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9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18.12.2023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18.12.2023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18.12.2023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Wiederholung - Aufgabenstellung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1/5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38200" y="2186353"/>
            <a:ext cx="11016344" cy="407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500" b="1" dirty="0"/>
              <a:t>Software, welche auf einem handelsüblichen RasPi zur Steuerung von Crypto-Mining-Hardware umgesetzt werden soll. Einige Punkte:</a:t>
            </a:r>
            <a:endParaRPr lang="de-AT" sz="25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Recherche zu verschiedenen Themen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Ausreichende Planung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Controller in Python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Web-App und Mobile-App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Dokumentation der Arbeit</a:t>
            </a:r>
          </a:p>
        </p:txBody>
      </p:sp>
    </p:spTree>
    <p:extLst>
      <p:ext uri="{BB962C8B-B14F-4D97-AF65-F5344CB8AC3E}">
        <p14:creationId xmlns:p14="http://schemas.microsoft.com/office/powerpoint/2010/main" val="12154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670794-369C-270D-9EDC-1ED69D3E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95175"/>
              </p:ext>
            </p:extLst>
          </p:nvPr>
        </p:nvGraphicFramePr>
        <p:xfrm>
          <a:off x="2031997" y="27592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83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9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Alessandro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Vorarbeit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Planung Software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Webapp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Mobile 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highlight>
                            <a:srgbClr val="FF0000"/>
                          </a:highlight>
                        </a:rPr>
                        <a:t>Asic</a:t>
                      </a: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 API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PV-Controller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Mining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und Speicher API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Speicher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3/5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96812" y="2497718"/>
            <a:ext cx="10398369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Planung fertiggestellt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Vorarbeit fast fertig </a:t>
            </a:r>
            <a:r>
              <a:rPr lang="de-DE" sz="2500" dirty="0">
                <a:sym typeface="Wingdings" panose="05000000000000000000" pitchFamily="2" charset="2"/>
              </a:rPr>
              <a:t> eine Verzögerung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Controller ziehen sich hinaus  wegen Verzögerung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Zwischenzeitlich: Web-App und Mobile-App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Dokumentation: läuft, Layout ist fertig, Recherche teilweise schon fertig, Web-/Mobile-App Dokumentation noch ‘</a:t>
            </a:r>
            <a:r>
              <a:rPr lang="de-DE" sz="2500" dirty="0" err="1">
                <a:sym typeface="Wingdings" panose="05000000000000000000" pitchFamily="2" charset="2"/>
              </a:rPr>
              <a:t>unoffiziell</a:t>
            </a:r>
            <a:r>
              <a:rPr lang="de-DE" sz="2500" dirty="0">
                <a:sym typeface="Wingdings" panose="05000000000000000000" pitchFamily="2" charset="2"/>
              </a:rPr>
              <a:t>‘ gehalten</a:t>
            </a:r>
            <a:endParaRPr lang="de-AT" sz="2500" dirty="0"/>
          </a:p>
        </p:txBody>
      </p:sp>
    </p:spTree>
    <p:extLst>
      <p:ext uri="{BB962C8B-B14F-4D97-AF65-F5344CB8AC3E}">
        <p14:creationId xmlns:p14="http://schemas.microsoft.com/office/powerpoint/2010/main" val="34067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Soll/Ist Vergleich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Probleme/zu verbessern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5/5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96812" y="2462206"/>
            <a:ext cx="10398369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Zugriff auf Geräte noch nicht möglich</a:t>
            </a:r>
          </a:p>
          <a:p>
            <a:pPr>
              <a:lnSpc>
                <a:spcPct val="150000"/>
              </a:lnSpc>
            </a:pPr>
            <a:r>
              <a:rPr lang="de-DE" sz="2500" dirty="0"/>
              <a:t>	</a:t>
            </a:r>
            <a:r>
              <a:rPr lang="de-DE" sz="2500" dirty="0">
                <a:sym typeface="Wingdings" panose="05000000000000000000" pitchFamily="2" charset="2"/>
              </a:rPr>
              <a:t> verzögert die Controller bzw. die APIs</a:t>
            </a:r>
          </a:p>
          <a:p>
            <a:pPr>
              <a:lnSpc>
                <a:spcPct val="150000"/>
              </a:lnSpc>
            </a:pPr>
            <a:endParaRPr lang="de-DE" sz="2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500" dirty="0">
                <a:sym typeface="Wingdings" panose="05000000000000000000" pitchFamily="2" charset="2"/>
              </a:rPr>
              <a:t>+ Zugriff voraussichtlich vor Weihnachten noch</a:t>
            </a:r>
          </a:p>
        </p:txBody>
      </p:sp>
    </p:spTree>
    <p:extLst>
      <p:ext uri="{BB962C8B-B14F-4D97-AF65-F5344CB8AC3E}">
        <p14:creationId xmlns:p14="http://schemas.microsoft.com/office/powerpoint/2010/main" val="39409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81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</vt:lpstr>
      <vt:lpstr>Green Crypto Mining Überschussbasierte Crypto-Mining Software für eine Photovoltaik-Anlage und Speicher</vt:lpstr>
      <vt:lpstr>Wiederholung - Aufgabenstellung ㅤ</vt:lpstr>
      <vt:lpstr>Projektstand ㅤ</vt:lpstr>
      <vt:lpstr>Projektstand ㅤ</vt:lpstr>
      <vt:lpstr>Soll/Ist Vergleich</vt:lpstr>
      <vt:lpstr>Probleme/zu verbessern 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Alessandro Davare</cp:lastModifiedBy>
  <cp:revision>16</cp:revision>
  <dcterms:created xsi:type="dcterms:W3CDTF">2023-10-19T06:07:20Z</dcterms:created>
  <dcterms:modified xsi:type="dcterms:W3CDTF">2023-12-18T19:11:26Z</dcterms:modified>
</cp:coreProperties>
</file>