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8" r:id="rId4"/>
    <p:sldId id="267" r:id="rId5"/>
    <p:sldId id="271" r:id="rId6"/>
    <p:sldId id="272" r:id="rId7"/>
    <p:sldId id="279" r:id="rId8"/>
    <p:sldId id="280" r:id="rId9"/>
    <p:sldId id="281" r:id="rId10"/>
    <p:sldId id="282" r:id="rId11"/>
    <p:sldId id="283" r:id="rId12"/>
    <p:sldId id="284" r:id="rId13"/>
    <p:sldId id="290" r:id="rId14"/>
    <p:sldId id="292" r:id="rId15"/>
    <p:sldId id="276" r:id="rId16"/>
    <p:sldId id="289" r:id="rId17"/>
    <p:sldId id="286" r:id="rId18"/>
    <p:sldId id="287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09.02.2024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09.02.2024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09.02.2024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09.02.2024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09.02.2024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09.02.2024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09.02.2024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09.02.2024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09.02.2024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09.02.2024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09.02.2024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09.02.2024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09.02.2024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A0D54-737E-1036-0237-DA547E83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A746D-3464-AA35-72F3-A2DCEFEC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3" y="1591857"/>
            <a:ext cx="4088428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ColorStateService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AE71EC-CA5E-2445-9AF4-032DB5F13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2D0FB20-7301-2521-BBBE-C795287B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36A36A7F-8606-9828-98DA-CC159491DA18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BE4C03E-B567-CBEB-0172-4507667B84C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76E3049-7C1A-8B9C-D9E8-C487FEAE8BDC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671C78F9-1F75-E796-E7F5-78E970C5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DB91C733-C822-0647-F65A-6AEB58B0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BED6F0-154A-4E09-761C-B0E911B9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48" y="2132351"/>
            <a:ext cx="9293103" cy="28132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CA67CEC-53D7-293C-5988-6CD3B8DA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49" y="2047508"/>
            <a:ext cx="987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D232-ECE6-81F8-5308-304824818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2E151-97F8-1F79-618F-BDC09777E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533" y="1552888"/>
            <a:ext cx="2606925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MainLayout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1E1AF9-7C0D-A4D2-46AE-3943A53C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8ABE71F-484B-4073-2345-6CDFC257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CB16306-BAD6-41AC-D1E3-E16A1D4FB459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774E35E-8360-D16C-CFB5-884670A5767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E6E45F3-939C-2E5A-A581-0F647804202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AB6FE0EA-DEC0-122D-D877-0E343CCB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7E6163C9-72DF-2114-5617-51E9ECD8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298C2F-7298-43F3-5EDD-A2D0EB5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4" y="1855542"/>
            <a:ext cx="7324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58EFE-3F6D-8C55-8A77-D4419786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214DB-8DAA-E89D-7764-BA12842F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Projektvorstellung Mobileapp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091DF3-36C7-6487-EC24-7D9CFC9B3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22B59AD4-B25C-4792-9210-FB4E5D09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CF2BABBB-45A4-CB26-A423-EFA6232F6E1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4BEA969-D64C-AD9E-020C-1BC991DAB378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D67C434-1147-09BB-356C-46874A810A4C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09D8151-5F6D-E6F1-18CE-4CEF6F64982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748EBF3-4CF5-EC67-95D7-6A499676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8B62CFD0-18B8-E769-284D-B6C171AB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97309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47F4-2516-014F-4232-01EF8694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73AE3EC-998B-290B-DFD9-60C57600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55E74664-E7BB-DB99-0DB7-03BAC91D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8D68D595-FBBE-CC0D-A371-6A82DE22D0E2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0A3E08C-4734-1921-F822-F97610C5732E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77B9DBB-F3F6-31C7-6B7A-B4B9D00B18DF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252A3441-F0A3-460E-B9E8-7DEFD128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44F878A7-A3CE-861F-D9A3-17E02A3A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B9AC7FA-0E27-E9B5-69A9-700F4524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1347930"/>
            <a:ext cx="9479279" cy="46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F1B2-60F2-2A3B-7870-58C2E4CC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8A11B9-B575-6304-476A-9A3985D5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07F6E92-0936-1F20-A7B9-56B39416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4CC2301-BF3C-6BC0-E122-A8913F1DA9BB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58A216C-BCDC-8C88-F032-FDDC332FD33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AD78146-576E-A96C-056D-0A1F56B9BF22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715D0FED-2C6A-00EA-0B5C-F5396D70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2669A105-1319-B01D-2C84-692AC0AA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B27605-50AC-A20A-DB12-9F5A3D2C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46" y="1320784"/>
            <a:ext cx="6297707" cy="4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AFD91-FFBD-8B5B-F05F-6D348C2E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E255C-A7F0-8957-D030-70B5F5E3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Aufbau des Projektes 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DBB0EF-8485-F0E4-6A75-D02CEAAF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E6718C-57A3-FAF6-ACDF-1754D46F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8732DD61-0E5D-AE82-AA1C-07E92AB31FEE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0A71F05-3F14-3F7A-BCE7-30E2B64BD65E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EC68E0-24A9-4DDB-1A62-68814181C59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6323BB4-C70A-DEC1-D832-C7D4F880668D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87D0A12-830B-930D-F0CA-79478DB4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3DB9D43D-40F6-5AA9-7F9A-2B3294A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737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AB332-D529-119D-7241-FBE48712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6A32A24-CA30-DD31-7EDD-4B5DC360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20F932EE-EE6D-7748-9E93-08217ED2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BF6754EB-C050-A920-C97A-6ABD573F8E88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2250614-247A-A9C1-F279-BB3148AC5926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6F20626-8985-1897-6D70-D4D31A671A05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15CA3785-5E3E-1EE5-85FF-F9E7C01F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6B058537-5EC9-4D20-58BD-8B9B50E8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14D2C-3604-872D-FCEB-73FCC41F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695450"/>
            <a:ext cx="11029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2D0BA-E9B8-9900-827C-B8675E832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8AB8822-70BB-6F2C-4818-EBC3259C0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F1DBAC94-AAD7-008C-6254-BC8FE224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105BB35F-07F7-AC38-DF86-AEFE10929F54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E42E1D-1C51-3CF0-DB5C-C4290B6F3E5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82784FB-D46B-521D-3067-FBB57810EADE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A0B6D7B1-20CE-E1C9-15D5-F3E7666E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A0192BCD-3735-CD2D-E033-7A49BE5B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83CEA9-461A-F510-A35A-A0EEAE36D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11"/>
          <a:stretch/>
        </p:blipFill>
        <p:spPr>
          <a:xfrm>
            <a:off x="544802" y="1765290"/>
            <a:ext cx="11102395" cy="34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4439-059E-051F-7D7A-4C9A8658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CC6201B-C7EB-0C25-4603-E0E107042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5303F666-6EA8-53E5-8F4D-2832DD49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F3310B5-75D7-F9F1-422C-5A3AE05CD459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0667FD1-5089-679C-0BDC-D31EB3665109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8D2E3D7-D9D7-2611-C526-6C1627E79C5C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87FA9621-7865-DDC8-54D8-09650AB0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60E192DF-B306-86EB-E5D9-676C02C2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4B174E-B66D-6827-CD0C-1FC35D2CA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57"/>
          <a:stretch/>
        </p:blipFill>
        <p:spPr>
          <a:xfrm>
            <a:off x="1404976" y="1347930"/>
            <a:ext cx="9382047" cy="46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B2DE-30FD-0BEE-58E7-D5A34A35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58AC595-7F5B-6A9E-10A6-97A27D44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5EDC9A-B6C2-2CE6-246E-8E4EF63B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A85CFB45-39D9-2F44-3448-23C6AF99624D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8546DBC-404E-2B85-76BB-BC69A5463F85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D845F79-1977-90CD-11B6-7632422C9B75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BA54236-0E02-281E-CE23-C8961280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ED7305F-D46E-9347-4DC1-DE12C3D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14F2314B-A73A-6C3F-EC05-B06DFC7E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80" y="1177599"/>
            <a:ext cx="5411964" cy="5192368"/>
          </a:xfrm>
          <a:prstGeom prst="rect">
            <a:avLst/>
          </a:prstGeom>
        </p:spPr>
      </p:pic>
      <p:pic>
        <p:nvPicPr>
          <p:cNvPr id="8" name="Grafik 7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9651CB0D-BEE7-256C-A2AC-8F3295F6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1202303"/>
            <a:ext cx="4861561" cy="5177000"/>
          </a:xfrm>
          <a:prstGeom prst="rect">
            <a:avLst/>
          </a:prstGeom>
        </p:spPr>
      </p:pic>
      <p:pic>
        <p:nvPicPr>
          <p:cNvPr id="10" name="Grafik 9" descr="Ein Bild, das Diagramm, Text, Plan, Design enthält.&#10;&#10;Automatisch generierte Beschreibung">
            <a:extLst>
              <a:ext uri="{FF2B5EF4-FFF2-40B4-BE49-F238E27FC236}">
                <a16:creationId xmlns:a16="http://schemas.microsoft.com/office/drawing/2014/main" id="{3EE279D8-F1EA-8E76-682E-7C6A9A724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89" y="1249044"/>
            <a:ext cx="6366415" cy="5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DE" sz="2000" dirty="0"/>
              <a:t>2/19</a:t>
            </a:r>
            <a:endParaRPr lang="de-AT" sz="2000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670794-369C-270D-9EDC-1ED69D3E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96493"/>
              </p:ext>
            </p:extLst>
          </p:nvPr>
        </p:nvGraphicFramePr>
        <p:xfrm>
          <a:off x="2031997" y="27592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83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9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Alessandro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Vorarbeit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Planung Software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Webapp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Mobile 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highlight>
                            <a:srgbClr val="00FF00"/>
                          </a:highlight>
                        </a:rPr>
                        <a:t>Asic</a:t>
                      </a: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PV und Speicher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Mining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&amp; Speicher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54EB-664F-5C6F-31F1-F377D40DF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FCF-187F-8815-A79C-2346CDD9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Techstack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68D284-EC03-6F93-B440-71D483E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994706CB-851A-04D5-7783-AA44EBB2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4093921-59DC-E3AA-F10F-6B37C566E3A5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A0CFC1-2A44-9580-D42D-EEA686181CC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7B456C-6FCD-1C9B-B043-8AC4DF34D26D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602D405-EB4B-7E22-4E09-72B68999F0BB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D62C8CF-D289-61A8-09A4-C4BB887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917661FF-D027-9177-3F24-792B9CB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8BDCB27-D23F-A11A-1A5E-874505111B37}"/>
              </a:ext>
            </a:extLst>
          </p:cNvPr>
          <p:cNvSpPr txBox="1">
            <a:spLocks/>
          </p:cNvSpPr>
          <p:nvPr/>
        </p:nvSpPr>
        <p:spPr>
          <a:xfrm>
            <a:off x="1661220" y="2380514"/>
            <a:ext cx="1956469" cy="104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Languages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34" name="Picture 10" descr="C# Logo PNG Vector (SVG) Free Download">
            <a:extLst>
              <a:ext uri="{FF2B5EF4-FFF2-40B4-BE49-F238E27FC236}">
                <a16:creationId xmlns:a16="http://schemas.microsoft.com/office/drawing/2014/main" id="{70E8E627-DF5E-D158-2B47-2760823B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7" y="3268085"/>
            <a:ext cx="930829" cy="10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73415D6-7660-BFFD-938B-4762D690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15" y="3323911"/>
            <a:ext cx="927919" cy="10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D28CDA-4953-1C12-3BE5-2164C6C3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05" y="4466505"/>
            <a:ext cx="993897" cy="9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41F62B-F19C-DD34-F15E-2B6AEF68D67D}"/>
              </a:ext>
            </a:extLst>
          </p:cNvPr>
          <p:cNvSpPr txBox="1">
            <a:spLocks/>
          </p:cNvSpPr>
          <p:nvPr/>
        </p:nvSpPr>
        <p:spPr>
          <a:xfrm>
            <a:off x="4621003" y="2339294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Frameworks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D313536-CE6C-88FC-1557-00F17FE3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12" y="4299780"/>
            <a:ext cx="1123951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dBlazor - Blazor Component Library">
            <a:extLst>
              <a:ext uri="{FF2B5EF4-FFF2-40B4-BE49-F238E27FC236}">
                <a16:creationId xmlns:a16="http://schemas.microsoft.com/office/drawing/2014/main" id="{6484FA79-7233-DCAE-CD7F-99C27452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4268835"/>
            <a:ext cx="1168090" cy="11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: Generate Swagger REST API Client">
            <a:extLst>
              <a:ext uri="{FF2B5EF4-FFF2-40B4-BE49-F238E27FC236}">
                <a16:creationId xmlns:a16="http://schemas.microsoft.com/office/drawing/2014/main" id="{A9D2923A-8419-08DF-9658-43814F46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3172595"/>
            <a:ext cx="2674043" cy="8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E8A3155F-C7B2-4D7A-22B2-E2A4AF1BF7F3}"/>
              </a:ext>
            </a:extLst>
          </p:cNvPr>
          <p:cNvSpPr txBox="1">
            <a:spLocks/>
          </p:cNvSpPr>
          <p:nvPr/>
        </p:nvSpPr>
        <p:spPr>
          <a:xfrm>
            <a:off x="8089313" y="2323423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Databases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7A7F7C69-9EC9-045B-6286-E592895EF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r="20954"/>
          <a:stretch/>
        </p:blipFill>
        <p:spPr bwMode="auto">
          <a:xfrm>
            <a:off x="7744213" y="3679645"/>
            <a:ext cx="2696632" cy="16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3FACBCC-DC7E-24F3-BB73-E2A148A8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63" y="3127111"/>
            <a:ext cx="2696633" cy="7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Projektvorstellung Webapp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BE06-1766-B4D1-B324-6D064F82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19B8E9-4589-1929-6F3D-CD29322F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1C7C2B5C-A521-2428-B6A4-A7BEE022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E477FC0D-D67C-A6D2-D46E-C19C8588FD81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90073DF-E8B1-2820-C600-434AC52B629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703D6B-C678-9353-1545-48A57887DEC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8C1295A4-535B-1344-3F25-00641F45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0331C4A9-E634-7045-FD95-2E282AEF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0" name="Grafik 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7FB97D2-3A7F-8425-A511-E29FD9F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10977"/>
            <a:ext cx="8726905" cy="4908884"/>
          </a:xfrm>
          <a:prstGeom prst="rect">
            <a:avLst/>
          </a:prstGeom>
        </p:spPr>
      </p:pic>
      <p:pic>
        <p:nvPicPr>
          <p:cNvPr id="13" name="Grafik 12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AD7A636-65DA-70D5-0EF7-31C520E6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10977"/>
            <a:ext cx="8726907" cy="4908885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983F1115-3BBD-479A-5829-5194D4761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94" y="1310977"/>
            <a:ext cx="8658643" cy="4870487"/>
          </a:xfrm>
          <a:prstGeom prst="rect">
            <a:avLst/>
          </a:prstGeom>
        </p:spPr>
      </p:pic>
      <p:pic>
        <p:nvPicPr>
          <p:cNvPr id="18" name="Grafik 17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F74F2B7-6C5D-EA62-6293-59408101C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30175"/>
            <a:ext cx="8658644" cy="4870487"/>
          </a:xfrm>
          <a:prstGeom prst="rect">
            <a:avLst/>
          </a:prstGeom>
        </p:spPr>
      </p:pic>
      <p:pic>
        <p:nvPicPr>
          <p:cNvPr id="21" name="Grafik 20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ABAA853-5079-AE88-9696-14C1D342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6" y="1330174"/>
            <a:ext cx="8726905" cy="4908884"/>
          </a:xfrm>
          <a:prstGeom prst="rect">
            <a:avLst/>
          </a:prstGeom>
        </p:spPr>
      </p:pic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9820333E-9443-9743-2369-DD7C132F3B09}"/>
              </a:ext>
            </a:extLst>
          </p:cNvPr>
          <p:cNvSpPr/>
          <p:nvPr/>
        </p:nvSpPr>
        <p:spPr>
          <a:xfrm rot="488709">
            <a:off x="3159410" y="3586141"/>
            <a:ext cx="3094154" cy="572947"/>
          </a:xfrm>
          <a:prstGeom prst="leftArrow">
            <a:avLst>
              <a:gd name="adj1" fmla="val 3715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C38732-ACBF-054D-B47C-4CDD20A5BDAC}"/>
              </a:ext>
            </a:extLst>
          </p:cNvPr>
          <p:cNvSpPr txBox="1"/>
          <p:nvPr/>
        </p:nvSpPr>
        <p:spPr>
          <a:xfrm rot="515705">
            <a:off x="4674192" y="3558570"/>
            <a:ext cx="17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Problem: Daten?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650D5-B0F2-7E45-B50C-85DA26BE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9BB-48CC-82B1-CCA1-E615D1E9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Event Driven Communication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B001E-B57F-D17C-5567-70C30643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4B832CEA-99E1-2764-2FFD-72B203DF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9A09F8E9-0160-4BB3-A03C-A95EEA6771FC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6A726F6-01CE-6284-61CA-DAE7C343698A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1A1600E-9C04-7E56-747E-56F24B5E22DC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B0B9D97-7037-A982-6BB7-EA6242CC15F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DA24111-525C-027B-7D7C-B69140C0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B4DB84F1-6A53-DBB6-AB9A-C4A924F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ABA3B0EF-9212-6E24-233C-A460B7E5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6" y="2538816"/>
            <a:ext cx="6120582" cy="35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B6C04-8710-4FB4-89B6-93A5C879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7DF92-80D4-5AAC-E2D1-C107AD92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741" y="1650473"/>
            <a:ext cx="2772511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  <a:t>Usersettings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3ECF7-2665-2806-4145-3635A3770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C294785-ED4C-C6BF-04EF-EA62B367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DEB73F7E-F544-B56E-4EEC-D460BBB85CD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9D66464-4EDE-4F05-665B-61F02394A965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7D8A97-3025-B782-AE20-C5B850B4689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BD2B632C-611C-A504-9127-54DFDAFB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20448093-4E11-56DE-5C13-6A289AA7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36A719-FE00-AF56-A813-E1817011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1894302"/>
            <a:ext cx="86868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E899-BEA6-F346-D119-208D9C99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A398E-AE2D-9793-B91B-7FA77BA7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3" y="1591857"/>
            <a:ext cx="4088428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ThemeStateService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F804C-1F71-FBFF-1069-69F6478E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D2C321D6-5065-B079-EE39-7957E06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B8E361F-CAD2-C568-9807-4151C89CB38B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AEC2700-2376-1E7F-A1A1-E053FC2629A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FAE0807-5CF3-FB0A-588C-01A26EC6788D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FC488E3-DD1B-3AF0-6334-5F1009E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16562F-E562-178A-3E0D-436BD79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C5D230-A9F8-1ACF-8544-2F931A68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4" y="2482210"/>
            <a:ext cx="8391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FB2C5-6674-F888-B52B-A4A7A92BE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E471-5E92-0025-2180-CDB9230D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3" y="1591857"/>
            <a:ext cx="4088428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ThemeStateService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C5ABF2-0E37-382E-8D99-0198F76E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FCDD9D02-E2F1-3109-6524-451C2DDC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AF3F1EBE-8994-CB81-E2F2-DC7FCCB15FBE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D1EED52-3413-0C41-AEDC-2522F106BF30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BF91227-E1BE-B6AF-9E00-64CF0239ADE4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E3F53EC-1830-CEA5-95F6-0C1F8F3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C571C1A-1070-A258-AEF2-E2AF8A20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E9EC81-2BE8-7D05-B736-248E2604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4" y="2482210"/>
            <a:ext cx="8391525" cy="2343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B422E2F-6B1C-DF80-3C54-A8D42EFE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76" y="1951992"/>
            <a:ext cx="10589040" cy="287336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0FD35C9-CD0D-3932-8186-3DD664C62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6" y="4932916"/>
            <a:ext cx="8143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5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166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Green Crypto Mining Überschussbasierte Crypto-Mining Software für eine Photovoltaik-Anlage und Speicher</vt:lpstr>
      <vt:lpstr>Projektstand ㅤ</vt:lpstr>
      <vt:lpstr>Techstack ㅤ</vt:lpstr>
      <vt:lpstr>Projektvorstellung Webapp</vt:lpstr>
      <vt:lpstr>PowerPoint-Präsentation</vt:lpstr>
      <vt:lpstr>Event Driven Communication ㅤ</vt:lpstr>
      <vt:lpstr>Usersettings </vt:lpstr>
      <vt:lpstr>ThemeStateService </vt:lpstr>
      <vt:lpstr>ThemeStateService </vt:lpstr>
      <vt:lpstr>ColorStateService </vt:lpstr>
      <vt:lpstr>MainLayout </vt:lpstr>
      <vt:lpstr>Projektvorstellung Mobileapp</vt:lpstr>
      <vt:lpstr>PowerPoint-Präsentation</vt:lpstr>
      <vt:lpstr>PowerPoint-Präsentation</vt:lpstr>
      <vt:lpstr>Aufbau des Projektes 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Hagenhofer Sarah</cp:lastModifiedBy>
  <cp:revision>26</cp:revision>
  <dcterms:created xsi:type="dcterms:W3CDTF">2023-10-19T06:07:20Z</dcterms:created>
  <dcterms:modified xsi:type="dcterms:W3CDTF">2024-02-09T07:41:50Z</dcterms:modified>
</cp:coreProperties>
</file>