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78" r:id="rId4"/>
    <p:sldId id="267" r:id="rId5"/>
    <p:sldId id="271" r:id="rId6"/>
    <p:sldId id="272" r:id="rId7"/>
    <p:sldId id="276" r:id="rId8"/>
    <p:sldId id="27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39849-EB8A-4AFE-972D-A20981D05A5B}" type="datetimeFigureOut">
              <a:rPr lang="de-AT" smtClean="0"/>
              <a:t>08.02.2024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40D88-DBBF-4FEC-B4D5-7E0ACCF921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825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869D8-A693-D966-12B0-7BB043AE8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0CF45A-2A6A-F34F-68CD-C45627055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21C8A0-7DAA-CE2F-3FC5-956979EE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E689-6FB0-47B8-A95B-CB592B495881}" type="datetime1">
              <a:rPr lang="de-AT" smtClean="0"/>
              <a:t>08.02.2024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9B04D0-CE3C-98A8-CE36-FA8A1355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143CCD-EC8A-F34F-1CE2-BD17CF76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532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82F56-8AD9-69B4-7404-769085E4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223CC4-D461-BC59-B0BC-136B3F9DD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C2A19E-539B-CC0D-20D1-26A7A1F6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2036-FB84-4B82-8777-664F74F8855C}" type="datetime1">
              <a:rPr lang="de-AT" smtClean="0"/>
              <a:t>08.02.2024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06FDE1-8864-1A71-CC0F-35A07625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3E427C-461F-FD68-6B58-FCF647FC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114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1DFCCF-5E58-78AB-E3F3-3BE51D51C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824593-81C9-0ED2-1F92-394D5C992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6F72B5-CBEE-F242-B256-B1405CEE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BDD4-A583-42AD-987F-C82B03B084D1}" type="datetime1">
              <a:rPr lang="de-AT" smtClean="0"/>
              <a:t>08.02.2024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E3DA5D-9ED5-6601-13C4-9A2936FF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A3BF19-C421-C5D6-3D01-C2F9C1BC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091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9F856-2133-EFD6-DF84-1239F191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F902E-D3D6-9434-10E7-526143F3C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63FE64-EBEA-B85D-FA8D-92E7545E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A335-4FBD-47E0-807B-4683D9B44AA4}" type="datetime1">
              <a:rPr lang="de-AT" smtClean="0"/>
              <a:t>08.02.2024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508364-14CD-8B9A-FFF1-5EDC5173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739FF-B969-C2E6-F23A-65830A90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980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14113-B423-7809-F4D9-088C3912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837B0B-8D7F-62AC-135D-53C4D617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89BE95-D7EC-CD6B-AE39-244393D0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EBE2-D374-40BB-A33A-B0539738ADEA}" type="datetime1">
              <a:rPr lang="de-AT" smtClean="0"/>
              <a:t>08.02.2024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3337F1-458A-BCF6-89DE-A6F1D068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263880-37CC-2BF7-4C71-B8FF8DB0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432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0DF46-818F-0BB5-A81A-F0EA0925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4286B6-5BC9-2E1C-B1CC-FA91353D6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8C11EC-0660-14BA-64E8-30D89B470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FF18C6-64D5-2FFB-2750-D3535F50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3E31-5573-4835-BDF0-CFCAEC0FD388}" type="datetime1">
              <a:rPr lang="de-AT" smtClean="0"/>
              <a:t>08.02.2024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1A4DC0-D622-A930-DA94-DAB2BD08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0007EF-B9CE-ABD1-109F-CBFB5BF1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29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244E2-FDBA-3601-9413-154CA4A7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E0BA6C-89C8-DB7D-C821-A238F5946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2C6F8B-0880-C488-1A60-003C7E5D8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A4865C-4B77-D4E6-73FF-F151C4740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A0B2F0-A934-7F36-0E8B-C72054AC4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65DEFBB-24E4-A6E5-4D96-8158FBA8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1D6-E9A5-4704-8EA4-0BE1DB382CC6}" type="datetime1">
              <a:rPr lang="de-AT" smtClean="0"/>
              <a:t>08.02.2024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2656B2-5353-3018-D920-700475F3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AE6B03-9AB0-B768-DA4C-B1CD32DA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396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B8128-CACE-0FDB-74FC-02571B0D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310225-A3F9-A0CC-75BE-2D46CD26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AF20-1724-476B-84B3-48C44CE55642}" type="datetime1">
              <a:rPr lang="de-AT" smtClean="0"/>
              <a:t>08.02.2024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A8383D-BCC7-8D75-0D1B-0DB41FD9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A64113-1DA3-FEE8-64DE-15F62905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922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9B8C86-DEC2-2D36-9D2F-23375BAE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703E-CC03-401E-811D-B9B118916BCC}" type="datetime1">
              <a:rPr lang="de-AT" smtClean="0"/>
              <a:t>08.02.2024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E28535-3484-FE4E-597C-42EAED18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818358-0741-0D20-B774-E992CBA0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67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81518-98DB-F873-DDA0-50110B00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E976F2-FB89-59A9-F3D6-A6AE2E29E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ADAA0D-E9A5-699C-E07A-E9D5733F5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503917-A8A8-6070-9BE0-4AED8F8A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02D7-F6F2-454C-8D7D-D357709E86A7}" type="datetime1">
              <a:rPr lang="de-AT" smtClean="0"/>
              <a:t>08.02.2024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2468EC-308F-83DD-8418-E166199F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F6D97A-B651-CEAB-3A2C-94A9EE35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969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51396-BD01-6385-811C-E73BDBF2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B60CD7-AA74-1C93-0511-5AB0713EA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2F4788-A0DF-4CA9-49EC-EB3F5B03E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41A050-2149-3D52-B2D2-B64B58EB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30C2-9E16-4F21-AA79-1C19DCCCA702}" type="datetime1">
              <a:rPr lang="de-AT" smtClean="0"/>
              <a:t>08.02.2024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1C0214-E141-6436-6215-370EA6F9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0F2C84-A362-0968-468D-96622499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031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E5AB59-17F8-529F-5BA4-E6625798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BCD5D5-E3CA-0CB5-45B6-3556E45B8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3CC2B3-2550-1B14-16B1-7637F3307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5D9F4-5CE3-4698-B5CE-21856BB04447}" type="datetime1">
              <a:rPr lang="de-AT" smtClean="0"/>
              <a:t>08.02.2024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D63D8A-4366-9F8E-2A4B-AC4110F9D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2F9284-DC6E-8A8D-53FB-AA28E3B4F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738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644C0-5326-54F3-F1CD-A1E4F995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298781"/>
            <a:ext cx="10036632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Green Crypto Mining</a:t>
            </a:r>
            <a:br>
              <a:rPr lang="de-DE" sz="4800" dirty="0"/>
            </a:br>
            <a:r>
              <a:rPr lang="de-DE" sz="2800" spc="-150" dirty="0"/>
              <a:t>Überschussbasierte Crypto-Mining Software für eine Photovoltaik-Anlage und Speicher</a:t>
            </a:r>
            <a:endParaRPr lang="de-AT" sz="2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E5DD86-FF30-F0E1-9149-6A417981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CEE757E2-9B2E-C82C-CAF2-8A796C8B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57426F6F-1D73-45FE-FFA8-3ACF345E6A56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7C26A28-BCE9-6D44-1DA3-450BF4A1F294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A404D1D-26B6-2E8D-73AB-50425738AE73}"/>
              </a:ext>
            </a:extLst>
          </p:cNvPr>
          <p:cNvSpPr txBox="1"/>
          <p:nvPr/>
        </p:nvSpPr>
        <p:spPr>
          <a:xfrm>
            <a:off x="1975496" y="3429001"/>
            <a:ext cx="3739503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2500" b="1" dirty="0"/>
              <a:t>Projektanten:</a:t>
            </a:r>
          </a:p>
          <a:p>
            <a:pPr>
              <a:lnSpc>
                <a:spcPct val="200000"/>
              </a:lnSpc>
            </a:pPr>
            <a:r>
              <a:rPr lang="de-DE" sz="2500" dirty="0"/>
              <a:t>- Davare Alessandro</a:t>
            </a:r>
          </a:p>
          <a:p>
            <a:pPr>
              <a:lnSpc>
                <a:spcPct val="200000"/>
              </a:lnSpc>
            </a:pPr>
            <a:r>
              <a:rPr lang="de-DE" sz="2500" dirty="0"/>
              <a:t>- Hagenhofer Sarah</a:t>
            </a:r>
            <a:endParaRPr lang="de-AT" sz="25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F67C694-A253-5435-53E1-63130049002D}"/>
              </a:ext>
            </a:extLst>
          </p:cNvPr>
          <p:cNvSpPr txBox="1"/>
          <p:nvPr/>
        </p:nvSpPr>
        <p:spPr>
          <a:xfrm>
            <a:off x="7503340" y="3429000"/>
            <a:ext cx="385046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2500" b="1" dirty="0"/>
              <a:t>Betreuer:</a:t>
            </a:r>
          </a:p>
          <a:p>
            <a:pPr>
              <a:lnSpc>
                <a:spcPct val="200000"/>
              </a:lnSpc>
            </a:pPr>
            <a:r>
              <a:rPr lang="de-DE" sz="2500" dirty="0"/>
              <a:t>- Dipl.-Ing Eigner Raimund</a:t>
            </a:r>
          </a:p>
          <a:p>
            <a:pPr>
              <a:lnSpc>
                <a:spcPct val="200000"/>
              </a:lnSpc>
            </a:pPr>
            <a:r>
              <a:rPr lang="de-DE" sz="2500" dirty="0"/>
              <a:t>- Prof. Mag. Gröbl Robert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F9FFC2-B7AA-C073-F584-275945B65BC9}"/>
              </a:ext>
            </a:extLst>
          </p:cNvPr>
          <p:cNvCxnSpPr>
            <a:cxnSpLocks/>
          </p:cNvCxnSpPr>
          <p:nvPr/>
        </p:nvCxnSpPr>
        <p:spPr>
          <a:xfrm>
            <a:off x="1160893" y="2790092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B506282-CA6E-B72C-B968-4C43A21238F8}"/>
              </a:ext>
            </a:extLst>
          </p:cNvPr>
          <p:cNvCxnSpPr>
            <a:cxnSpLocks/>
          </p:cNvCxnSpPr>
          <p:nvPr/>
        </p:nvCxnSpPr>
        <p:spPr>
          <a:xfrm>
            <a:off x="-33340" y="637976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D463D8E-78C8-EDB3-9B23-7344C713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19.12.2023</a:t>
            </a:r>
          </a:p>
        </p:txBody>
      </p:sp>
    </p:spTree>
    <p:extLst>
      <p:ext uri="{BB962C8B-B14F-4D97-AF65-F5344CB8AC3E}">
        <p14:creationId xmlns:p14="http://schemas.microsoft.com/office/powerpoint/2010/main" val="417580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644C0-5326-54F3-F1CD-A1E4F995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298781"/>
            <a:ext cx="9144000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Projektstand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E5DD86-FF30-F0E1-9149-6A417981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CEE757E2-9B2E-C82C-CAF2-8A796C8B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57426F6F-1D73-45FE-FFA8-3ACF345E6A56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7C26A28-BCE9-6D44-1DA3-450BF4A1F294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F9FFC2-B7AA-C073-F584-275945B65BC9}"/>
              </a:ext>
            </a:extLst>
          </p:cNvPr>
          <p:cNvCxnSpPr>
            <a:cxnSpLocks/>
          </p:cNvCxnSpPr>
          <p:nvPr/>
        </p:nvCxnSpPr>
        <p:spPr>
          <a:xfrm>
            <a:off x="1195805" y="2186353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B506282-CA6E-B72C-B968-4C43A21238F8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D463D8E-78C8-EDB3-9B23-7344C713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19.12.2023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FB03CDFF-1950-FF63-280D-D7EF1BEE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2670794-369C-270D-9EDC-1ED69D3E2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96493"/>
              </p:ext>
            </p:extLst>
          </p:nvPr>
        </p:nvGraphicFramePr>
        <p:xfrm>
          <a:off x="2031997" y="2759264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765837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12919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Alessandro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Sarah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53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Recherche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Recherche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Vorarbeit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Planung Software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89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Webapp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FFFF00"/>
                          </a:highlight>
                        </a:rPr>
                        <a:t>Mobile App</a:t>
                      </a:r>
                      <a:endParaRPr lang="de-AT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0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highlight>
                            <a:srgbClr val="00FF00"/>
                          </a:highlight>
                        </a:rPr>
                        <a:t>Asic</a:t>
                      </a:r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 API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PV und Speicher API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17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FF0000"/>
                          </a:highlight>
                        </a:rPr>
                        <a:t>Mining Controller</a:t>
                      </a:r>
                      <a:endParaRPr lang="de-AT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highlight>
                            <a:srgbClr val="FF0000"/>
                          </a:highlight>
                        </a:rPr>
                        <a:t>PV &amp; Speicher Controller</a:t>
                      </a:r>
                      <a:endParaRPr lang="de-AT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33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465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91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B54EB-664F-5C6F-31F1-F377D40DF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EFFCF-187F-8815-A79C-2346CDD93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298781"/>
            <a:ext cx="9144000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dirty="0" err="1">
                <a:solidFill>
                  <a:schemeClr val="accent5">
                    <a:lumMod val="75000"/>
                  </a:schemeClr>
                </a:solidFill>
              </a:rPr>
              <a:t>Techstack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68D284-EC03-6F93-B440-71D483E9F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994706CB-851A-04D5-7783-AA44EBB26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F4093921-59DC-E3AA-F10F-6B37C566E3A5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A7A0CFC1-2A44-9580-D42D-EEA686181CC2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87B456C-6FCD-1C9B-B043-8AC4DF34D26D}"/>
              </a:ext>
            </a:extLst>
          </p:cNvPr>
          <p:cNvCxnSpPr>
            <a:cxnSpLocks/>
          </p:cNvCxnSpPr>
          <p:nvPr/>
        </p:nvCxnSpPr>
        <p:spPr>
          <a:xfrm>
            <a:off x="1195805" y="2186353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602D405-EB4B-7E22-4E09-72B68999F0BB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5D62C8CF-D289-61A8-09A4-C4BB887B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19.12.2023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917661FF-D027-9177-3F24-792B9CB8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8BDCB27-D23F-A11A-1A5E-874505111B37}"/>
              </a:ext>
            </a:extLst>
          </p:cNvPr>
          <p:cNvSpPr txBox="1">
            <a:spLocks/>
          </p:cNvSpPr>
          <p:nvPr/>
        </p:nvSpPr>
        <p:spPr>
          <a:xfrm>
            <a:off x="1661220" y="2380514"/>
            <a:ext cx="1956469" cy="10458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4800" dirty="0" err="1">
                <a:solidFill>
                  <a:schemeClr val="accent5">
                    <a:lumMod val="75000"/>
                  </a:schemeClr>
                </a:solidFill>
              </a:rPr>
              <a:t>Languages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pic>
        <p:nvPicPr>
          <p:cNvPr id="1034" name="Picture 10" descr="C# Logo PNG Vector (SVG) Free Download">
            <a:extLst>
              <a:ext uri="{FF2B5EF4-FFF2-40B4-BE49-F238E27FC236}">
                <a16:creationId xmlns:a16="http://schemas.microsoft.com/office/drawing/2014/main" id="{70E8E627-DF5E-D158-2B47-2760823B6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7" y="3268085"/>
            <a:ext cx="930829" cy="104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73415D6-7660-BFFD-938B-4762D6903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15" y="3323911"/>
            <a:ext cx="927919" cy="101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7D28CDA-4953-1C12-3BE5-2164C6C35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05" y="4466505"/>
            <a:ext cx="993897" cy="99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7241F62B-F19C-DD34-F15E-2B6AEF68D67D}"/>
              </a:ext>
            </a:extLst>
          </p:cNvPr>
          <p:cNvSpPr txBox="1">
            <a:spLocks/>
          </p:cNvSpPr>
          <p:nvPr/>
        </p:nvSpPr>
        <p:spPr>
          <a:xfrm>
            <a:off x="4621003" y="2339294"/>
            <a:ext cx="2258710" cy="11029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Frameworks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3D313536-CE6C-88FC-1557-00F17FE38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312" y="4299780"/>
            <a:ext cx="1123951" cy="112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udBlazor - Blazor Component Library">
            <a:extLst>
              <a:ext uri="{FF2B5EF4-FFF2-40B4-BE49-F238E27FC236}">
                <a16:creationId xmlns:a16="http://schemas.microsoft.com/office/drawing/2014/main" id="{6484FA79-7233-DCAE-CD7F-99C274524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477" y="4268835"/>
            <a:ext cx="1168090" cy="116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ow To: Generate Swagger REST API Client">
            <a:extLst>
              <a:ext uri="{FF2B5EF4-FFF2-40B4-BE49-F238E27FC236}">
                <a16:creationId xmlns:a16="http://schemas.microsoft.com/office/drawing/2014/main" id="{A9D2923A-8419-08DF-9658-43814F462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477" y="3172595"/>
            <a:ext cx="2674043" cy="85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E8A3155F-C7B2-4D7A-22B2-E2A4AF1BF7F3}"/>
              </a:ext>
            </a:extLst>
          </p:cNvPr>
          <p:cNvSpPr txBox="1">
            <a:spLocks/>
          </p:cNvSpPr>
          <p:nvPr/>
        </p:nvSpPr>
        <p:spPr>
          <a:xfrm>
            <a:off x="8089313" y="2323423"/>
            <a:ext cx="2258710" cy="11029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Databases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pic>
        <p:nvPicPr>
          <p:cNvPr id="1052" name="Picture 28">
            <a:extLst>
              <a:ext uri="{FF2B5EF4-FFF2-40B4-BE49-F238E27FC236}">
                <a16:creationId xmlns:a16="http://schemas.microsoft.com/office/drawing/2014/main" id="{7A7F7C69-9EC9-045B-6286-E592895EF4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7" r="20954"/>
          <a:stretch/>
        </p:blipFill>
        <p:spPr bwMode="auto">
          <a:xfrm>
            <a:off x="7744213" y="3679645"/>
            <a:ext cx="2696632" cy="169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93FACBCC-DC7E-24F3-BB73-E2A148A87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63" y="3127111"/>
            <a:ext cx="2696633" cy="72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14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644C0-5326-54F3-F1CD-A1E4F995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68" y="2486397"/>
            <a:ext cx="10036632" cy="12400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Projektvorstellung</a:t>
            </a:r>
            <a:endParaRPr lang="de-AT" sz="2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E5DD86-FF30-F0E1-9149-6A417981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CEE757E2-9B2E-C82C-CAF2-8A796C8B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57426F6F-1D73-45FE-FFA8-3ACF345E6A56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7C26A28-BCE9-6D44-1DA3-450BF4A1F294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F9FFC2-B7AA-C073-F584-275945B65BC9}"/>
              </a:ext>
            </a:extLst>
          </p:cNvPr>
          <p:cNvCxnSpPr>
            <a:cxnSpLocks/>
          </p:cNvCxnSpPr>
          <p:nvPr/>
        </p:nvCxnSpPr>
        <p:spPr>
          <a:xfrm>
            <a:off x="1160893" y="3982079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B506282-CA6E-B72C-B968-4C43A21238F8}"/>
              </a:ext>
            </a:extLst>
          </p:cNvPr>
          <p:cNvCxnSpPr>
            <a:cxnSpLocks/>
          </p:cNvCxnSpPr>
          <p:nvPr/>
        </p:nvCxnSpPr>
        <p:spPr>
          <a:xfrm>
            <a:off x="-33340" y="637976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D463D8E-78C8-EDB3-9B23-7344C713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19.12.2023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FB03CDFF-1950-FF63-280D-D7EF1BEE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08849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3BE06-1766-B4D1-B324-6D064F82B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119B8E9-4589-1929-6F3D-CD29322F1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1C7C2B5C-A521-2428-B6A4-A7BEE0224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E477FC0D-D67C-A6D2-D46E-C19C8588FD81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90073DF-E8B1-2820-C600-434AC52B6297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6703D6B-C678-9353-1545-48A57887DEC7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8C1295A4-535B-1344-3F25-00641F45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19.12.2023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0331C4A9-E634-7045-FD95-2E282AEF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pic>
        <p:nvPicPr>
          <p:cNvPr id="10" name="Grafik 9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67FB97D2-3A7F-8425-A511-E29FD9F64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310977"/>
            <a:ext cx="8726905" cy="4908884"/>
          </a:xfrm>
          <a:prstGeom prst="rect">
            <a:avLst/>
          </a:prstGeom>
        </p:spPr>
      </p:pic>
      <p:pic>
        <p:nvPicPr>
          <p:cNvPr id="13" name="Grafik 12" descr="Ein Bild, das Text, Screenshot, Logo, Schrift enthält.&#10;&#10;Automatisch generierte Beschreibung">
            <a:extLst>
              <a:ext uri="{FF2B5EF4-FFF2-40B4-BE49-F238E27FC236}">
                <a16:creationId xmlns:a16="http://schemas.microsoft.com/office/drawing/2014/main" id="{BAD7A636-65DA-70D5-0EF7-31C520E62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7" y="1310977"/>
            <a:ext cx="8726907" cy="4908885"/>
          </a:xfrm>
          <a:prstGeom prst="rect">
            <a:avLst/>
          </a:prstGeom>
        </p:spPr>
      </p:pic>
      <p:pic>
        <p:nvPicPr>
          <p:cNvPr id="15" name="Grafik 14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983F1115-3BBD-479A-5829-5194D47615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94" y="1310977"/>
            <a:ext cx="8658643" cy="4870487"/>
          </a:xfrm>
          <a:prstGeom prst="rect">
            <a:avLst/>
          </a:prstGeom>
        </p:spPr>
      </p:pic>
      <p:pic>
        <p:nvPicPr>
          <p:cNvPr id="18" name="Grafik 17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5F74F2B7-6C5D-EA62-6293-59408101CF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7" y="1330175"/>
            <a:ext cx="8658644" cy="4870487"/>
          </a:xfrm>
          <a:prstGeom prst="rect">
            <a:avLst/>
          </a:prstGeom>
        </p:spPr>
      </p:pic>
      <p:pic>
        <p:nvPicPr>
          <p:cNvPr id="21" name="Grafik 20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2ABAA853-5079-AE88-9696-14C1D342B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26" y="1330174"/>
            <a:ext cx="8726905" cy="490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7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650D5-B0F2-7E45-B50C-85DA26BE3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129BB-48CC-82B1-CCA1-E615D1E93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298781"/>
            <a:ext cx="9144000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Event Driven Communication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2B001E-B57F-D17C-5567-70C306436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4B832CEA-99E1-2764-2FFD-72B203DF3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9A09F8E9-0160-4BB3-A03C-A95EEA6771FC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E6A726F6-01CE-6284-61CA-DAE7C343698A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1A1600E-9C04-7E56-747E-56F24B5E22DC}"/>
              </a:ext>
            </a:extLst>
          </p:cNvPr>
          <p:cNvCxnSpPr>
            <a:cxnSpLocks/>
          </p:cNvCxnSpPr>
          <p:nvPr/>
        </p:nvCxnSpPr>
        <p:spPr>
          <a:xfrm>
            <a:off x="1195805" y="2186353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B0B9D97-7037-A982-6BB7-EA6242CC15F7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0DA24111-525C-027B-7D7C-B69140C0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19.12.2023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B4DB84F1-6A53-DBB6-AB9A-C4A924F8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pic>
        <p:nvPicPr>
          <p:cNvPr id="8" name="Grafik 7" descr="Ein Bild, das Text, Diagramm, Schrift, Reihe enthält.&#10;&#10;Automatisch generierte Beschreibung">
            <a:extLst>
              <a:ext uri="{FF2B5EF4-FFF2-40B4-BE49-F238E27FC236}">
                <a16:creationId xmlns:a16="http://schemas.microsoft.com/office/drawing/2014/main" id="{ABA3B0EF-9212-6E24-233C-A460B7E5F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706" y="2538816"/>
            <a:ext cx="6120582" cy="35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9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AFD91-FFBD-8B5B-F05F-6D348C2E0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E255C-A7F0-8957-D030-70B5F5E39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68" y="2486397"/>
            <a:ext cx="10036632" cy="12400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Aufbau des Projektes </a:t>
            </a:r>
            <a:endParaRPr lang="de-AT" sz="2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DBB0EF-8485-F0E4-6A75-D02CEAAF1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B4E6718C-57A3-FAF6-ACDF-1754D46F1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8732DD61-0E5D-AE82-AA1C-07E92AB31FEE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0A71F05-3F14-3F7A-BCE7-30E2B64BD65E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7EC68E0-24A9-4DDB-1A62-68814181C599}"/>
              </a:ext>
            </a:extLst>
          </p:cNvPr>
          <p:cNvCxnSpPr>
            <a:cxnSpLocks/>
          </p:cNvCxnSpPr>
          <p:nvPr/>
        </p:nvCxnSpPr>
        <p:spPr>
          <a:xfrm>
            <a:off x="1160893" y="3982079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6323BB4-C70A-DEC1-D832-C7D4F880668D}"/>
              </a:ext>
            </a:extLst>
          </p:cNvPr>
          <p:cNvCxnSpPr>
            <a:cxnSpLocks/>
          </p:cNvCxnSpPr>
          <p:nvPr/>
        </p:nvCxnSpPr>
        <p:spPr>
          <a:xfrm>
            <a:off x="-33340" y="637976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87D0A12-830B-930D-F0CA-79478DB4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19.12.2023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3DB9D43D-40F6-5AA9-7F9A-2B3294A4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41737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CB2DE-30FD-0BEE-58E7-D5A34A353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458AC595-7F5B-6A9E-10A6-97A27D448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B45EDC9A-B6C2-2CE6-246E-8E4EF63BE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A85CFB45-39D9-2F44-3448-23C6AF99624D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8546DBC-404E-2B85-76BB-BC69A5463F85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D845F79-1977-90CD-11B6-7632422C9B75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BA54236-0E02-281E-CE23-C8961280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19.12.2023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1ED7305F-D46E-9347-4DC1-DE12C3D8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pic>
        <p:nvPicPr>
          <p:cNvPr id="6" name="Grafik 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14F2314B-A73A-6C3F-EC05-B06DFC7EB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680" y="1177599"/>
            <a:ext cx="5411964" cy="5192368"/>
          </a:xfrm>
          <a:prstGeom prst="rect">
            <a:avLst/>
          </a:prstGeom>
        </p:spPr>
      </p:pic>
      <p:pic>
        <p:nvPicPr>
          <p:cNvPr id="8" name="Grafik 7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9651CB0D-BEE7-256C-A2AC-8F3295F60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39" y="1202303"/>
            <a:ext cx="4861561" cy="5177000"/>
          </a:xfrm>
          <a:prstGeom prst="rect">
            <a:avLst/>
          </a:prstGeom>
        </p:spPr>
      </p:pic>
      <p:pic>
        <p:nvPicPr>
          <p:cNvPr id="10" name="Grafik 9" descr="Ein Bild, das Diagramm, Text, Plan, Design enthält.&#10;&#10;Automatisch generierte Beschreibung">
            <a:extLst>
              <a:ext uri="{FF2B5EF4-FFF2-40B4-BE49-F238E27FC236}">
                <a16:creationId xmlns:a16="http://schemas.microsoft.com/office/drawing/2014/main" id="{3EE279D8-F1EA-8E76-682E-7C6A9A724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789" y="1249044"/>
            <a:ext cx="6366415" cy="504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Breitbild</PresentationFormat>
  <Paragraphs>82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Green Crypto Mining Überschussbasierte Crypto-Mining Software für eine Photovoltaik-Anlage und Speicher</vt:lpstr>
      <vt:lpstr>Projektstand ㅤ</vt:lpstr>
      <vt:lpstr>Techstack ㅤ</vt:lpstr>
      <vt:lpstr>Projektvorstellung</vt:lpstr>
      <vt:lpstr>PowerPoint-Präsentation</vt:lpstr>
      <vt:lpstr>Event Driven Communication ㅤ</vt:lpstr>
      <vt:lpstr>Aufbau des Projektes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Crypto Mining Überschussbasierte Crypto-Mining Software für eine Photovoltaik-Anlage und Speicher</dc:title>
  <dc:creator>Davare Alessandro</dc:creator>
  <cp:lastModifiedBy>Alessandro Davare</cp:lastModifiedBy>
  <cp:revision>22</cp:revision>
  <dcterms:created xsi:type="dcterms:W3CDTF">2023-10-19T06:07:20Z</dcterms:created>
  <dcterms:modified xsi:type="dcterms:W3CDTF">2024-02-08T16:18:15Z</dcterms:modified>
</cp:coreProperties>
</file>