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361" r:id="rId4"/>
    <p:sldId id="367" r:id="rId5"/>
    <p:sldId id="582" r:id="rId6"/>
    <p:sldId id="570" r:id="rId7"/>
    <p:sldId id="584" r:id="rId8"/>
    <p:sldId id="583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64" autoAdjust="0"/>
    <p:restoredTop sz="89698" autoAdjust="0"/>
  </p:normalViewPr>
  <p:slideViewPr>
    <p:cSldViewPr>
      <p:cViewPr>
        <p:scale>
          <a:sx n="70" d="100"/>
          <a:sy n="70" d="100"/>
        </p:scale>
        <p:origin x="2323" y="202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02.02.2023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1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de-DE" altLang="de-AT" sz="3600" dirty="0">
                <a:latin typeface="Calibri" panose="020F0502020204030204" charset="0"/>
                <a:cs typeface="+mj-lt"/>
              </a:rPr>
            </a:br>
            <a:r>
              <a:rPr lang="de-DE" altLang="de-AT" sz="3600" dirty="0">
                <a:latin typeface="Calibri" panose="020F0502020204030204" charset="0"/>
                <a:cs typeface="+mj-lt"/>
              </a:rPr>
              <a:t>Table Cast</a:t>
            </a:r>
            <a:br>
              <a:rPr lang="de-DE" altLang="de-AT" sz="3600" dirty="0">
                <a:latin typeface="Calibri" panose="020F0502020204030204" charset="0"/>
                <a:cs typeface="+mj-lt"/>
              </a:rPr>
            </a:br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 dirty="0">
                <a:cs typeface="+mj-lt"/>
              </a:rPr>
              <a:t>Sprint 1 (25.01 - 09.02)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60" y="1628800"/>
            <a:ext cx="82232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Teller drehen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LED Helligkeit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Displaytext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Nachträgliche Änderungen - SSH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FF0000"/>
                </a:highlight>
                <a:latin typeface="Calibri" panose="020F0502020204030204" charset="0"/>
              </a:rPr>
              <a:t>Hotspot erzeugen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1424614-D896-672D-37C8-FC6BB3AD0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579349"/>
              </p:ext>
            </p:extLst>
          </p:nvPr>
        </p:nvGraphicFramePr>
        <p:xfrm>
          <a:off x="527960" y="116632"/>
          <a:ext cx="8088080" cy="623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616">
                  <a:extLst>
                    <a:ext uri="{9D8B030D-6E8A-4147-A177-3AD203B41FA5}">
                      <a16:colId xmlns:a16="http://schemas.microsoft.com/office/drawing/2014/main" val="2262316716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1805468041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2637427906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2601071833"/>
                    </a:ext>
                  </a:extLst>
                </a:gridCol>
                <a:gridCol w="1617616">
                  <a:extLst>
                    <a:ext uri="{9D8B030D-6E8A-4147-A177-3AD203B41FA5}">
                      <a16:colId xmlns:a16="http://schemas.microsoft.com/office/drawing/2014/main" val="851628248"/>
                    </a:ext>
                  </a:extLst>
                </a:gridCol>
              </a:tblGrid>
              <a:tr h="599473">
                <a:tc>
                  <a:txBody>
                    <a:bodyPr/>
                    <a:lstStyle/>
                    <a:p>
                      <a:r>
                        <a:rPr lang="de-AT" dirty="0"/>
                        <a:t>User Story 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Story-Points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92283"/>
                  </a:ext>
                </a:extLst>
              </a:tr>
              <a:tr h="955974">
                <a:tc>
                  <a:txBody>
                    <a:bodyPr/>
                    <a:lstStyle/>
                    <a:p>
                      <a:r>
                        <a:rPr lang="de-AT" dirty="0"/>
                        <a:t>#8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Broukx</a:t>
                      </a:r>
                      <a:r>
                        <a:rPr lang="de-AT" dirty="0"/>
                        <a:t>, Davare, </a:t>
                      </a:r>
                      <a:r>
                        <a:rPr lang="de-AT" dirty="0" err="1"/>
                        <a:t>Grassegger</a:t>
                      </a:r>
                      <a:r>
                        <a:rPr lang="de-AT" dirty="0"/>
                        <a:t>, Hagenhofer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 Teller lässt sich im Code ansteuern und drehen.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674938"/>
                  </a:ext>
                </a:extLst>
              </a:tr>
              <a:tr h="1386162">
                <a:tc>
                  <a:txBody>
                    <a:bodyPr/>
                    <a:lstStyle/>
                    <a:p>
                      <a:r>
                        <a:rPr lang="de-AT" dirty="0"/>
                        <a:t>#9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err="1"/>
                        <a:t>Broukx</a:t>
                      </a:r>
                      <a:r>
                        <a:rPr lang="de-AT" dirty="0"/>
                        <a:t>, Davare, </a:t>
                      </a:r>
                      <a:r>
                        <a:rPr lang="de-AT" dirty="0" err="1"/>
                        <a:t>Grassegger</a:t>
                      </a:r>
                      <a:r>
                        <a:rPr lang="de-AT" dirty="0"/>
                        <a:t>, Hagenhofer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 LED Lichter am Teller leuchten korrekt und die Helligkeit lässt sich im Code ändern.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488023"/>
                  </a:ext>
                </a:extLst>
              </a:tr>
              <a:tr h="955974">
                <a:tc>
                  <a:txBody>
                    <a:bodyPr/>
                    <a:lstStyle/>
                    <a:p>
                      <a:r>
                        <a:rPr lang="de-AT" dirty="0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err="1"/>
                        <a:t>Broukx</a:t>
                      </a:r>
                      <a:r>
                        <a:rPr lang="de-AT" dirty="0"/>
                        <a:t>, Davare, </a:t>
                      </a:r>
                      <a:r>
                        <a:rPr lang="de-AT" dirty="0" err="1"/>
                        <a:t>Grassegger</a:t>
                      </a:r>
                      <a:r>
                        <a:rPr lang="de-AT" dirty="0"/>
                        <a:t>, Hagenhofer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 Display am Teller zeigt Text an und lässt sich ändern.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82166"/>
                  </a:ext>
                </a:extLst>
              </a:tr>
              <a:tr h="955974">
                <a:tc>
                  <a:txBody>
                    <a:bodyPr/>
                    <a:lstStyle/>
                    <a:p>
                      <a:r>
                        <a:rPr lang="de-AT" dirty="0"/>
                        <a:t>#16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Davare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SSH ist aktiviert und Werte werden übernommen.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889963"/>
                  </a:ext>
                </a:extLst>
              </a:tr>
              <a:tr h="1386162">
                <a:tc>
                  <a:txBody>
                    <a:bodyPr/>
                    <a:lstStyle/>
                    <a:p>
                      <a:r>
                        <a:rPr lang="de-AT" dirty="0"/>
                        <a:t>#13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Broukx</a:t>
                      </a:r>
                      <a:r>
                        <a:rPr lang="de-AT" dirty="0"/>
                        <a:t>, </a:t>
                      </a:r>
                      <a:r>
                        <a:rPr lang="de-AT" dirty="0" err="1"/>
                        <a:t>Grassegger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 Gerät bietet einen eigenen WLAN Hotspot an, in das man sich einloggen kann.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Nicht begonnen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47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30" y="2562860"/>
            <a:ext cx="6724015" cy="395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Geplante Storypoints:	27</a:t>
            </a:r>
          </a:p>
          <a:p>
            <a:r>
              <a:rPr lang="de-DE" sz="1400" dirty="0">
                <a:latin typeface="Calibri" panose="020F0502020204030204" charset="0"/>
              </a:rPr>
              <a:t>Erledigte Storypoints:	6</a:t>
            </a:r>
          </a:p>
          <a:p>
            <a:r>
              <a:rPr lang="de-DE" sz="1400" dirty="0">
                <a:latin typeface="Calibri" panose="020F0502020204030204" charset="0"/>
              </a:rPr>
              <a:t>Offene Storypoints:	21</a:t>
            </a: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Storypoints in Product Backlog:	102</a:t>
            </a:r>
            <a:endParaRPr lang="de-DE" sz="14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2276475"/>
            <a:ext cx="6347460" cy="3899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1:	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Demo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Mitarbeiter 1:</a:t>
            </a:r>
          </a:p>
          <a:p>
            <a:r>
              <a:rPr lang="de-DE" sz="1400" dirty="0">
                <a:latin typeface="Calibri" panose="020F0502020204030204" charset="0"/>
              </a:rPr>
              <a:t>	Raspberry Pi aufgesetzt.</a:t>
            </a: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</a:rPr>
              <a:t>Mitarbeiter 2:</a:t>
            </a:r>
          </a:p>
          <a:p>
            <a:r>
              <a:rPr lang="de-DE" sz="1400" dirty="0">
                <a:latin typeface="Calibri" panose="020F0502020204030204" charset="0"/>
              </a:rPr>
              <a:t>	Mockup Screens</a:t>
            </a: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</a:rPr>
              <a:t>Mitarbeiter 3:</a:t>
            </a:r>
          </a:p>
          <a:p>
            <a:r>
              <a:rPr lang="de-DE" sz="1400" dirty="0">
                <a:latin typeface="Calibri" panose="020F0502020204030204" charset="0"/>
              </a:rPr>
              <a:t>	Datenbankschema</a:t>
            </a: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6FFEA2697AA44F9422BCE6ED89663D" ma:contentTypeVersion="4" ma:contentTypeDescription="Create a new document." ma:contentTypeScope="" ma:versionID="0156547c995f25b471677d110e54b618">
  <xsd:schema xmlns:xsd="http://www.w3.org/2001/XMLSchema" xmlns:xs="http://www.w3.org/2001/XMLSchema" xmlns:p="http://schemas.microsoft.com/office/2006/metadata/properties" xmlns:ns2="b7917097-4313-4589-aaf3-1c556b28fe5d" xmlns:ns3="535c1d6f-a806-407c-9432-16e2583423a1" targetNamespace="http://schemas.microsoft.com/office/2006/metadata/properties" ma:root="true" ma:fieldsID="2c66bfdb59d4a9974c7ea90bbcac24e5" ns2:_="" ns3:_="">
    <xsd:import namespace="b7917097-4313-4589-aaf3-1c556b28fe5d"/>
    <xsd:import namespace="535c1d6f-a806-407c-9432-16e2583423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17097-4313-4589-aaf3-1c556b28f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5c1d6f-a806-407c-9432-16e2583423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DA91AF-B18D-4223-9DA5-502A6FAA2C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1F0016-C097-448B-867E-52571F225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917097-4313-4589-aaf3-1c556b28fe5d"/>
    <ds:schemaRef ds:uri="535c1d6f-a806-407c-9432-16e2583423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Bildschirmpräsentation (4:3)</PresentationFormat>
  <Paragraphs>71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Review - Sprint 1</vt:lpstr>
      <vt:lpstr>Sprint Review</vt:lpstr>
      <vt:lpstr>Sprint Review</vt:lpstr>
      <vt:lpstr>Sprint Burndown-Chart</vt:lpstr>
      <vt:lpstr>Sprint Velocity</vt:lpstr>
      <vt:lpstr>Sprint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Hagenhofer Sarah</cp:lastModifiedBy>
  <cp:revision>1163</cp:revision>
  <cp:lastPrinted>2023-02-02T13:47:16Z</cp:lastPrinted>
  <dcterms:created xsi:type="dcterms:W3CDTF">2023-02-02T13:47:16Z</dcterms:created>
  <dcterms:modified xsi:type="dcterms:W3CDTF">2023-02-02T14:43:51Z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