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61" r:id="rId4"/>
    <p:sldId id="367" r:id="rId5"/>
    <p:sldId id="582" r:id="rId6"/>
    <p:sldId id="570" r:id="rId7"/>
    <p:sldId id="584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4" autoAdjust="0"/>
    <p:restoredTop sz="89698" autoAdjust="0"/>
  </p:normalViewPr>
  <p:slideViewPr>
    <p:cSldViewPr>
      <p:cViewPr varScale="1">
        <p:scale>
          <a:sx n="69" d="100"/>
          <a:sy n="69" d="100"/>
        </p:scale>
        <p:origin x="62" y="235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31.05.2023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4 (26.04 - 24.05)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Websitedesign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Ein- und Ausschalten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Wechseln WLAN / Hotspot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61307"/>
              </p:ext>
            </p:extLst>
          </p:nvPr>
        </p:nvGraphicFramePr>
        <p:xfrm>
          <a:off x="527960" y="1501987"/>
          <a:ext cx="8088080" cy="528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387986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1578453">
                <a:tc>
                  <a:txBody>
                    <a:bodyPr/>
                    <a:lstStyle/>
                    <a:p>
                      <a:r>
                        <a:rPr lang="de-AT" dirty="0"/>
                        <a:t>#25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Grassegger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Als User möchte ich, dass die Website ein ansprechendes Design hat.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1674598">
                <a:tc>
                  <a:txBody>
                    <a:bodyPr/>
                    <a:lstStyle/>
                    <a:p>
                      <a:r>
                        <a:rPr lang="de-AT" dirty="0"/>
                        <a:t>#24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Als Benutzer möchte ich einen </a:t>
                      </a:r>
                      <a:r>
                        <a:rPr lang="de-DE" dirty="0" err="1"/>
                        <a:t>Timer</a:t>
                      </a:r>
                      <a:r>
                        <a:rPr lang="de-DE" dirty="0"/>
                        <a:t> setzten können der festlegt wie lange sich der Drehteller dreht und ab wann sich dieser wieder Abschaltet.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1578453">
                <a:tc>
                  <a:txBody>
                    <a:bodyPr/>
                    <a:lstStyle/>
                    <a:p>
                      <a:r>
                        <a:rPr lang="de-AT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Davare,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Als Benutzer möchte ich mich wahlweise in ein WLAN einloggen oder einen eigenen Hotspot erzeugen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abgeschlossen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42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pic>
        <p:nvPicPr>
          <p:cNvPr id="3" name="Grafik 2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8431044C-EA87-2909-3DDA-A5AAE06F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1730655"/>
            <a:ext cx="6696744" cy="473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4:	48</a:t>
            </a:r>
          </a:p>
          <a:p>
            <a:r>
              <a:rPr lang="de-DE" sz="1400" dirty="0">
                <a:latin typeface="Calibri" panose="020F0502020204030204" charset="0"/>
              </a:rPr>
              <a:t>Durchschnitt:	23,25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5BD2FF65-C201-652A-A00B-CBCBC20F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48" y="2189263"/>
            <a:ext cx="6926104" cy="4167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Bildschirmpräsentation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Review - Sprint 4</vt:lpstr>
      <vt:lpstr>Sprint Review</vt:lpstr>
      <vt:lpstr>Sprint Review</vt:lpstr>
      <vt:lpstr>Sprint Burndown-Chart</vt:lpstr>
      <vt:lpstr>Sprint 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1196</cp:revision>
  <cp:lastPrinted>2023-02-02T13:47:16Z</cp:lastPrinted>
  <dcterms:created xsi:type="dcterms:W3CDTF">2023-02-02T13:47:16Z</dcterms:created>
  <dcterms:modified xsi:type="dcterms:W3CDTF">2023-05-31T08:27:56Z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