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361" r:id="rId4"/>
    <p:sldId id="367" r:id="rId5"/>
    <p:sldId id="582" r:id="rId6"/>
    <p:sldId id="570" r:id="rId7"/>
    <p:sldId id="584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4" autoAdjust="0"/>
    <p:restoredTop sz="89698" autoAdjust="0"/>
  </p:normalViewPr>
  <p:slideViewPr>
    <p:cSldViewPr>
      <p:cViewPr varScale="1">
        <p:scale>
          <a:sx n="69" d="100"/>
          <a:sy n="69" d="100"/>
        </p:scale>
        <p:origin x="62" y="235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3 (15.03 - 12.04)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Website passwortgeschützt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Websitedesign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Zeitabhängiges Ein- und Ausschalten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26842"/>
              </p:ext>
            </p:extLst>
          </p:nvPr>
        </p:nvGraphicFramePr>
        <p:xfrm>
          <a:off x="527960" y="1501986"/>
          <a:ext cx="8088080" cy="521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402527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1637611">
                <a:tc>
                  <a:txBody>
                    <a:bodyPr/>
                    <a:lstStyle/>
                    <a:p>
                      <a:r>
                        <a:rPr lang="de-AT" dirty="0"/>
                        <a:t>#15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Als Auftraggeber möchte ich, dass die Website zur Steuerung passwortgeschützt ist, um unerwünschten Zugriff zu vermeiden.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930763">
                <a:tc>
                  <a:txBody>
                    <a:bodyPr/>
                    <a:lstStyle/>
                    <a:p>
                      <a:r>
                        <a:rPr lang="de-AT" dirty="0"/>
                        <a:t>#25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Grassegger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Als User möchte ich, dass die Website ein ansprechendes Design hat.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1637611">
                <a:tc>
                  <a:txBody>
                    <a:bodyPr/>
                    <a:lstStyle/>
                    <a:p>
                      <a:r>
                        <a:rPr lang="de-AT" dirty="0"/>
                        <a:t>#24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Als Benutzer möchte ich einen </a:t>
                      </a:r>
                      <a:r>
                        <a:rPr lang="de-DE" dirty="0" err="1"/>
                        <a:t>Timer</a:t>
                      </a:r>
                      <a:r>
                        <a:rPr lang="de-DE" dirty="0"/>
                        <a:t> setzten können der festlegt wie lange sich der Drehteller dreht und ab wann sich dieser wieder Abschaltet.</a:t>
                      </a:r>
                    </a:p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50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A9F1E0-D9A6-ECDC-51A1-20F6A2D5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60730"/>
            <a:ext cx="7344816" cy="4418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3:	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87D41C-C69B-6992-D84F-4F74B09A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8" y="1916832"/>
            <a:ext cx="6630543" cy="4007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Review - Sprint 3</vt:lpstr>
      <vt:lpstr>Sprint Review</vt:lpstr>
      <vt:lpstr>Sprint Review</vt:lpstr>
      <vt:lpstr>Sprint Burndown-Chart</vt:lpstr>
      <vt:lpstr>Sprint 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Hagenhofer Sarah</cp:lastModifiedBy>
  <cp:revision>1189</cp:revision>
  <cp:lastPrinted>2023-02-02T13:47:16Z</cp:lastPrinted>
  <dcterms:created xsi:type="dcterms:W3CDTF">2023-02-02T13:47:16Z</dcterms:created>
  <dcterms:modified xsi:type="dcterms:W3CDTF">2023-04-12T08:21:02Z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