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9"/>
  </p:notesMasterIdLst>
  <p:handoutMasterIdLst>
    <p:handoutMasterId r:id="rId10"/>
  </p:handoutMasterIdLst>
  <p:sldIdLst>
    <p:sldId id="361" r:id="rId4"/>
    <p:sldId id="367" r:id="rId5"/>
    <p:sldId id="582" r:id="rId6"/>
    <p:sldId id="570" r:id="rId7"/>
    <p:sldId id="584" r:id="rId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64" autoAdjust="0"/>
    <p:restoredTop sz="89698" autoAdjust="0"/>
  </p:normalViewPr>
  <p:slideViewPr>
    <p:cSldViewPr>
      <p:cViewPr varScale="1">
        <p:scale>
          <a:sx n="77" d="100"/>
          <a:sy n="77" d="100"/>
        </p:scale>
        <p:origin x="2131" y="58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19.04.2023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de-DE" altLang="de-AT" sz="3600" dirty="0">
                <a:latin typeface="Calibri" panose="020F0502020204030204" charset="0"/>
                <a:cs typeface="+mj-lt"/>
              </a:rPr>
            </a:br>
            <a:r>
              <a:rPr lang="de-DE" altLang="de-AT" sz="3600" dirty="0">
                <a:latin typeface="Calibri" panose="020F0502020204030204" charset="0"/>
                <a:cs typeface="+mj-lt"/>
              </a:rPr>
              <a:t>Table Cast</a:t>
            </a:r>
            <a:br>
              <a:rPr lang="de-DE" altLang="de-AT" sz="3600" dirty="0">
                <a:latin typeface="Calibri" panose="020F0502020204030204" charset="0"/>
                <a:cs typeface="+mj-lt"/>
              </a:rPr>
            </a:br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3 (15.03 - 12.04)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60" y="1628800"/>
            <a:ext cx="82232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Website passwortgeschützt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FFFF00"/>
                </a:highlight>
                <a:latin typeface="Calibri" panose="020F0502020204030204" charset="0"/>
              </a:rPr>
              <a:t>Websitedesign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FFFF00"/>
                </a:highlight>
                <a:latin typeface="Calibri" panose="020F0502020204030204" charset="0"/>
              </a:rPr>
              <a:t>Zeitabhängiges Ein- und Ausschalten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1424614-D896-672D-37C8-FC6BB3AD0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14449"/>
              </p:ext>
            </p:extLst>
          </p:nvPr>
        </p:nvGraphicFramePr>
        <p:xfrm>
          <a:off x="527960" y="1501986"/>
          <a:ext cx="8088080" cy="521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616">
                  <a:extLst>
                    <a:ext uri="{9D8B030D-6E8A-4147-A177-3AD203B41FA5}">
                      <a16:colId xmlns:a16="http://schemas.microsoft.com/office/drawing/2014/main" val="2262316716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1805468041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2637427906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2601071833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851628248"/>
                    </a:ext>
                  </a:extLst>
                </a:gridCol>
              </a:tblGrid>
              <a:tr h="402527">
                <a:tc>
                  <a:txBody>
                    <a:bodyPr/>
                    <a:lstStyle/>
                    <a:p>
                      <a:r>
                        <a:rPr lang="de-AT" dirty="0"/>
                        <a:t>User Story 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Story-Points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92283"/>
                  </a:ext>
                </a:extLst>
              </a:tr>
              <a:tr h="1637611">
                <a:tc>
                  <a:txBody>
                    <a:bodyPr/>
                    <a:lstStyle/>
                    <a:p>
                      <a:r>
                        <a:rPr lang="de-AT" dirty="0"/>
                        <a:t>#15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Davare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Als Auftraggeber möchte ich, dass die Website zur Steuerung passwortgeschützt ist, um unerwünschten Zugriff zu vermeiden.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674938"/>
                  </a:ext>
                </a:extLst>
              </a:tr>
              <a:tr h="930763">
                <a:tc>
                  <a:txBody>
                    <a:bodyPr/>
                    <a:lstStyle/>
                    <a:p>
                      <a:r>
                        <a:rPr lang="de-AT" dirty="0"/>
                        <a:t>#25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err="1"/>
                        <a:t>Grassegger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Als User möchte ich, dass die Website ein ansprechendes Design hat.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Nicht abgeschlossen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488023"/>
                  </a:ext>
                </a:extLst>
              </a:tr>
              <a:tr h="1637611">
                <a:tc>
                  <a:txBody>
                    <a:bodyPr/>
                    <a:lstStyle/>
                    <a:p>
                      <a:r>
                        <a:rPr lang="de-AT" dirty="0"/>
                        <a:t>#24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err="1"/>
                        <a:t>Broukx</a:t>
                      </a:r>
                      <a:r>
                        <a:rPr lang="de-AT" dirty="0"/>
                        <a:t>, Hagenhofer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Als Benutzer möchte ich einen </a:t>
                      </a:r>
                      <a:r>
                        <a:rPr lang="de-DE" dirty="0" err="1"/>
                        <a:t>Timer</a:t>
                      </a:r>
                      <a:r>
                        <a:rPr lang="de-DE" dirty="0"/>
                        <a:t> setzten können der festlegt wie lange sich der Drehteller dreht und ab wann sich dieser wieder Abschaltet.</a:t>
                      </a:r>
                    </a:p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Nicht abgeschlossen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821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50</a:t>
            </a:r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A9F1E0-D9A6-ECDC-51A1-20F6A2D57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60730"/>
            <a:ext cx="7344816" cy="44188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3:	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487D41C-C69B-6992-D84F-4F74B09AA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28" y="1916832"/>
            <a:ext cx="6630543" cy="40071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6FFEA2697AA44F9422BCE6ED89663D" ma:contentTypeVersion="4" ma:contentTypeDescription="Create a new document." ma:contentTypeScope="" ma:versionID="0156547c995f25b471677d110e54b618">
  <xsd:schema xmlns:xsd="http://www.w3.org/2001/XMLSchema" xmlns:xs="http://www.w3.org/2001/XMLSchema" xmlns:p="http://schemas.microsoft.com/office/2006/metadata/properties" xmlns:ns2="b7917097-4313-4589-aaf3-1c556b28fe5d" xmlns:ns3="535c1d6f-a806-407c-9432-16e2583423a1" targetNamespace="http://schemas.microsoft.com/office/2006/metadata/properties" ma:root="true" ma:fieldsID="2c66bfdb59d4a9974c7ea90bbcac24e5" ns2:_="" ns3:_="">
    <xsd:import namespace="b7917097-4313-4589-aaf3-1c556b28fe5d"/>
    <xsd:import namespace="535c1d6f-a806-407c-9432-16e2583423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17097-4313-4589-aaf3-1c556b28f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c1d6f-a806-407c-9432-16e2583423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DA91AF-B18D-4223-9DA5-502A6FAA2C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1F0016-C097-448B-867E-52571F225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17097-4313-4589-aaf3-1c556b28fe5d"/>
    <ds:schemaRef ds:uri="535c1d6f-a806-407c-9432-16e2583423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Bildschirmpräsentation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Sprint Review - Sprint 3</vt:lpstr>
      <vt:lpstr>Sprint Review</vt:lpstr>
      <vt:lpstr>Sprint Review</vt:lpstr>
      <vt:lpstr>Sprint Burndown-Chart</vt:lpstr>
      <vt:lpstr>Sprint Velocity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Hagenhofer Sarah</cp:lastModifiedBy>
  <cp:revision>1190</cp:revision>
  <cp:lastPrinted>2023-02-02T13:47:16Z</cp:lastPrinted>
  <dcterms:created xsi:type="dcterms:W3CDTF">2023-02-02T13:47:16Z</dcterms:created>
  <dcterms:modified xsi:type="dcterms:W3CDTF">2023-04-19T06:44:56Z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