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361" r:id="rId4"/>
    <p:sldId id="367" r:id="rId5"/>
    <p:sldId id="582" r:id="rId6"/>
    <p:sldId id="570" r:id="rId7"/>
    <p:sldId id="584" r:id="rId8"/>
    <p:sldId id="585" r:id="rId9"/>
    <p:sldId id="583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89698" autoAdjust="0"/>
  </p:normalViewPr>
  <p:slideViewPr>
    <p:cSldViewPr>
      <p:cViewPr>
        <p:scale>
          <a:sx n="125" d="100"/>
          <a:sy n="125" d="100"/>
        </p:scale>
        <p:origin x="1428" y="-306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08.02.2023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r>
              <a:rPr lang="de-DE" altLang="de-AT" sz="3600" dirty="0">
                <a:latin typeface="Calibri" panose="020F0502020204030204" charset="0"/>
                <a:cs typeface="+mj-lt"/>
              </a:rPr>
              <a:t>Table Cast</a:t>
            </a:r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1 (25.01 - 08.02)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60" y="1628800"/>
            <a:ext cx="8223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Teller drehen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LED Helligkeit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Displaytext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Nachträgliche Änderungen - SSH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0000"/>
                </a:highlight>
                <a:latin typeface="Calibri" panose="020F0502020204030204" charset="0"/>
              </a:rPr>
              <a:t>Hotspot benutzen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1424614-D896-672D-37C8-FC6BB3AD0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16886"/>
              </p:ext>
            </p:extLst>
          </p:nvPr>
        </p:nvGraphicFramePr>
        <p:xfrm>
          <a:off x="527960" y="116632"/>
          <a:ext cx="8088080" cy="623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16">
                  <a:extLst>
                    <a:ext uri="{9D8B030D-6E8A-4147-A177-3AD203B41FA5}">
                      <a16:colId xmlns:a16="http://schemas.microsoft.com/office/drawing/2014/main" val="226231671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1805468041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3742790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01071833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851628248"/>
                    </a:ext>
                  </a:extLst>
                </a:gridCol>
              </a:tblGrid>
              <a:tr h="599473">
                <a:tc>
                  <a:txBody>
                    <a:bodyPr/>
                    <a:lstStyle/>
                    <a:p>
                      <a:r>
                        <a:rPr lang="de-AT" dirty="0"/>
                        <a:t>User Story 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Story-Points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92283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#8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Teller lässt sich im Code ansteuern und drehen.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74938"/>
                  </a:ext>
                </a:extLst>
              </a:tr>
              <a:tr h="1386162">
                <a:tc>
                  <a:txBody>
                    <a:bodyPr/>
                    <a:lstStyle/>
                    <a:p>
                      <a:r>
                        <a:rPr lang="de-AT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LED Lichter am Teller leuchten korrekt und die Helligkeit lässt sich im Code ändern.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88023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Display am Teller zeigt Text an und lässt sich ändern.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82166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Davare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SSH ist aktiviert und Werte werden übernommen.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89963"/>
                  </a:ext>
                </a:extLst>
              </a:tr>
              <a:tr h="1386162">
                <a:tc>
                  <a:txBody>
                    <a:bodyPr/>
                    <a:lstStyle/>
                    <a:p>
                      <a:r>
                        <a:rPr lang="de-AT" dirty="0"/>
                        <a:t>#13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Davare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Gerät bietet einen eigenen WLAN Hotspot an, in das man sich einloggen kann.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Nicht begonnen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47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81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67813E-D244-6D54-EB35-47FF03CF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1" y="1792407"/>
            <a:ext cx="7693797" cy="44362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584EEB-EADB-49C7-EE94-3C88641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30" y="2076489"/>
            <a:ext cx="6678339" cy="3995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07F0CA-037F-7327-D790-E9F31B18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241" y="1931165"/>
            <a:ext cx="6697518" cy="30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0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C715F4-CBF4-6758-8292-1BF6A6BC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" y="2016159"/>
            <a:ext cx="8443284" cy="10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8899FA-4C76-26B0-51F1-D71F3F25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" y="3420932"/>
            <a:ext cx="8443284" cy="9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A0E3AC-63C6-1E68-0473-11D30BF5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" y="4724298"/>
            <a:ext cx="8443284" cy="74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FFEA2697AA44F9422BCE6ED89663D" ma:contentTypeVersion="4" ma:contentTypeDescription="Create a new document." ma:contentTypeScope="" ma:versionID="0156547c995f25b471677d110e54b618">
  <xsd:schema xmlns:xsd="http://www.w3.org/2001/XMLSchema" xmlns:xs="http://www.w3.org/2001/XMLSchema" xmlns:p="http://schemas.microsoft.com/office/2006/metadata/properties" xmlns:ns2="b7917097-4313-4589-aaf3-1c556b28fe5d" xmlns:ns3="535c1d6f-a806-407c-9432-16e2583423a1" targetNamespace="http://schemas.microsoft.com/office/2006/metadata/properties" ma:root="true" ma:fieldsID="2c66bfdb59d4a9974c7ea90bbcac24e5" ns2:_="" ns3:_="">
    <xsd:import namespace="b7917097-4313-4589-aaf3-1c556b28fe5d"/>
    <xsd:import namespace="535c1d6f-a806-407c-9432-16e258342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17097-4313-4589-aaf3-1c556b28f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c1d6f-a806-407c-9432-16e258342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DA91AF-B18D-4223-9DA5-502A6FAA2C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F0016-C097-448B-867E-52571F225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17097-4313-4589-aaf3-1c556b28fe5d"/>
    <ds:schemaRef ds:uri="535c1d6f-a806-407c-9432-16e2583423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Bildschirmpräsentation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Review - Sprint 1</vt:lpstr>
      <vt:lpstr>Sprint Review</vt:lpstr>
      <vt:lpstr>Sprint Review</vt:lpstr>
      <vt:lpstr>Sprint Burndown-Chart</vt:lpstr>
      <vt:lpstr>Sprint Velocity</vt:lpstr>
      <vt:lpstr>Sprint Demo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Alessandro Davare</cp:lastModifiedBy>
  <cp:revision>1174</cp:revision>
  <cp:lastPrinted>2023-02-02T13:47:16Z</cp:lastPrinted>
  <dcterms:created xsi:type="dcterms:W3CDTF">2023-02-02T13:47:16Z</dcterms:created>
  <dcterms:modified xsi:type="dcterms:W3CDTF">2023-02-08T09:52:04Z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