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8" r:id="rId1"/>
    <p:sldMasterId id="2147483694" r:id="rId2"/>
    <p:sldMasterId id="2147483698" r:id="rId3"/>
    <p:sldMasterId id="2147483700" r:id="rId4"/>
    <p:sldMasterId id="2147483702" r:id="rId5"/>
    <p:sldMasterId id="2147483712" r:id="rId6"/>
    <p:sldMasterId id="2147483786" r:id="rId7"/>
  </p:sldMasterIdLst>
  <p:notesMasterIdLst>
    <p:notesMasterId r:id="rId21"/>
  </p:notesMasterIdLst>
  <p:sldIdLst>
    <p:sldId id="256" r:id="rId8"/>
    <p:sldId id="257" r:id="rId9"/>
    <p:sldId id="283" r:id="rId10"/>
    <p:sldId id="261" r:id="rId11"/>
    <p:sldId id="259" r:id="rId12"/>
    <p:sldId id="277" r:id="rId13"/>
    <p:sldId id="278" r:id="rId14"/>
    <p:sldId id="279" r:id="rId15"/>
    <p:sldId id="281" r:id="rId16"/>
    <p:sldId id="280" r:id="rId17"/>
    <p:sldId id="282" r:id="rId18"/>
    <p:sldId id="274" r:id="rId19"/>
    <p:sldId id="276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232230-D836-DCA1-C15C-0565EF7D73B1}" v="1" dt="2024-03-13T21:17:38.357"/>
    <p1510:client id="{6BA54C0E-955F-1099-3383-067439C58162}" v="49" dt="2024-03-13T17:28:08.034"/>
    <p1510:client id="{B0125F10-93FE-88C2-7B9E-A9624E533D4A}" v="180" dt="2024-03-13T17:29:06.070"/>
    <p1510:client id="{DEF1B13D-4163-B5F1-B91D-8F4E40AA44DD}" v="268" dt="2024-03-13T21:51:30.486"/>
    <p1510:client id="{FD368B0B-706B-40AE-B043-5CA3E0168B8C}" v="243" dt="2024-03-13T12:32:04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move the slide</a:t>
            </a:r>
          </a:p>
        </p:txBody>
      </p: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73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734" name="PlaceHolder 4"/>
          <p:cNvSpPr>
            <a:spLocks noGrp="1"/>
          </p:cNvSpPr>
          <p:nvPr>
            <p:ph type="dt" idx="9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735" name="PlaceHolder 5"/>
          <p:cNvSpPr>
            <a:spLocks noGrp="1"/>
          </p:cNvSpPr>
          <p:nvPr>
            <p:ph type="ftr" idx="9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36" name="PlaceHolder 6"/>
          <p:cNvSpPr>
            <a:spLocks noGrp="1"/>
          </p:cNvSpPr>
          <p:nvPr>
            <p:ph type="sldNum" idx="9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D225CE2-D71D-46BF-A6D5-CBD06EEF95E5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9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8" name="PlaceHolder 3"/>
          <p:cNvSpPr>
            <a:spLocks noGrp="1"/>
          </p:cNvSpPr>
          <p:nvPr>
            <p:ph type="sldNum" idx="10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F446DCE-E3A1-4058-A923-063631D12CFE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9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PlaceHolder 3"/>
          <p:cNvSpPr>
            <a:spLocks noGrp="1"/>
          </p:cNvSpPr>
          <p:nvPr>
            <p:ph type="sldNum" idx="10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E2F4D28-CC73-49D0-A193-28B75ABD7F08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9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3" name="PlaceHolder 3"/>
          <p:cNvSpPr>
            <a:spLocks noGrp="1"/>
          </p:cNvSpPr>
          <p:nvPr>
            <p:ph type="sldNum" idx="10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7F67AC6-18BE-40B9-A03A-0FC4C23E2DD0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9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7" name="PlaceHolder 3"/>
          <p:cNvSpPr>
            <a:spLocks noGrp="1"/>
          </p:cNvSpPr>
          <p:nvPr>
            <p:ph type="sldNum" idx="10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6014984-0EDF-4FC3-B3BF-AAB1ABB4AA7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9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6" name="PlaceHolder 3"/>
          <p:cNvSpPr>
            <a:spLocks noGrp="1"/>
          </p:cNvSpPr>
          <p:nvPr>
            <p:ph type="sldNum" idx="10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F1D09A1-12F3-4010-93A5-06EFEF737482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0581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9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7" name="PlaceHolder 3"/>
          <p:cNvSpPr>
            <a:spLocks noGrp="1"/>
          </p:cNvSpPr>
          <p:nvPr>
            <p:ph type="sldNum" idx="10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6014984-0EDF-4FC3-B3BF-AAB1ABB4AA7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0400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9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6" name="PlaceHolder 3"/>
          <p:cNvSpPr>
            <a:spLocks noGrp="1"/>
          </p:cNvSpPr>
          <p:nvPr>
            <p:ph type="sldNum" idx="1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E8ED34B-D145-4E19-BED1-0A942DEDB45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9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2" name="PlaceHolder 3"/>
          <p:cNvSpPr>
            <a:spLocks noGrp="1"/>
          </p:cNvSpPr>
          <p:nvPr>
            <p:ph type="sldNum" idx="1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3140845-8177-4967-83FF-116E9BB70C92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arrow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lstStyle/>
          <a:p>
            <a:fld id="{AC155135-0685-4420-AFD4-57A644F8C5A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07570B9D-99DA-46FA-A40E-78A426C9FE3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C163840B-D290-4530-B2D8-607B45F9034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S Smart Navy Changeab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raphic 7"/>
          <p:cNvPicPr/>
          <p:nvPr/>
        </p:nvPicPr>
        <p:blipFill>
          <a:blip r:embed="rId3"/>
          <a:stretch/>
        </p:blipFill>
        <p:spPr>
          <a:xfrm>
            <a:off x="10372680" y="6617520"/>
            <a:ext cx="842040" cy="136800"/>
          </a:xfrm>
          <a:prstGeom prst="rect">
            <a:avLst/>
          </a:prstGeom>
          <a:ln w="0">
            <a:noFill/>
          </a:ln>
        </p:spPr>
      </p:pic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0" y="4158000"/>
            <a:ext cx="12191760" cy="26996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icon to add picture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title"/>
          </p:nvPr>
        </p:nvSpPr>
        <p:spPr>
          <a:xfrm>
            <a:off x="407880" y="404640"/>
            <a:ext cx="11375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400" b="1" strike="noStrike" spc="-1">
                <a:solidFill>
                  <a:schemeClr val="dk1"/>
                </a:solidFill>
                <a:latin typeface="Arial"/>
              </a:rPr>
              <a:t>Click to edit Master title style</a:t>
            </a:r>
            <a:endParaRPr lang="en-US" sz="24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raphic 7"/>
          <p:cNvPicPr/>
          <p:nvPr/>
        </p:nvPicPr>
        <p:blipFill>
          <a:blip r:embed="rId3"/>
          <a:stretch/>
        </p:blipFill>
        <p:spPr>
          <a:xfrm>
            <a:off x="10372680" y="6617520"/>
            <a:ext cx="842040" cy="136800"/>
          </a:xfrm>
          <a:prstGeom prst="rect">
            <a:avLst/>
          </a:prstGeom>
          <a:ln w="0">
            <a:noFill/>
          </a:ln>
        </p:spPr>
      </p:pic>
      <p:sp>
        <p:nvSpPr>
          <p:cNvPr id="129" name="PlaceHolder 1"/>
          <p:cNvSpPr>
            <a:spLocks noGrp="1"/>
          </p:cNvSpPr>
          <p:nvPr>
            <p:ph type="dt" idx="20"/>
          </p:nvPr>
        </p:nvSpPr>
        <p:spPr>
          <a:xfrm>
            <a:off x="407880" y="6632640"/>
            <a:ext cx="791640" cy="10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  <a:defRPr lang="en-US" sz="900" b="0" strike="noStrike" spc="-1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900" b="0" strike="noStrike" spc="-1">
                <a:solidFill>
                  <a:schemeClr val="dk1">
                    <a:tint val="75000"/>
                  </a:schemeClr>
                </a:solidFill>
                <a:latin typeface="Arial"/>
              </a:rPr>
              <a:t>&lt;date/time&gt;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ftr" idx="21"/>
          </p:nvPr>
        </p:nvSpPr>
        <p:spPr>
          <a:xfrm>
            <a:off x="4501080" y="6632640"/>
            <a:ext cx="5427360" cy="10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  <a:defRPr lang="en-US" sz="900" b="0" strike="noStrike" spc="-1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900" b="0" strike="noStrike" spc="-1">
                <a:solidFill>
                  <a:schemeClr val="dk1">
                    <a:tint val="75000"/>
                  </a:schemeClr>
                </a:solidFill>
                <a:latin typeface="Arial"/>
              </a:rPr>
              <a:t>&lt;footer&gt;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22"/>
          </p:nvPr>
        </p:nvSpPr>
        <p:spPr>
          <a:xfrm>
            <a:off x="11531880" y="6632640"/>
            <a:ext cx="251640" cy="10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  <a:defRPr lang="en-US" sz="900" b="0" strike="noStrike" spc="-1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fld id="{11CBB1CD-16A5-4E27-8291-19B802F430AE}" type="slidenum">
              <a:rPr lang="en-US" sz="900" b="0" strike="noStrike" spc="-1">
                <a:solidFill>
                  <a:schemeClr val="dk1">
                    <a:tint val="75000"/>
                  </a:schemeClr>
                </a:solidFill>
                <a:latin typeface="Arial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raphic 7"/>
          <p:cNvPicPr/>
          <p:nvPr/>
        </p:nvPicPr>
        <p:blipFill>
          <a:blip r:embed="rId3"/>
          <a:stretch/>
        </p:blipFill>
        <p:spPr>
          <a:xfrm>
            <a:off x="10372680" y="6617520"/>
            <a:ext cx="842040" cy="136800"/>
          </a:xfrm>
          <a:prstGeom prst="rect">
            <a:avLst/>
          </a:prstGeom>
          <a:ln w="0">
            <a:noFill/>
          </a:ln>
        </p:spPr>
      </p:pic>
      <p:pic>
        <p:nvPicPr>
          <p:cNvPr id="141" name="Picture 4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07880" y="1413000"/>
            <a:ext cx="5399640" cy="323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1" strike="noStrike" spc="-1">
                <a:solidFill>
                  <a:schemeClr val="lt1"/>
                </a:solidFill>
                <a:latin typeface="Arial"/>
              </a:rPr>
              <a:t>Haga clic para modificar el estilo de título del patrón</a:t>
            </a:r>
            <a:endParaRPr lang="en-US" sz="44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43" name="Picture 14"/>
          <p:cNvPicPr/>
          <p:nvPr/>
        </p:nvPicPr>
        <p:blipFill>
          <a:blip r:embed="rId5"/>
          <a:stretch/>
        </p:blipFill>
        <p:spPr>
          <a:xfrm>
            <a:off x="7070760" y="1736640"/>
            <a:ext cx="5121000" cy="5121000"/>
          </a:xfrm>
          <a:prstGeom prst="rect">
            <a:avLst/>
          </a:prstGeom>
          <a:ln w="0">
            <a:noFill/>
          </a:ln>
        </p:spPr>
      </p:pic>
      <p:pic>
        <p:nvPicPr>
          <p:cNvPr id="144" name="Graphic 9"/>
          <p:cNvPicPr/>
          <p:nvPr/>
        </p:nvPicPr>
        <p:blipFill>
          <a:blip r:embed="rId6"/>
          <a:stretch/>
        </p:blipFill>
        <p:spPr>
          <a:xfrm>
            <a:off x="9489600" y="530640"/>
            <a:ext cx="2079000" cy="338040"/>
          </a:xfrm>
          <a:prstGeom prst="rect">
            <a:avLst/>
          </a:prstGeom>
          <a:ln w="0">
            <a:noFill/>
          </a:ln>
        </p:spPr>
      </p:pic>
      <p:sp>
        <p:nvSpPr>
          <p:cNvPr id="145" name="CuadroTexto 3"/>
          <p:cNvSpPr/>
          <p:nvPr/>
        </p:nvSpPr>
        <p:spPr>
          <a:xfrm>
            <a:off x="407880" y="6518160"/>
            <a:ext cx="4551840" cy="8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1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800" b="0" strike="noStrike" spc="-1">
                <a:solidFill>
                  <a:schemeClr val="lt1"/>
                </a:solidFill>
                <a:latin typeface="Arial"/>
              </a:rPr>
              <a:t>© 2023 NTT DATA</a:t>
            </a:r>
            <a:endParaRPr lang="en-US" sz="8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10000"/>
              </a:lnSpc>
              <a:spcBef>
                <a:spcPts val="601"/>
              </a:spcBef>
              <a:tabLst>
                <a:tab pos="0" algn="l"/>
              </a:tabLst>
            </a:pP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raphic 7"/>
          <p:cNvPicPr/>
          <p:nvPr/>
        </p:nvPicPr>
        <p:blipFill>
          <a:blip r:embed="rId3"/>
          <a:stretch/>
        </p:blipFill>
        <p:spPr>
          <a:xfrm>
            <a:off x="10372680" y="6617520"/>
            <a:ext cx="842040" cy="136800"/>
          </a:xfrm>
          <a:prstGeom prst="rect">
            <a:avLst/>
          </a:prstGeom>
          <a:ln w="0">
            <a:noFill/>
          </a:ln>
        </p:spPr>
      </p:pic>
      <p:pic>
        <p:nvPicPr>
          <p:cNvPr id="148" name="Imagen 25" descr="Vista de la tierra desde el espacio&#10;&#10;Descripción generada automáticamente con confianza media"/>
          <p:cNvPicPr/>
          <p:nvPr/>
        </p:nvPicPr>
        <p:blipFill>
          <a:blip r:embed="rId4"/>
          <a:stretch/>
        </p:blipFill>
        <p:spPr>
          <a:xfrm>
            <a:off x="0" y="-14400"/>
            <a:ext cx="12186720" cy="6863400"/>
          </a:xfrm>
          <a:prstGeom prst="rect">
            <a:avLst/>
          </a:prstGeom>
          <a:ln w="0">
            <a:noFill/>
          </a:ln>
        </p:spPr>
      </p:pic>
      <p:pic>
        <p:nvPicPr>
          <p:cNvPr id="149" name="Imagen 8"/>
          <p:cNvPicPr/>
          <p:nvPr/>
        </p:nvPicPr>
        <p:blipFill>
          <a:blip r:embed="rId5"/>
          <a:srcRect l="-1140"/>
          <a:stretch/>
        </p:blipFill>
        <p:spPr>
          <a:xfrm rot="10800000" flipH="1">
            <a:off x="5648040" y="9000"/>
            <a:ext cx="6543720" cy="6865560"/>
          </a:xfrm>
          <a:prstGeom prst="rect">
            <a:avLst/>
          </a:prstGeom>
          <a:ln w="0">
            <a:noFill/>
          </a:ln>
        </p:spPr>
      </p:pic>
      <p:sp>
        <p:nvSpPr>
          <p:cNvPr id="150" name="PlaceHolder 1"/>
          <p:cNvSpPr>
            <a:spLocks noGrp="1"/>
          </p:cNvSpPr>
          <p:nvPr>
            <p:ph type="sldNum" idx="23"/>
          </p:nvPr>
        </p:nvSpPr>
        <p:spPr>
          <a:xfrm>
            <a:off x="11531880" y="6632640"/>
            <a:ext cx="251640" cy="10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  <a:defRPr lang="en-US" sz="900" b="0" strike="noStrike" spc="-1">
                <a:solidFill>
                  <a:schemeClr val="lt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fld id="{F924987F-4C7D-48A3-9C62-5F20913EEE90}" type="slidenum">
              <a:rPr lang="en-US" sz="900" b="0" strike="noStrike" spc="-1">
                <a:solidFill>
                  <a:schemeClr val="lt1">
                    <a:tint val="75000"/>
                  </a:schemeClr>
                </a:solidFill>
                <a:latin typeface="Arial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804240" y="4130640"/>
            <a:ext cx="4714560" cy="141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s-ES" sz="8000" b="1" strike="noStrike" spc="-1">
                <a:solidFill>
                  <a:schemeClr val="lt1"/>
                </a:solidFill>
                <a:latin typeface="Arial"/>
              </a:rPr>
              <a:t>Título/</a:t>
            </a:r>
            <a:endParaRPr lang="en-US" sz="8000" b="0" strike="noStrike" spc="-1">
              <a:solidFill>
                <a:schemeClr val="dk1"/>
              </a:solidFill>
              <a:latin typeface="Arial"/>
            </a:endParaRPr>
          </a:p>
          <a:p>
            <a:pPr marL="216000" indent="0" defTabSz="914400">
              <a:lnSpc>
                <a:spcPts val="1199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s-ES" sz="8000" b="0" strike="noStrike" spc="-1">
                <a:solidFill>
                  <a:schemeClr val="lt1"/>
                </a:solidFill>
                <a:latin typeface="Arial"/>
              </a:rPr>
              <a:t> </a:t>
            </a:r>
            <a:endParaRPr lang="en-US" sz="8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804240" y="5469480"/>
            <a:ext cx="4714560" cy="60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s-ES" sz="2000" b="0" strike="noStrike" spc="-1">
                <a:solidFill>
                  <a:schemeClr val="lt1"/>
                </a:solidFill>
                <a:latin typeface="Arial"/>
              </a:rPr>
              <a:t>Subtítulo</a:t>
            </a:r>
            <a:endParaRPr lang="en-US" sz="20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53" name="Picture 14"/>
          <p:cNvPicPr/>
          <p:nvPr/>
        </p:nvPicPr>
        <p:blipFill>
          <a:blip r:embed="rId6"/>
          <a:stretch/>
        </p:blipFill>
        <p:spPr>
          <a:xfrm>
            <a:off x="7055640" y="1736640"/>
            <a:ext cx="5121000" cy="5121000"/>
          </a:xfrm>
          <a:prstGeom prst="rect">
            <a:avLst/>
          </a:prstGeom>
          <a:ln w="0">
            <a:noFill/>
          </a:ln>
        </p:spPr>
      </p:pic>
      <p:pic>
        <p:nvPicPr>
          <p:cNvPr id="154" name="Graphic 7"/>
          <p:cNvPicPr/>
          <p:nvPr/>
        </p:nvPicPr>
        <p:blipFill>
          <a:blip r:embed="rId7"/>
          <a:stretch/>
        </p:blipFill>
        <p:spPr>
          <a:xfrm>
            <a:off x="10697400" y="381600"/>
            <a:ext cx="995400" cy="161640"/>
          </a:xfrm>
          <a:prstGeom prst="rect">
            <a:avLst/>
          </a:prstGeom>
          <a:ln w="0">
            <a:noFill/>
          </a:ln>
        </p:spPr>
      </p:pic>
      <p:sp>
        <p:nvSpPr>
          <p:cNvPr id="1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raphic 7"/>
          <p:cNvPicPr/>
          <p:nvPr/>
        </p:nvPicPr>
        <p:blipFill>
          <a:blip r:embed="rId3"/>
          <a:stretch/>
        </p:blipFill>
        <p:spPr>
          <a:xfrm>
            <a:off x="10372680" y="6617520"/>
            <a:ext cx="842040" cy="136800"/>
          </a:xfrm>
          <a:prstGeom prst="rect">
            <a:avLst/>
          </a:prstGeom>
          <a:ln w="0">
            <a:noFill/>
          </a:ln>
        </p:spPr>
      </p:pic>
      <p:sp>
        <p:nvSpPr>
          <p:cNvPr id="157" name="Rectángulo 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70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08000" tIns="72000" rIns="108000" bIns="72000" anchor="ctr">
            <a:noAutofit/>
          </a:bodyPr>
          <a:lstStyle/>
          <a:p>
            <a:pPr algn="ctr" defTabSz="914400">
              <a:lnSpc>
                <a:spcPct val="110000"/>
              </a:lnSpc>
              <a:spcBef>
                <a:spcPts val="601"/>
              </a:spcBef>
              <a:tabLst>
                <a:tab pos="0" algn="l"/>
              </a:tabLst>
            </a:pPr>
            <a:endParaRPr lang="es-ES" sz="20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sldNum" idx="24"/>
          </p:nvPr>
        </p:nvSpPr>
        <p:spPr>
          <a:xfrm>
            <a:off x="11531880" y="6632640"/>
            <a:ext cx="251640" cy="10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  <a:defRPr lang="en-US" sz="900" b="0" strike="noStrike" spc="-1">
                <a:solidFill>
                  <a:schemeClr val="lt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fld id="{B75C4694-5141-4D6A-8831-0DA60734969B}" type="slidenum">
              <a:rPr lang="en-US" sz="900" b="0" strike="noStrike" spc="-1">
                <a:solidFill>
                  <a:schemeClr val="lt1">
                    <a:tint val="75000"/>
                  </a:schemeClr>
                </a:solidFill>
                <a:latin typeface="Arial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9" name="Graphic 7"/>
          <p:cNvPicPr/>
          <p:nvPr/>
        </p:nvPicPr>
        <p:blipFill>
          <a:blip r:embed="rId4"/>
          <a:stretch/>
        </p:blipFill>
        <p:spPr>
          <a:xfrm>
            <a:off x="10697400" y="381600"/>
            <a:ext cx="995400" cy="161640"/>
          </a:xfrm>
          <a:prstGeom prst="rect">
            <a:avLst/>
          </a:prstGeom>
          <a:ln w="0">
            <a:noFill/>
          </a:ln>
        </p:spPr>
      </p:pic>
      <p:sp>
        <p:nvSpPr>
          <p:cNvPr id="16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raphic 7"/>
          <p:cNvPicPr/>
          <p:nvPr/>
        </p:nvPicPr>
        <p:blipFill>
          <a:blip r:embed="rId3"/>
          <a:stretch/>
        </p:blipFill>
        <p:spPr>
          <a:xfrm>
            <a:off x="10372680" y="6617520"/>
            <a:ext cx="842040" cy="136800"/>
          </a:xfrm>
          <a:prstGeom prst="rect">
            <a:avLst/>
          </a:prstGeom>
          <a:ln w="0">
            <a:noFill/>
          </a:ln>
        </p:spPr>
      </p:pic>
      <p:sp>
        <p:nvSpPr>
          <p:cNvPr id="201" name="Rectangl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1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27064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icon to add picture</a:t>
            </a:r>
          </a:p>
        </p:txBody>
      </p:sp>
      <p:sp>
        <p:nvSpPr>
          <p:cNvPr id="203" name="PlaceHolder 2"/>
          <p:cNvSpPr>
            <a:spLocks noGrp="1"/>
          </p:cNvSpPr>
          <p:nvPr>
            <p:ph type="title"/>
          </p:nvPr>
        </p:nvSpPr>
        <p:spPr>
          <a:xfrm>
            <a:off x="407880" y="3492000"/>
            <a:ext cx="9071640" cy="172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chemeClr val="lt1"/>
                </a:solidFill>
                <a:latin typeface="Arial"/>
              </a:rPr>
              <a:t>Click to edit Master title style</a:t>
            </a:r>
            <a:endParaRPr lang="en-US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07880" y="2997360"/>
            <a:ext cx="9071640" cy="34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chemeClr val="lt1"/>
                </a:solidFill>
                <a:latin typeface="Arial"/>
              </a:rPr>
              <a:t>Client Name</a:t>
            </a:r>
            <a:endParaRPr lang="en-US" sz="20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05" name="Graphic 5"/>
          <p:cNvPicPr/>
          <p:nvPr/>
        </p:nvPicPr>
        <p:blipFill>
          <a:blip r:embed="rId4"/>
          <a:stretch/>
        </p:blipFill>
        <p:spPr>
          <a:xfrm>
            <a:off x="10276920" y="3000600"/>
            <a:ext cx="1522440" cy="2473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raphic 7"/>
          <p:cNvPicPr/>
          <p:nvPr/>
        </p:nvPicPr>
        <p:blipFill>
          <a:blip r:embed="rId3"/>
          <a:stretch/>
        </p:blipFill>
        <p:spPr>
          <a:xfrm>
            <a:off x="10372680" y="6617520"/>
            <a:ext cx="842040" cy="136800"/>
          </a:xfrm>
          <a:prstGeom prst="rect">
            <a:avLst/>
          </a:prstGeom>
          <a:ln w="0">
            <a:noFill/>
          </a:ln>
        </p:spPr>
      </p:pic>
      <p:sp>
        <p:nvSpPr>
          <p:cNvPr id="405" name="Rectangle 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1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06" name="PlaceHolder 1"/>
          <p:cNvSpPr>
            <a:spLocks noGrp="1"/>
          </p:cNvSpPr>
          <p:nvPr>
            <p:ph type="body"/>
          </p:nvPr>
        </p:nvSpPr>
        <p:spPr>
          <a:xfrm>
            <a:off x="9840960" y="0"/>
            <a:ext cx="2350800" cy="68576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s-ES" sz="1800" b="0" strike="noStrike" spc="-1">
                <a:solidFill>
                  <a:schemeClr val="dk1"/>
                </a:solidFill>
                <a:latin typeface="Arial"/>
              </a:rPr>
              <a:t>Haga clic en el icono para agregar una imagen</a:t>
            </a: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title"/>
          </p:nvPr>
        </p:nvSpPr>
        <p:spPr>
          <a:xfrm>
            <a:off x="407880" y="404640"/>
            <a:ext cx="9143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2400" b="1" strike="noStrike" spc="-1">
                <a:solidFill>
                  <a:schemeClr val="lt1"/>
                </a:solidFill>
                <a:latin typeface="Arial"/>
              </a:rPr>
              <a:t>Haga clic para modificar el estilo de título del patrón</a:t>
            </a:r>
            <a:endParaRPr lang="en-US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407880" y="1413000"/>
            <a:ext cx="9143640" cy="50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432000" defTabSz="914400">
              <a:lnSpc>
                <a:spcPct val="110000"/>
              </a:lnSpc>
              <a:spcBef>
                <a:spcPts val="1199"/>
              </a:spcBef>
              <a:buClr>
                <a:srgbClr val="FFFFFF"/>
              </a:buClr>
              <a:buFont typeface="Arial"/>
              <a:buAutoNum type="arabicPeriod"/>
            </a:pPr>
            <a:r>
              <a:rPr lang="es-ES" sz="2000" b="0" strike="noStrike" spc="-1">
                <a:solidFill>
                  <a:schemeClr val="lt1"/>
                </a:solidFill>
                <a:latin typeface="Arial"/>
              </a:rPr>
              <a:t>Haga clic para modificar el estilo de texto del patrón</a:t>
            </a:r>
            <a:endParaRPr lang="en-US" sz="2000" b="0" strike="noStrike" spc="-1">
              <a:solidFill>
                <a:schemeClr val="dk1"/>
              </a:solidFill>
              <a:latin typeface="Arial"/>
            </a:endParaRPr>
          </a:p>
          <a:p>
            <a:pPr marL="648000" lvl="1" indent="-216000" defTabSz="91440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lt1"/>
                </a:solidFill>
                <a:latin typeface="Arial"/>
              </a:rPr>
              <a:t>Segundo nivel</a:t>
            </a:r>
            <a:endParaRPr lang="en-US" sz="1800" b="0" strike="noStrike" spc="-1">
              <a:solidFill>
                <a:schemeClr val="dk1"/>
              </a:solidFill>
              <a:latin typeface="Arial"/>
            </a:endParaRPr>
          </a:p>
          <a:p>
            <a:pPr marL="864000" lvl="2" indent="-216000" defTabSz="91440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600" b="0" strike="noStrike" spc="-1">
                <a:solidFill>
                  <a:schemeClr val="lt1"/>
                </a:solidFill>
                <a:latin typeface="Arial"/>
              </a:rPr>
              <a:t>Tercer nivel</a:t>
            </a:r>
            <a:endParaRPr lang="en-US" sz="1600" b="0" strike="noStrike" spc="-1">
              <a:solidFill>
                <a:schemeClr val="dk1"/>
              </a:solidFill>
              <a:latin typeface="Arial"/>
            </a:endParaRPr>
          </a:p>
          <a:p>
            <a:pPr marL="1080000" lvl="3" indent="-216000" defTabSz="91440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600" b="0" strike="noStrike" spc="-1">
                <a:solidFill>
                  <a:schemeClr val="lt1"/>
                </a:solidFill>
                <a:latin typeface="Arial"/>
              </a:rPr>
              <a:t>Cuarto nivel</a:t>
            </a:r>
            <a:endParaRPr lang="en-US" sz="1600" b="0" strike="noStrike" spc="-1">
              <a:solidFill>
                <a:schemeClr val="dk1"/>
              </a:solidFill>
              <a:latin typeface="Arial"/>
            </a:endParaRPr>
          </a:p>
          <a:p>
            <a:pPr marL="1296000" lvl="4" indent="-216000" defTabSz="91440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600" b="0" strike="noStrike" spc="-1">
                <a:solidFill>
                  <a:schemeClr val="lt1"/>
                </a:solidFill>
                <a:latin typeface="Arial"/>
              </a:rPr>
              <a:t>Quinto nivel</a:t>
            </a:r>
            <a:endParaRPr lang="en-US" sz="16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ubtitle 2"/>
          <p:cNvSpPr/>
          <p:nvPr/>
        </p:nvSpPr>
        <p:spPr>
          <a:xfrm>
            <a:off x="407880" y="4806360"/>
            <a:ext cx="5399640" cy="163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1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Arial"/>
              </a:rPr>
              <a:t>David Portillo Hoyos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1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chemeClr val="lt1"/>
                </a:solidFill>
                <a:latin typeface="Arial"/>
              </a:rPr>
              <a:t>David Natanael </a:t>
            </a:r>
            <a:r>
              <a:rPr lang="en-US" sz="2000" b="0" strike="noStrike" spc="-1" err="1">
                <a:solidFill>
                  <a:schemeClr val="lt1"/>
                </a:solidFill>
                <a:latin typeface="Arial"/>
              </a:rPr>
              <a:t>Pucheta</a:t>
            </a:r>
            <a:r>
              <a:rPr lang="en-US" sz="2000" b="0" strike="noStrike" spc="-1">
                <a:solidFill>
                  <a:schemeClr val="lt1"/>
                </a:solidFill>
                <a:latin typeface="Arial"/>
              </a:rPr>
              <a:t> </a:t>
            </a:r>
            <a:r>
              <a:rPr lang="en-US" sz="2000" b="0" strike="noStrike" spc="-1" err="1">
                <a:solidFill>
                  <a:schemeClr val="lt1"/>
                </a:solidFill>
                <a:latin typeface="Arial"/>
              </a:rPr>
              <a:t>Posdeley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title"/>
          </p:nvPr>
        </p:nvSpPr>
        <p:spPr>
          <a:xfrm>
            <a:off x="407880" y="1413000"/>
            <a:ext cx="5399640" cy="323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chemeClr val="lt1"/>
                </a:solidFill>
                <a:latin typeface="Arial"/>
              </a:rPr>
              <a:t>NTT DATA | 2º DAW</a:t>
            </a:r>
            <a:endParaRPr lang="en-US" sz="44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DFD952E-BEE1-244F-7723-3A396ADF4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6" y="319797"/>
            <a:ext cx="6096000" cy="323088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55BE787-6360-B74C-368E-265A6CFD5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881" y="3747757"/>
            <a:ext cx="8527142" cy="2712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E90BEC-E32C-49EB-D361-E422B18CFB10}"/>
              </a:ext>
            </a:extLst>
          </p:cNvPr>
          <p:cNvSpPr txBox="1"/>
          <p:nvPr/>
        </p:nvSpPr>
        <p:spPr>
          <a:xfrm>
            <a:off x="6986921" y="879560"/>
            <a:ext cx="4811485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cs typeface="Arial"/>
              </a:rPr>
              <a:t>Lightning</a:t>
            </a:r>
          </a:p>
          <a:p>
            <a:r>
              <a:rPr lang="en-US" sz="6600" dirty="0">
                <a:solidFill>
                  <a:schemeClr val="bg1"/>
                </a:solidFill>
                <a:cs typeface="Arial"/>
              </a:rPr>
              <a:t>Experience</a:t>
            </a:r>
          </a:p>
        </p:txBody>
      </p:sp>
      <p:pic>
        <p:nvPicPr>
          <p:cNvPr id="8" name="Picture 7" descr="A blue and purple lightning bolt&#10;&#10;Description automatically generated">
            <a:extLst>
              <a:ext uri="{FF2B5EF4-FFF2-40B4-BE49-F238E27FC236}">
                <a16:creationId xmlns:a16="http://schemas.microsoft.com/office/drawing/2014/main" id="{6CE7DD80-98FD-9846-8B3C-A4FA91CCB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52" y="410822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6009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809CAE-B442-0057-8728-E1B58106EC36}"/>
              </a:ext>
            </a:extLst>
          </p:cNvPr>
          <p:cNvSpPr txBox="1"/>
          <p:nvPr/>
        </p:nvSpPr>
        <p:spPr>
          <a:xfrm>
            <a:off x="3574142" y="858761"/>
            <a:ext cx="504976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cs typeface="Arial"/>
              </a:rPr>
              <a:t>Apex</a:t>
            </a:r>
            <a:endParaRPr lang="en-US"/>
          </a:p>
        </p:txBody>
      </p:sp>
      <p:pic>
        <p:nvPicPr>
          <p:cNvPr id="3" name="Picture 2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B7180818-4FDC-ED9E-9BEA-36A557361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67" y="2494849"/>
            <a:ext cx="6096000" cy="1275634"/>
          </a:xfrm>
          <a:prstGeom prst="rect">
            <a:avLst/>
          </a:prstGeom>
        </p:spPr>
      </p:pic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E0A88F4-FACC-6ED4-E3D0-9BCA33FBA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953" y="3921769"/>
            <a:ext cx="6096000" cy="2207605"/>
          </a:xfrm>
          <a:prstGeom prst="rect">
            <a:avLst/>
          </a:prstGeom>
        </p:spPr>
      </p:pic>
      <p:pic>
        <p:nvPicPr>
          <p:cNvPr id="5" name="Picture 4" descr="A logo for a trailhead&#10;&#10;Description automatically generated">
            <a:extLst>
              <a:ext uri="{FF2B5EF4-FFF2-40B4-BE49-F238E27FC236}">
                <a16:creationId xmlns:a16="http://schemas.microsoft.com/office/drawing/2014/main" id="{14FA8815-1CF0-1790-23E9-F8B374E4A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595" y="4451006"/>
            <a:ext cx="3205239" cy="184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8132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/>
          </p:nvPr>
        </p:nvSpPr>
        <p:spPr>
          <a:xfrm>
            <a:off x="804240" y="4130640"/>
            <a:ext cx="10052280" cy="141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s-ES" sz="8000" b="1" strike="noStrike" spc="-1">
                <a:solidFill>
                  <a:schemeClr val="lt1"/>
                </a:solidFill>
                <a:latin typeface="Arial"/>
              </a:rPr>
              <a:t>Nuestra experiencia</a:t>
            </a:r>
            <a:endParaRPr lang="en-US" sz="8000" b="0" strike="noStrike" spc="-1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8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5CA5A14E-96CE-426E-B5B2-DBF96E769D3F}" type="slidenum">
              <a:rPr/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/>
          </p:cNvSpPr>
          <p:nvPr>
            <p:ph type="title"/>
          </p:nvPr>
        </p:nvSpPr>
        <p:spPr>
          <a:xfrm>
            <a:off x="407880" y="4352760"/>
            <a:ext cx="275580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chemeClr val="lt1"/>
                </a:solidFill>
                <a:latin typeface="Arial"/>
              </a:rPr>
              <a:t>¡Gracias!</a:t>
            </a:r>
            <a:endParaRPr lang="en-US" sz="36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902" name="Graphic 9"/>
          <p:cNvPicPr/>
          <p:nvPr/>
        </p:nvPicPr>
        <p:blipFill>
          <a:blip r:embed="rId3"/>
          <a:stretch/>
        </p:blipFill>
        <p:spPr>
          <a:xfrm>
            <a:off x="9489600" y="3855600"/>
            <a:ext cx="2079000" cy="338040"/>
          </a:xfrm>
          <a:prstGeom prst="rect">
            <a:avLst/>
          </a:prstGeom>
          <a:ln w="0">
            <a:noFill/>
          </a:ln>
        </p:spPr>
      </p:pic>
      <p:pic>
        <p:nvPicPr>
          <p:cNvPr id="903" name="Imagen 6"/>
          <p:cNvPicPr/>
          <p:nvPr/>
        </p:nvPicPr>
        <p:blipFill>
          <a:blip r:embed="rId4"/>
          <a:stretch/>
        </p:blipFill>
        <p:spPr>
          <a:xfrm flipH="1">
            <a:off x="360" y="0"/>
            <a:ext cx="6942960" cy="3542760"/>
          </a:xfrm>
          <a:prstGeom prst="rect">
            <a:avLst/>
          </a:prstGeom>
          <a:ln w="0">
            <a:noFill/>
          </a:ln>
        </p:spPr>
      </p:pic>
      <p:pic>
        <p:nvPicPr>
          <p:cNvPr id="904" name="Imagen 9" descr="Cara de un hombre con lentes oscuros&#10;&#10;Descripción generada automáticamente con confianza media"/>
          <p:cNvPicPr/>
          <p:nvPr/>
        </p:nvPicPr>
        <p:blipFill>
          <a:blip r:embed="rId5"/>
          <a:stretch/>
        </p:blipFill>
        <p:spPr>
          <a:xfrm>
            <a:off x="6877080" y="0"/>
            <a:ext cx="5314680" cy="3542760"/>
          </a:xfrm>
          <a:prstGeom prst="rect">
            <a:avLst/>
          </a:prstGeom>
          <a:ln w="0">
            <a:noFill/>
          </a:ln>
        </p:spPr>
      </p:pic>
      <p:pic>
        <p:nvPicPr>
          <p:cNvPr id="905" name="Picture 14"/>
          <p:cNvPicPr/>
          <p:nvPr/>
        </p:nvPicPr>
        <p:blipFill>
          <a:blip r:embed="rId6"/>
          <a:stretch/>
        </p:blipFill>
        <p:spPr>
          <a:xfrm>
            <a:off x="0" y="8280"/>
            <a:ext cx="3542760" cy="3542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407880" y="404640"/>
            <a:ext cx="9143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400" b="1" strike="noStrike" spc="-1">
                <a:solidFill>
                  <a:schemeClr val="lt1"/>
                </a:solidFill>
                <a:latin typeface="Arial"/>
              </a:rPr>
              <a:t>Índice</a:t>
            </a:r>
            <a:endParaRPr lang="en-US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/>
          </p:nvPr>
        </p:nvSpPr>
        <p:spPr>
          <a:xfrm>
            <a:off x="552600" y="1124640"/>
            <a:ext cx="9143640" cy="50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1165" indent="-431165" defTabSz="914400">
              <a:lnSpc>
                <a:spcPct val="150000"/>
              </a:lnSpc>
              <a:spcBef>
                <a:spcPts val="1199"/>
              </a:spcBef>
              <a:buClr>
                <a:srgbClr val="FFFFFF"/>
              </a:buClr>
              <a:buFont typeface="Arial"/>
              <a:buAutoNum type="arabicPeriod"/>
            </a:pPr>
            <a:r>
              <a:rPr lang="es-ES" sz="2400" b="1" strike="noStrike" spc="-1">
                <a:solidFill>
                  <a:schemeClr val="lt1"/>
                </a:solidFill>
                <a:latin typeface="Arial"/>
              </a:rPr>
              <a:t>Introducción a la empresa</a:t>
            </a:r>
            <a:endParaRPr lang="en-US" sz="2400" b="0" strike="noStrike" spc="-1">
              <a:solidFill>
                <a:schemeClr val="lt1"/>
              </a:solidFill>
              <a:latin typeface="Arial"/>
              <a:cs typeface="Arial"/>
            </a:endParaRPr>
          </a:p>
          <a:p>
            <a:pPr marL="215900" indent="0" defTabSz="914400">
              <a:lnSpc>
                <a:spcPct val="150000"/>
              </a:lnSpc>
              <a:spcBef>
                <a:spcPts val="601"/>
              </a:spcBef>
              <a:buNone/>
            </a:pPr>
            <a:endParaRPr lang="en-US" sz="90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ts val="1199"/>
              </a:spcBef>
              <a:buClr>
                <a:srgbClr val="FFFFFF"/>
              </a:buClr>
              <a:buNone/>
              <a:tabLst>
                <a:tab pos="0" algn="l"/>
              </a:tabLst>
            </a:pPr>
            <a:r>
              <a:rPr lang="es-ES" sz="2400" b="1" spc="-1">
                <a:solidFill>
                  <a:schemeClr val="lt1"/>
                </a:solidFill>
                <a:latin typeface="Arial"/>
              </a:rPr>
              <a:t>2. Nuestro</a:t>
            </a:r>
            <a:r>
              <a:rPr lang="es-ES" sz="2400" b="1" strike="noStrike" spc="-1">
                <a:solidFill>
                  <a:schemeClr val="lt1"/>
                </a:solidFill>
                <a:latin typeface="Arial"/>
              </a:rPr>
              <a:t> desempeño</a:t>
            </a:r>
            <a:endParaRPr lang="en-US" sz="2400" b="0" strike="noStrike" spc="-1">
              <a:solidFill>
                <a:schemeClr val="lt1"/>
              </a:solidFill>
              <a:latin typeface="Arial"/>
              <a:cs typeface="Arial"/>
            </a:endParaRPr>
          </a:p>
          <a:p>
            <a:pPr marL="673100" lvl="1" indent="-457200" defTabSz="914400">
              <a:lnSpc>
                <a:spcPct val="150000"/>
              </a:lnSpc>
              <a:spcBef>
                <a:spcPts val="601"/>
              </a:spcBef>
              <a:buClr>
                <a:srgbClr val="A0A9C1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s-ES" sz="2200" b="1" strike="noStrike" spc="-1">
                <a:solidFill>
                  <a:srgbClr val="A0A9C1"/>
                </a:solidFill>
                <a:latin typeface="Arial"/>
              </a:rPr>
              <a:t>Trabajo por semanas</a:t>
            </a:r>
            <a:endParaRPr lang="en-US" sz="2200" b="0" strike="noStrike" spc="-1">
              <a:solidFill>
                <a:schemeClr val="dk1"/>
              </a:solidFill>
              <a:latin typeface="Arial"/>
              <a:cs typeface="Arial"/>
            </a:endParaRPr>
          </a:p>
          <a:p>
            <a:pPr marL="215900" indent="0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800" b="0" strike="noStrike" spc="-1">
              <a:solidFill>
                <a:schemeClr val="dk1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ts val="1199"/>
              </a:spcBef>
              <a:buClr>
                <a:srgbClr val="FFFFFF"/>
              </a:buClr>
              <a:buNone/>
              <a:tabLst>
                <a:tab pos="0" algn="l"/>
              </a:tabLst>
            </a:pPr>
            <a:r>
              <a:rPr lang="es-ES" sz="2400" b="1" spc="-1">
                <a:solidFill>
                  <a:schemeClr val="lt1"/>
                </a:solidFill>
                <a:latin typeface="Arial"/>
              </a:rPr>
              <a:t>3. Nuestra</a:t>
            </a:r>
            <a:r>
              <a:rPr lang="es-ES" sz="2400" b="1" strike="noStrike" spc="-1">
                <a:solidFill>
                  <a:schemeClr val="lt1"/>
                </a:solidFill>
                <a:latin typeface="Arial"/>
              </a:rPr>
              <a:t> experiencia</a:t>
            </a:r>
            <a:endParaRPr lang="en-US" sz="2400" b="0" strike="noStrike" spc="-1">
              <a:solidFill>
                <a:schemeClr val="lt1"/>
              </a:solidFill>
              <a:latin typeface="Arial"/>
              <a:cs typeface="Arial"/>
            </a:endParaRPr>
          </a:p>
        </p:txBody>
      </p:sp>
      <p:pic>
        <p:nvPicPr>
          <p:cNvPr id="742" name="Picture Placeholder 9" descr="A picture containing text, window, indoor, table&#10;&#10;Description automatically generated"/>
          <p:cNvPicPr/>
          <p:nvPr/>
        </p:nvPicPr>
        <p:blipFill>
          <a:blip r:embed="rId3"/>
          <a:srcRect l="39" r="39"/>
          <a:stretch/>
        </p:blipFill>
        <p:spPr>
          <a:xfrm>
            <a:off x="9840960" y="0"/>
            <a:ext cx="2350800" cy="6857640"/>
          </a:xfrm>
          <a:prstGeom prst="rect">
            <a:avLst/>
          </a:prstGeom>
          <a:ln w="0">
            <a:noFill/>
          </a:ln>
        </p:spPr>
      </p:pic>
      <p:sp>
        <p:nvSpPr>
          <p:cNvPr id="743" name="Rectangle 28"/>
          <p:cNvSpPr/>
          <p:nvPr/>
        </p:nvSpPr>
        <p:spPr>
          <a:xfrm>
            <a:off x="9842400" y="0"/>
            <a:ext cx="2349000" cy="6857640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08000" tIns="72000" rIns="108000" bIns="72000" anchor="ctr">
            <a:noAutofit/>
          </a:bodyPr>
          <a:lstStyle/>
          <a:p>
            <a:pPr algn="ctr" defTabSz="914400">
              <a:lnSpc>
                <a:spcPct val="11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solidFill>
                <a:schemeClr val="lt1"/>
              </a:solidFill>
              <a:latin typeface="Arial"/>
            </a:endParaRPr>
          </a:p>
        </p:txBody>
      </p:sp>
      <p:pic>
        <p:nvPicPr>
          <p:cNvPr id="744" name="Imagen 8" descr="Imagen en blanco y negro&#10;&#10;Descripción generada automáticamente con confianza media"/>
          <p:cNvPicPr/>
          <p:nvPr/>
        </p:nvPicPr>
        <p:blipFill>
          <a:blip r:embed="rId4"/>
          <a:stretch/>
        </p:blipFill>
        <p:spPr>
          <a:xfrm>
            <a:off x="9842400" y="4508640"/>
            <a:ext cx="2349000" cy="2349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519A1B-9C4F-1D37-FBEB-5849A0F179A4}"/>
              </a:ext>
            </a:extLst>
          </p:cNvPr>
          <p:cNvSpPr txBox="1"/>
          <p:nvPr/>
        </p:nvSpPr>
        <p:spPr>
          <a:xfrm>
            <a:off x="1252346" y="3276869"/>
            <a:ext cx="10311188" cy="2185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cs typeface="Arial"/>
              </a:rPr>
              <a:t>NTT DATA España,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anteriormente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conocida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como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Everis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 es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una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empresa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española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, con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sede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en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 Madrid,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especializada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en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 la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consultoría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tecnológica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.</a:t>
            </a:r>
            <a:endParaRPr lang="en-US" sz="2000">
              <a:solidFill>
                <a:schemeClr val="bg1"/>
              </a:solidFill>
              <a:cs typeface="Arial"/>
            </a:endParaRPr>
          </a:p>
          <a:p>
            <a:endParaRPr lang="en-US" sz="1600" dirty="0">
              <a:solidFill>
                <a:schemeClr val="bg1"/>
              </a:solidFill>
              <a:cs typeface="Arial"/>
            </a:endParaRPr>
          </a:p>
          <a:p>
            <a:r>
              <a:rPr lang="en-US" sz="2000" dirty="0" err="1">
                <a:solidFill>
                  <a:schemeClr val="bg1"/>
                </a:solidFill>
                <a:cs typeface="Arial"/>
              </a:rPr>
              <a:t>Está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presente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en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los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sectores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 de las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telecomunicaciones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,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instituciones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financieras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,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industria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,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servicios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públicos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 y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energía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, banca,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seguros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 y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administraciones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públicas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;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cuenta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 con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más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 de 6.000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empleados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 y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tiene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oficinas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en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 España, Portugal, Italia, </a:t>
            </a:r>
            <a:r>
              <a:rPr lang="en-US" sz="2000" dirty="0" err="1">
                <a:solidFill>
                  <a:schemeClr val="bg1"/>
                </a:solidFill>
                <a:cs typeface="Arial"/>
              </a:rPr>
              <a:t>Brasil</a:t>
            </a:r>
            <a:r>
              <a:rPr lang="en-US" sz="2000" dirty="0">
                <a:solidFill>
                  <a:schemeClr val="bg1"/>
                </a:solidFill>
                <a:cs typeface="Arial"/>
              </a:rPr>
              <a:t>, Argentina, México, Chile y Colombia.</a:t>
            </a:r>
            <a:endParaRPr lang="en-US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63BF9-9394-B5CF-F837-544EDEB84679}"/>
              </a:ext>
            </a:extLst>
          </p:cNvPr>
          <p:cNvSpPr txBox="1"/>
          <p:nvPr/>
        </p:nvSpPr>
        <p:spPr>
          <a:xfrm>
            <a:off x="2754526" y="1029729"/>
            <a:ext cx="684348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cs typeface="Arial"/>
              </a:rPr>
              <a:t>NTT Data España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5" name="Picture 14" descr="A black grid with a curved line&#10;&#10;Description automatically generated">
            <a:extLst>
              <a:ext uri="{FF2B5EF4-FFF2-40B4-BE49-F238E27FC236}">
                <a16:creationId xmlns:a16="http://schemas.microsoft.com/office/drawing/2014/main" id="{28D29359-4CEF-9FCB-6957-B95F6C7EE15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471240" y="4137480"/>
            <a:ext cx="2720160" cy="2720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1640173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/>
          </p:nvPr>
        </p:nvSpPr>
        <p:spPr>
          <a:xfrm>
            <a:off x="804240" y="4130640"/>
            <a:ext cx="11178000" cy="141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s-ES" sz="8000" b="1" strike="noStrike" spc="-1">
                <a:solidFill>
                  <a:schemeClr val="lt1"/>
                </a:solidFill>
                <a:latin typeface="Arial"/>
              </a:rPr>
              <a:t>Nuestro Desempeño</a:t>
            </a:r>
            <a:endParaRPr lang="en-US" sz="8000" b="0" strike="noStrike" spc="-1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8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05" name="PlaceHolder 2"/>
          <p:cNvSpPr>
            <a:spLocks noGrp="1"/>
          </p:cNvSpPr>
          <p:nvPr>
            <p:ph/>
          </p:nvPr>
        </p:nvSpPr>
        <p:spPr>
          <a:xfrm>
            <a:off x="804240" y="5553720"/>
            <a:ext cx="4376529" cy="69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s-ES" sz="2000" b="0" strike="noStrike" spc="-1">
                <a:solidFill>
                  <a:schemeClr val="lt1"/>
                </a:solidFill>
                <a:latin typeface="Arial"/>
                <a:ea typeface="Arial"/>
              </a:rPr>
              <a:t>Tareas realizadas por semanas</a:t>
            </a:r>
            <a:endParaRPr lang="en-US" sz="2000" b="0" strike="noStrike" spc="-1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91CF591C-98F6-4F84-9E28-E7F7F9BC275D}" type="slidenum">
              <a:rPr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Título 3"/>
          <p:cNvSpPr/>
          <p:nvPr/>
        </p:nvSpPr>
        <p:spPr>
          <a:xfrm>
            <a:off x="569160" y="585360"/>
            <a:ext cx="10175040" cy="59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 defTabSz="914400">
              <a:lnSpc>
                <a:spcPct val="90000"/>
              </a:lnSpc>
              <a:tabLst>
                <a:tab pos="0" algn="l"/>
              </a:tabLst>
            </a:pPr>
            <a:r>
              <a:rPr lang="es-ES" sz="4400" b="1" strike="noStrike" spc="-1">
                <a:solidFill>
                  <a:srgbClr val="FFFFFF"/>
                </a:solidFill>
                <a:latin typeface="Arial"/>
              </a:rPr>
              <a:t>¿Qué hace un DevOps?</a:t>
            </a:r>
            <a:endParaRPr lang="en-US" sz="4400" b="0" strike="noStrike" spc="-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74" name="Imagen 773"/>
          <p:cNvPicPr/>
          <p:nvPr/>
        </p:nvPicPr>
        <p:blipFill>
          <a:blip r:embed="rId3"/>
          <a:stretch/>
        </p:blipFill>
        <p:spPr>
          <a:xfrm>
            <a:off x="2743200" y="1371600"/>
            <a:ext cx="5715000" cy="2219040"/>
          </a:xfrm>
          <a:prstGeom prst="rect">
            <a:avLst/>
          </a:prstGeom>
          <a:ln w="0">
            <a:noFill/>
          </a:ln>
        </p:spPr>
      </p:pic>
      <p:sp>
        <p:nvSpPr>
          <p:cNvPr id="775" name="CuadroTexto 774"/>
          <p:cNvSpPr txBox="1"/>
          <p:nvPr/>
        </p:nvSpPr>
        <p:spPr>
          <a:xfrm>
            <a:off x="334586" y="4390945"/>
            <a:ext cx="613332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s-ES" sz="2000" b="1" i="0" err="1">
                <a:solidFill>
                  <a:schemeClr val="bg1"/>
                </a:solidFill>
                <a:effectLst/>
                <a:latin typeface="-apple-system"/>
              </a:rPr>
              <a:t>Build</a:t>
            </a:r>
            <a:r>
              <a:rPr lang="es-ES" sz="2000" b="0" i="0">
                <a:solidFill>
                  <a:schemeClr val="bg1"/>
                </a:solidFill>
                <a:effectLst/>
                <a:latin typeface="-apple-system"/>
              </a:rPr>
              <a:t>: </a:t>
            </a:r>
            <a:r>
              <a:rPr lang="es-ES" sz="2000" b="0" i="0">
                <a:solidFill>
                  <a:srgbClr val="D2D0CE"/>
                </a:solidFill>
                <a:effectLst/>
                <a:latin typeface="-apple-system"/>
              </a:rPr>
              <a:t>Compilar código en formato ejecutable</a:t>
            </a:r>
            <a:r>
              <a:rPr lang="es-ES" sz="1400" b="0" i="0">
                <a:solidFill>
                  <a:srgbClr val="D2D0CE"/>
                </a:solidFill>
                <a:effectLst/>
                <a:latin typeface="-apple-system"/>
              </a:rPr>
              <a:t>.</a:t>
            </a:r>
          </a:p>
          <a:p>
            <a:endParaRPr lang="en-US" sz="1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6" name="CuadroTexto 775"/>
          <p:cNvSpPr txBox="1"/>
          <p:nvPr/>
        </p:nvSpPr>
        <p:spPr>
          <a:xfrm>
            <a:off x="334586" y="4888528"/>
            <a:ext cx="575544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l"/>
            <a:r>
              <a:rPr lang="es-ES" sz="2000" b="1" i="0">
                <a:solidFill>
                  <a:schemeClr val="bg1"/>
                </a:solidFill>
                <a:effectLst/>
                <a:latin typeface="-apple-system"/>
              </a:rPr>
              <a:t>Test</a:t>
            </a:r>
            <a:r>
              <a:rPr lang="es-ES" sz="2000" b="0" i="0">
                <a:solidFill>
                  <a:schemeClr val="bg1"/>
                </a:solidFill>
                <a:effectLst/>
                <a:latin typeface="-apple-system"/>
              </a:rPr>
              <a:t>: </a:t>
            </a:r>
            <a:r>
              <a:rPr lang="es-ES" sz="2000" b="0" i="0">
                <a:solidFill>
                  <a:srgbClr val="D2D0CE"/>
                </a:solidFill>
                <a:effectLst/>
                <a:latin typeface="-apple-system"/>
              </a:rPr>
              <a:t>Verificar calidad y funcionalidad</a:t>
            </a:r>
            <a:r>
              <a:rPr lang="es-ES" sz="1400" b="0" i="0">
                <a:solidFill>
                  <a:srgbClr val="D2D0CE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777" name="CuadroTexto 776"/>
          <p:cNvSpPr txBox="1"/>
          <p:nvPr/>
        </p:nvSpPr>
        <p:spPr>
          <a:xfrm>
            <a:off x="334586" y="5364246"/>
            <a:ext cx="6951133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l"/>
            <a:r>
              <a:rPr lang="es-ES" sz="2000" b="1" i="0" err="1">
                <a:solidFill>
                  <a:schemeClr val="bg1"/>
                </a:solidFill>
                <a:effectLst/>
                <a:latin typeface="-apple-system"/>
              </a:rPr>
              <a:t>Release</a:t>
            </a:r>
            <a:r>
              <a:rPr lang="es-ES" sz="2000" b="0" i="0">
                <a:solidFill>
                  <a:schemeClr val="bg1"/>
                </a:solidFill>
                <a:effectLst/>
                <a:latin typeface="-apple-system"/>
              </a:rPr>
              <a:t>: </a:t>
            </a:r>
            <a:r>
              <a:rPr lang="es-ES" sz="2000" b="0" i="0">
                <a:solidFill>
                  <a:srgbClr val="D2D0CE"/>
                </a:solidFill>
                <a:effectLst/>
                <a:latin typeface="-apple-system"/>
              </a:rPr>
              <a:t>Preparar software para despliegue</a:t>
            </a:r>
            <a:r>
              <a:rPr lang="es-ES" sz="1400" b="0" i="0">
                <a:solidFill>
                  <a:srgbClr val="D2D0CE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778" name="CuadroTexto 777"/>
          <p:cNvSpPr txBox="1"/>
          <p:nvPr/>
        </p:nvSpPr>
        <p:spPr>
          <a:xfrm>
            <a:off x="6096000" y="4104267"/>
            <a:ext cx="769600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l"/>
            <a:r>
              <a:rPr lang="es-ES" sz="2000" b="1" i="0" err="1">
                <a:solidFill>
                  <a:schemeClr val="bg1"/>
                </a:solidFill>
                <a:effectLst/>
                <a:latin typeface="-apple-system"/>
              </a:rPr>
              <a:t>Deploy</a:t>
            </a:r>
            <a:r>
              <a:rPr lang="es-ES" sz="2000" b="0" i="0">
                <a:solidFill>
                  <a:schemeClr val="bg1"/>
                </a:solidFill>
                <a:effectLst/>
                <a:latin typeface="-apple-system"/>
              </a:rPr>
              <a:t>: </a:t>
            </a:r>
            <a:r>
              <a:rPr lang="es-ES" sz="2000" b="0" i="0">
                <a:solidFill>
                  <a:srgbClr val="D2D0CE"/>
                </a:solidFill>
                <a:effectLst/>
                <a:latin typeface="-apple-system"/>
              </a:rPr>
              <a:t>Implementar software en producción.</a:t>
            </a:r>
          </a:p>
        </p:txBody>
      </p:sp>
      <p:sp>
        <p:nvSpPr>
          <p:cNvPr id="779" name="CuadroTexto 778"/>
          <p:cNvSpPr txBox="1"/>
          <p:nvPr/>
        </p:nvSpPr>
        <p:spPr>
          <a:xfrm>
            <a:off x="6096000" y="5099907"/>
            <a:ext cx="6739467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l"/>
            <a:r>
              <a:rPr lang="es-ES" sz="2000" b="1" i="0" err="1">
                <a:solidFill>
                  <a:schemeClr val="bg1"/>
                </a:solidFill>
                <a:effectLst/>
                <a:latin typeface="-apple-system"/>
              </a:rPr>
              <a:t>Operate</a:t>
            </a:r>
            <a:r>
              <a:rPr lang="es-ES" sz="2000" b="0" i="0">
                <a:solidFill>
                  <a:schemeClr val="bg1"/>
                </a:solidFill>
                <a:effectLst/>
                <a:latin typeface="-apple-system"/>
              </a:rPr>
              <a:t>: </a:t>
            </a:r>
            <a:r>
              <a:rPr lang="es-ES" sz="2000" b="0" i="0">
                <a:solidFill>
                  <a:srgbClr val="D2D0CE"/>
                </a:solidFill>
                <a:effectLst/>
                <a:latin typeface="-apple-system"/>
              </a:rPr>
              <a:t>Gestionar y mantener software en producción.</a:t>
            </a:r>
          </a:p>
        </p:txBody>
      </p:sp>
      <p:sp>
        <p:nvSpPr>
          <p:cNvPr id="780" name="CuadroTexto 779"/>
          <p:cNvSpPr txBox="1"/>
          <p:nvPr/>
        </p:nvSpPr>
        <p:spPr>
          <a:xfrm>
            <a:off x="6096000" y="4590917"/>
            <a:ext cx="10267640" cy="27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l"/>
            <a:r>
              <a:rPr lang="es-ES" sz="2000" b="1" i="0">
                <a:solidFill>
                  <a:schemeClr val="bg1"/>
                </a:solidFill>
                <a:effectLst/>
                <a:latin typeface="-apple-system"/>
              </a:rPr>
              <a:t>Monitor</a:t>
            </a:r>
            <a:r>
              <a:rPr lang="es-ES" sz="2000" b="0" i="0">
                <a:solidFill>
                  <a:schemeClr val="bg1"/>
                </a:solidFill>
                <a:effectLst/>
                <a:latin typeface="-apple-system"/>
              </a:rPr>
              <a:t>: </a:t>
            </a:r>
            <a:r>
              <a:rPr lang="es-ES" sz="2000" b="0" i="0">
                <a:solidFill>
                  <a:srgbClr val="D2D0CE"/>
                </a:solidFill>
                <a:effectLst/>
                <a:latin typeface="-apple-system"/>
              </a:rPr>
              <a:t>Supervisar software e infraestructura.</a:t>
            </a:r>
          </a:p>
        </p:txBody>
      </p:sp>
      <p:sp>
        <p:nvSpPr>
          <p:cNvPr id="781" name="CuadroTexto 780"/>
          <p:cNvSpPr txBox="1"/>
          <p:nvPr/>
        </p:nvSpPr>
        <p:spPr>
          <a:xfrm>
            <a:off x="334586" y="3919947"/>
            <a:ext cx="5231160" cy="459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s-ES" sz="2000" b="1" i="0" err="1">
                <a:solidFill>
                  <a:schemeClr val="bg1"/>
                </a:solidFill>
                <a:effectLst/>
                <a:latin typeface="-apple-system"/>
              </a:rPr>
              <a:t>Code</a:t>
            </a:r>
            <a:r>
              <a:rPr lang="es-ES" sz="2000" b="0" i="0">
                <a:solidFill>
                  <a:schemeClr val="bg1"/>
                </a:solidFill>
                <a:effectLst/>
                <a:latin typeface="-apple-system"/>
              </a:rPr>
              <a:t>: </a:t>
            </a:r>
            <a:r>
              <a:rPr lang="es-ES" sz="2000" b="0" i="0">
                <a:solidFill>
                  <a:srgbClr val="D2D0CE"/>
                </a:solidFill>
                <a:effectLst/>
                <a:latin typeface="-apple-system"/>
              </a:rPr>
              <a:t>Escribir y revisar código.</a:t>
            </a:r>
          </a:p>
          <a:p>
            <a:endParaRPr lang="en-US" sz="1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FDE134BE-6878-45ED-B8D4-AB213217CBD2}" type="slidenum">
              <a:rPr/>
              <a:t>5</a:t>
            </a:fld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Información a cierre de 31 de marzo 2020"/>
          <p:cNvSpPr/>
          <p:nvPr/>
        </p:nvSpPr>
        <p:spPr>
          <a:xfrm>
            <a:off x="242280" y="6591960"/>
            <a:ext cx="3193200" cy="187920"/>
          </a:xfrm>
          <a:prstGeom prst="rect">
            <a:avLst/>
          </a:prstGeom>
          <a:noFill/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5560" tIns="25560" rIns="25560" bIns="25560" anchor="ctr">
            <a:spAutoFit/>
          </a:bodyPr>
          <a:lstStyle/>
          <a:p>
            <a:pPr defTabSz="914400">
              <a:lnSpc>
                <a:spcPct val="100000"/>
              </a:lnSpc>
              <a:spcBef>
                <a:spcPts val="2299"/>
              </a:spcBef>
              <a:tabLst>
                <a:tab pos="0" algn="l"/>
              </a:tabLst>
            </a:pPr>
            <a:r>
              <a:rPr lang="x-none" sz="900" b="0" i="1" strike="noStrike" cap="all" spc="21">
                <a:solidFill>
                  <a:srgbClr val="FFFFFF"/>
                </a:solidFill>
                <a:latin typeface="Arial"/>
                <a:ea typeface="Arial"/>
              </a:rPr>
              <a:t>Información a cierre de </a:t>
            </a:r>
            <a:r>
              <a:rPr lang="es-ES" sz="900" b="0" i="1" strike="noStrike" cap="all" spc="21">
                <a:solidFill>
                  <a:srgbClr val="FFFFFF"/>
                </a:solidFill>
                <a:latin typeface="Arial"/>
                <a:ea typeface="Arial"/>
              </a:rPr>
              <a:t>NOVIEMBRE</a:t>
            </a:r>
            <a:r>
              <a:rPr lang="x-none" sz="900" b="0" i="1" strike="noStrike" cap="all" spc="21">
                <a:solidFill>
                  <a:srgbClr val="FFFFFF"/>
                </a:solidFill>
                <a:latin typeface="Arial"/>
                <a:ea typeface="Arial"/>
              </a:rPr>
              <a:t> de 2022</a:t>
            </a:r>
            <a:endParaRPr lang="en-US" sz="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7" name="TextBox 74"/>
          <p:cNvSpPr/>
          <p:nvPr/>
        </p:nvSpPr>
        <p:spPr>
          <a:xfrm>
            <a:off x="3976559" y="484920"/>
            <a:ext cx="6825985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1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2000" b="1" strike="noStrike" spc="-1" err="1">
                <a:solidFill>
                  <a:schemeClr val="dk1"/>
                </a:solidFill>
                <a:latin typeface="Arial"/>
              </a:rPr>
              <a:t>Tareas</a:t>
            </a:r>
            <a:r>
              <a:rPr lang="en-US" sz="2000" b="1" strike="noStrike" spc="-1">
                <a:solidFill>
                  <a:schemeClr val="dk1"/>
                </a:solidFill>
                <a:latin typeface="Arial"/>
              </a:rPr>
              <a:t> </a:t>
            </a:r>
            <a:r>
              <a:rPr lang="en-US" sz="2000" b="1" strike="noStrike" spc="-1" err="1">
                <a:solidFill>
                  <a:schemeClr val="dk1"/>
                </a:solidFill>
                <a:latin typeface="Arial"/>
              </a:rPr>
              <a:t>desempe</a:t>
            </a:r>
            <a:r>
              <a:rPr lang="es-ES" sz="2000" b="1" strike="noStrike" spc="-1" err="1">
                <a:solidFill>
                  <a:schemeClr val="dk1"/>
                </a:solidFill>
                <a:latin typeface="Arial"/>
              </a:rPr>
              <a:t>ñadas</a:t>
            </a:r>
            <a:r>
              <a:rPr lang="es-ES" sz="2000" b="1" strike="noStrike" spc="-1">
                <a:solidFill>
                  <a:schemeClr val="dk1"/>
                </a:solidFill>
                <a:latin typeface="Arial"/>
              </a:rPr>
              <a:t> y </a:t>
            </a:r>
            <a:r>
              <a:rPr lang="en-US" sz="2000" b="1" strike="noStrike" spc="-1" err="1">
                <a:solidFill>
                  <a:schemeClr val="dk1"/>
                </a:solidFill>
                <a:latin typeface="Arial"/>
              </a:rPr>
              <a:t>Tecnologías</a:t>
            </a:r>
            <a:r>
              <a:rPr lang="en-US" sz="2000" b="1" strike="noStrike" spc="-1">
                <a:solidFill>
                  <a:schemeClr val="dk1"/>
                </a:solidFill>
                <a:latin typeface="Arial"/>
              </a:rPr>
              <a:t> </a:t>
            </a:r>
            <a:r>
              <a:rPr lang="en-US" sz="2000" b="1" spc="-1" err="1">
                <a:solidFill>
                  <a:schemeClr val="dk1"/>
                </a:solidFill>
                <a:latin typeface="Arial"/>
              </a:rPr>
              <a:t>utilizadas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8" name="Rectangle 11"/>
          <p:cNvSpPr/>
          <p:nvPr/>
        </p:nvSpPr>
        <p:spPr>
          <a:xfrm>
            <a:off x="8166364" y="5134752"/>
            <a:ext cx="1714320" cy="171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792000" rIns="108000" bIns="72000" anchor="t">
            <a:noAutofit/>
          </a:bodyPr>
          <a:lstStyle/>
          <a:p>
            <a:pPr algn="ctr" defTabSz="914400">
              <a:lnSpc>
                <a:spcPct val="11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4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809" name="Rectangle 4"/>
          <p:cNvSpPr/>
          <p:nvPr/>
        </p:nvSpPr>
        <p:spPr>
          <a:xfrm>
            <a:off x="1299240" y="4140"/>
            <a:ext cx="1714320" cy="17143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792000" rIns="108000" bIns="72000" anchor="t">
            <a:noAutofit/>
          </a:bodyPr>
          <a:lstStyle/>
          <a:p>
            <a:pPr algn="ctr" defTabSz="914400">
              <a:lnSpc>
                <a:spcPct val="11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10" name="Rectangle 5"/>
          <p:cNvSpPr/>
          <p:nvPr/>
        </p:nvSpPr>
        <p:spPr>
          <a:xfrm>
            <a:off x="1299240" y="1718459"/>
            <a:ext cx="1714320" cy="1719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792000" rIns="108000" bIns="72000" anchor="t">
            <a:noAutofit/>
          </a:bodyPr>
          <a:lstStyle/>
          <a:p>
            <a:pPr algn="ctr" defTabSz="914400">
              <a:lnSpc>
                <a:spcPct val="11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4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811" name="Rectangle 6"/>
          <p:cNvSpPr/>
          <p:nvPr/>
        </p:nvSpPr>
        <p:spPr>
          <a:xfrm>
            <a:off x="1299240" y="3433320"/>
            <a:ext cx="1714320" cy="171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792000" rIns="108000" bIns="72000" anchor="t">
            <a:noAutofit/>
          </a:bodyPr>
          <a:lstStyle/>
          <a:p>
            <a:pPr algn="ctr" defTabSz="914400">
              <a:lnSpc>
                <a:spcPct val="11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4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812" name="Rectangle 7"/>
          <p:cNvSpPr/>
          <p:nvPr/>
        </p:nvSpPr>
        <p:spPr>
          <a:xfrm>
            <a:off x="3013920" y="3433320"/>
            <a:ext cx="1714320" cy="17143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792000" rIns="108000" bIns="72000" anchor="t">
            <a:noAutofit/>
          </a:bodyPr>
          <a:lstStyle/>
          <a:p>
            <a:pPr algn="ctr" defTabSz="914400">
              <a:lnSpc>
                <a:spcPct val="11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13" name="Rectangle 8">
            <a:hlinkClick r:id="" action="ppaction://noaction"/>
          </p:cNvPr>
          <p:cNvSpPr/>
          <p:nvPr/>
        </p:nvSpPr>
        <p:spPr>
          <a:xfrm>
            <a:off x="4728240" y="3433320"/>
            <a:ext cx="1714320" cy="171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792000" rIns="108000" bIns="72000" anchor="t">
            <a:noAutofit/>
          </a:bodyPr>
          <a:lstStyle/>
          <a:p>
            <a:pPr algn="ctr" defTabSz="914400">
              <a:lnSpc>
                <a:spcPct val="11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4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815" name="PlaceHolder 1"/>
          <p:cNvSpPr>
            <a:spLocks noGrp="1"/>
          </p:cNvSpPr>
          <p:nvPr>
            <p:ph type="ftr" idx="99"/>
          </p:nvPr>
        </p:nvSpPr>
        <p:spPr>
          <a:xfrm>
            <a:off x="129600" y="6560280"/>
            <a:ext cx="905760" cy="127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  <a:defRPr lang="en-US" sz="900" b="0" strike="noStrike" spc="-1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1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900" b="0" strike="noStrike" spc="-1">
                <a:solidFill>
                  <a:schemeClr val="dk1">
                    <a:tint val="75000"/>
                  </a:schemeClr>
                </a:solidFill>
                <a:latin typeface="Arial"/>
              </a:rPr>
              <a:t>NTT DATA 2024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6" name="Rectangle 4"/>
          <p:cNvSpPr/>
          <p:nvPr/>
        </p:nvSpPr>
        <p:spPr>
          <a:xfrm>
            <a:off x="8157240" y="3429000"/>
            <a:ext cx="1714320" cy="17143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792000" rIns="108000" bIns="72000" anchor="t">
            <a:noAutofit/>
          </a:bodyPr>
          <a:lstStyle/>
          <a:p>
            <a:pPr algn="ctr" defTabSz="914400">
              <a:lnSpc>
                <a:spcPct val="11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817" name="Group 22"/>
          <p:cNvGrpSpPr/>
          <p:nvPr/>
        </p:nvGrpSpPr>
        <p:grpSpPr>
          <a:xfrm>
            <a:off x="968400" y="4617720"/>
            <a:ext cx="1353600" cy="1086480"/>
            <a:chOff x="968400" y="4617720"/>
            <a:chExt cx="1353600" cy="1086480"/>
          </a:xfrm>
        </p:grpSpPr>
        <p:grpSp>
          <p:nvGrpSpPr>
            <p:cNvPr id="818" name="Group 23"/>
            <p:cNvGrpSpPr/>
            <p:nvPr/>
          </p:nvGrpSpPr>
          <p:grpSpPr>
            <a:xfrm>
              <a:off x="968400" y="5438880"/>
              <a:ext cx="1353600" cy="265320"/>
              <a:chOff x="968400" y="5438880"/>
              <a:chExt cx="1353600" cy="265320"/>
            </a:xfrm>
          </p:grpSpPr>
          <p:cxnSp>
            <p:nvCxnSpPr>
              <p:cNvPr id="819" name="Gerader Verbinder 29"/>
              <p:cNvCxnSpPr/>
              <p:nvPr/>
            </p:nvCxnSpPr>
            <p:spPr>
              <a:xfrm>
                <a:off x="968400" y="5571720"/>
                <a:ext cx="1275120" cy="360"/>
              </a:xfrm>
              <a:prstGeom prst="straightConnector1">
                <a:avLst/>
              </a:prstGeom>
              <a:ln w="19050" cap="rnd">
                <a:solidFill>
                  <a:srgbClr val="070F26"/>
                </a:solidFill>
              </a:ln>
            </p:spPr>
          </p:cxnSp>
          <p:grpSp>
            <p:nvGrpSpPr>
              <p:cNvPr id="820" name="Group 26"/>
              <p:cNvGrpSpPr/>
              <p:nvPr/>
            </p:nvGrpSpPr>
            <p:grpSpPr>
              <a:xfrm>
                <a:off x="2189520" y="5438880"/>
                <a:ext cx="132480" cy="265320"/>
                <a:chOff x="2189520" y="5438880"/>
                <a:chExt cx="132480" cy="265320"/>
              </a:xfrm>
            </p:grpSpPr>
            <p:cxnSp>
              <p:nvCxnSpPr>
                <p:cNvPr id="821" name="Straight Connector 27"/>
                <p:cNvCxnSpPr/>
                <p:nvPr/>
              </p:nvCxnSpPr>
              <p:spPr>
                <a:xfrm flipH="1">
                  <a:off x="2189520" y="5571720"/>
                  <a:ext cx="132840" cy="132840"/>
                </a:xfrm>
                <a:prstGeom prst="straightConnector1">
                  <a:avLst/>
                </a:prstGeom>
                <a:ln w="19050" cap="rnd">
                  <a:solidFill>
                    <a:srgbClr val="070F26"/>
                  </a:solidFill>
                </a:ln>
              </p:spPr>
            </p:cxnSp>
            <p:cxnSp>
              <p:nvCxnSpPr>
                <p:cNvPr id="822" name="Straight Connector 28"/>
                <p:cNvCxnSpPr/>
                <p:nvPr/>
              </p:nvCxnSpPr>
              <p:spPr>
                <a:xfrm>
                  <a:off x="2189520" y="5438880"/>
                  <a:ext cx="132840" cy="133200"/>
                </a:xfrm>
                <a:prstGeom prst="straightConnector1">
                  <a:avLst/>
                </a:prstGeom>
                <a:ln w="19050" cap="rnd">
                  <a:solidFill>
                    <a:srgbClr val="070F26"/>
                  </a:solidFill>
                </a:ln>
              </p:spPr>
            </p:cxnSp>
          </p:grpSp>
        </p:grpSp>
        <p:cxnSp>
          <p:nvCxnSpPr>
            <p:cNvPr id="823" name="Gerader Verbinder 29"/>
            <p:cNvCxnSpPr/>
            <p:nvPr/>
          </p:nvCxnSpPr>
          <p:spPr>
            <a:xfrm>
              <a:off x="968400" y="4617720"/>
              <a:ext cx="360" cy="954360"/>
            </a:xfrm>
            <a:prstGeom prst="straightConnector1">
              <a:avLst/>
            </a:prstGeom>
            <a:ln w="19050" cap="rnd">
              <a:solidFill>
                <a:srgbClr val="070F26"/>
              </a:solidFill>
            </a:ln>
          </p:spPr>
        </p:cxnSp>
      </p:grpSp>
      <p:pic>
        <p:nvPicPr>
          <p:cNvPr id="826" name="Picture 17" descr="A blue and orange feather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1447200" y="3570607"/>
            <a:ext cx="680654" cy="643773"/>
          </a:xfrm>
          <a:prstGeom prst="rect">
            <a:avLst/>
          </a:prstGeom>
          <a:ln w="0">
            <a:noFill/>
          </a:ln>
        </p:spPr>
      </p:pic>
      <p:sp>
        <p:nvSpPr>
          <p:cNvPr id="829" name="AutoShape 6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 defTabSz="914400">
              <a:lnSpc>
                <a:spcPct val="11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31" name="AutoShape 8"/>
          <p:cNvSpPr/>
          <p:nvPr/>
        </p:nvSpPr>
        <p:spPr>
          <a:xfrm>
            <a:off x="6095880" y="342900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 defTabSz="914400">
              <a:lnSpc>
                <a:spcPct val="11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32" name="AutoShape 10"/>
          <p:cNvSpPr/>
          <p:nvPr/>
        </p:nvSpPr>
        <p:spPr>
          <a:xfrm>
            <a:off x="6248520" y="3581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 defTabSz="914400">
              <a:lnSpc>
                <a:spcPct val="11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37" name="AutoShape 2"/>
          <p:cNvSpPr/>
          <p:nvPr/>
        </p:nvSpPr>
        <p:spPr>
          <a:xfrm>
            <a:off x="6400800" y="3733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 defTabSz="914400">
              <a:lnSpc>
                <a:spcPct val="11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838" name="Group 46"/>
          <p:cNvGrpSpPr/>
          <p:nvPr/>
        </p:nvGrpSpPr>
        <p:grpSpPr>
          <a:xfrm>
            <a:off x="838800" y="-5040"/>
            <a:ext cx="265320" cy="4330080"/>
            <a:chOff x="838800" y="-5040"/>
            <a:chExt cx="265320" cy="4330080"/>
          </a:xfrm>
        </p:grpSpPr>
        <p:cxnSp>
          <p:nvCxnSpPr>
            <p:cNvPr id="839" name="Gerader Verbinder 29"/>
            <p:cNvCxnSpPr/>
            <p:nvPr/>
          </p:nvCxnSpPr>
          <p:spPr>
            <a:xfrm>
              <a:off x="971640" y="-5040"/>
              <a:ext cx="360" cy="4251240"/>
            </a:xfrm>
            <a:prstGeom prst="straightConnector1">
              <a:avLst/>
            </a:prstGeom>
            <a:ln w="19050" cap="rnd">
              <a:solidFill>
                <a:srgbClr val="070F26"/>
              </a:solidFill>
            </a:ln>
          </p:spPr>
        </p:cxnSp>
        <p:grpSp>
          <p:nvGrpSpPr>
            <p:cNvPr id="840" name="Group 49"/>
            <p:cNvGrpSpPr/>
            <p:nvPr/>
          </p:nvGrpSpPr>
          <p:grpSpPr>
            <a:xfrm>
              <a:off x="838800" y="4192200"/>
              <a:ext cx="265320" cy="132840"/>
              <a:chOff x="838800" y="4192200"/>
              <a:chExt cx="265320" cy="132840"/>
            </a:xfrm>
          </p:grpSpPr>
          <p:cxnSp>
            <p:nvCxnSpPr>
              <p:cNvPr id="841" name="Straight Connector 50"/>
              <p:cNvCxnSpPr/>
              <p:nvPr/>
            </p:nvCxnSpPr>
            <p:spPr>
              <a:xfrm flipV="1">
                <a:off x="971640" y="4192200"/>
                <a:ext cx="132840" cy="133200"/>
              </a:xfrm>
              <a:prstGeom prst="straightConnector1">
                <a:avLst/>
              </a:prstGeom>
              <a:ln w="19050" cap="rnd">
                <a:solidFill>
                  <a:srgbClr val="070F26"/>
                </a:solidFill>
              </a:ln>
            </p:spPr>
          </p:cxnSp>
          <p:cxnSp>
            <p:nvCxnSpPr>
              <p:cNvPr id="842" name="Straight Connector 51"/>
              <p:cNvCxnSpPr/>
              <p:nvPr/>
            </p:nvCxnSpPr>
            <p:spPr>
              <a:xfrm>
                <a:off x="838800" y="4192200"/>
                <a:ext cx="133200" cy="133200"/>
              </a:xfrm>
              <a:prstGeom prst="straightConnector1">
                <a:avLst/>
              </a:prstGeom>
              <a:ln w="19050" cap="rnd">
                <a:solidFill>
                  <a:srgbClr val="070F26"/>
                </a:solidFill>
              </a:ln>
            </p:spPr>
          </p:cxnSp>
        </p:grpSp>
      </p:grpSp>
      <p:grpSp>
        <p:nvGrpSpPr>
          <p:cNvPr id="843" name="Group 52"/>
          <p:cNvGrpSpPr/>
          <p:nvPr/>
        </p:nvGrpSpPr>
        <p:grpSpPr>
          <a:xfrm>
            <a:off x="2661840" y="5438880"/>
            <a:ext cx="4161240" cy="265320"/>
            <a:chOff x="2661840" y="5438880"/>
            <a:chExt cx="4161240" cy="265320"/>
          </a:xfrm>
        </p:grpSpPr>
        <p:cxnSp>
          <p:nvCxnSpPr>
            <p:cNvPr id="844" name="Gerader Verbinder 29"/>
            <p:cNvCxnSpPr/>
            <p:nvPr/>
          </p:nvCxnSpPr>
          <p:spPr>
            <a:xfrm>
              <a:off x="2661840" y="5571720"/>
              <a:ext cx="4082400" cy="360"/>
            </a:xfrm>
            <a:prstGeom prst="straightConnector1">
              <a:avLst/>
            </a:prstGeom>
            <a:ln w="19050" cap="rnd">
              <a:solidFill>
                <a:srgbClr val="070F26"/>
              </a:solidFill>
            </a:ln>
          </p:spPr>
        </p:cxnSp>
        <p:grpSp>
          <p:nvGrpSpPr>
            <p:cNvPr id="845" name="Group 69"/>
            <p:cNvGrpSpPr/>
            <p:nvPr/>
          </p:nvGrpSpPr>
          <p:grpSpPr>
            <a:xfrm>
              <a:off x="6690240" y="5438880"/>
              <a:ext cx="132840" cy="265320"/>
              <a:chOff x="6690240" y="5438880"/>
              <a:chExt cx="132840" cy="265320"/>
            </a:xfrm>
          </p:grpSpPr>
          <p:cxnSp>
            <p:nvCxnSpPr>
              <p:cNvPr id="846" name="Straight Connector 70"/>
              <p:cNvCxnSpPr/>
              <p:nvPr/>
            </p:nvCxnSpPr>
            <p:spPr>
              <a:xfrm flipH="1">
                <a:off x="6690240" y="5571720"/>
                <a:ext cx="133200" cy="132840"/>
              </a:xfrm>
              <a:prstGeom prst="straightConnector1">
                <a:avLst/>
              </a:prstGeom>
              <a:ln w="19050" cap="rnd">
                <a:solidFill>
                  <a:srgbClr val="070F26"/>
                </a:solidFill>
              </a:ln>
            </p:spPr>
          </p:cxnSp>
          <p:cxnSp>
            <p:nvCxnSpPr>
              <p:cNvPr id="847" name="Straight Connector 71"/>
              <p:cNvCxnSpPr/>
              <p:nvPr/>
            </p:nvCxnSpPr>
            <p:spPr>
              <a:xfrm>
                <a:off x="6690240" y="5438880"/>
                <a:ext cx="133200" cy="133200"/>
              </a:xfrm>
              <a:prstGeom prst="straightConnector1">
                <a:avLst/>
              </a:prstGeom>
              <a:ln w="19050" cap="rnd">
                <a:solidFill>
                  <a:srgbClr val="070F26"/>
                </a:solidFill>
              </a:ln>
            </p:spPr>
          </p:cxnSp>
        </p:grpSp>
      </p:grpSp>
      <p:grpSp>
        <p:nvGrpSpPr>
          <p:cNvPr id="848" name="Group 72"/>
          <p:cNvGrpSpPr/>
          <p:nvPr/>
        </p:nvGrpSpPr>
        <p:grpSpPr>
          <a:xfrm>
            <a:off x="7139160" y="5569920"/>
            <a:ext cx="791280" cy="1070280"/>
            <a:chOff x="7139160" y="5569920"/>
            <a:chExt cx="791280" cy="1070280"/>
          </a:xfrm>
        </p:grpSpPr>
        <p:cxnSp>
          <p:nvCxnSpPr>
            <p:cNvPr id="849" name="Gerader Verbinder 29"/>
            <p:cNvCxnSpPr/>
            <p:nvPr/>
          </p:nvCxnSpPr>
          <p:spPr>
            <a:xfrm>
              <a:off x="7930440" y="5569920"/>
              <a:ext cx="360" cy="1070640"/>
            </a:xfrm>
            <a:prstGeom prst="straightConnector1">
              <a:avLst/>
            </a:prstGeom>
            <a:ln w="19050" cap="rnd">
              <a:solidFill>
                <a:srgbClr val="070F26"/>
              </a:solidFill>
            </a:ln>
          </p:spPr>
        </p:cxnSp>
        <p:cxnSp>
          <p:nvCxnSpPr>
            <p:cNvPr id="850" name="Gerader Verbinder 29"/>
            <p:cNvCxnSpPr/>
            <p:nvPr/>
          </p:nvCxnSpPr>
          <p:spPr>
            <a:xfrm>
              <a:off x="7139160" y="5571720"/>
              <a:ext cx="791640" cy="360"/>
            </a:xfrm>
            <a:prstGeom prst="straightConnector1">
              <a:avLst/>
            </a:prstGeom>
            <a:ln w="19050" cap="rnd">
              <a:solidFill>
                <a:srgbClr val="070F26"/>
              </a:solidFill>
            </a:ln>
          </p:spPr>
        </p:cxnSp>
      </p:grpSp>
      <p:cxnSp>
        <p:nvCxnSpPr>
          <p:cNvPr id="851" name="Straight Connector 89"/>
          <p:cNvCxnSpPr/>
          <p:nvPr/>
        </p:nvCxnSpPr>
        <p:spPr>
          <a:xfrm>
            <a:off x="7804080" y="6591240"/>
            <a:ext cx="126720" cy="190080"/>
          </a:xfrm>
          <a:prstGeom prst="straightConnector1">
            <a:avLst/>
          </a:prstGeom>
          <a:ln w="19050" cap="rnd">
            <a:solidFill>
              <a:srgbClr val="070F26"/>
            </a:solidFill>
          </a:ln>
        </p:spPr>
      </p:cxnSp>
      <p:cxnSp>
        <p:nvCxnSpPr>
          <p:cNvPr id="852" name="Straight Connector 90"/>
          <p:cNvCxnSpPr/>
          <p:nvPr/>
        </p:nvCxnSpPr>
        <p:spPr>
          <a:xfrm flipH="1">
            <a:off x="7930440" y="6580440"/>
            <a:ext cx="140400" cy="200880"/>
          </a:xfrm>
          <a:prstGeom prst="straightConnector1">
            <a:avLst/>
          </a:prstGeom>
          <a:ln w="19050" cap="rnd">
            <a:solidFill>
              <a:srgbClr val="070F26"/>
            </a:solidFill>
          </a:ln>
        </p:spPr>
      </p:cxnSp>
      <p:pic>
        <p:nvPicPr>
          <p:cNvPr id="3" name="Imagen 2" descr="Imagen que contiene bola de billar, cuarto, dibujo, tabla&#10;&#10;Descripción generada automáticamente">
            <a:extLst>
              <a:ext uri="{FF2B5EF4-FFF2-40B4-BE49-F238E27FC236}">
                <a16:creationId xmlns:a16="http://schemas.microsoft.com/office/drawing/2014/main" id="{70B6DB84-25B1-E865-B515-51320FA1B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0" y="-85126"/>
            <a:ext cx="2124380" cy="1114530"/>
          </a:xfrm>
          <a:prstGeom prst="rect">
            <a:avLst/>
          </a:prstGeo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4CBCBF26-A43A-50E3-1352-64221F275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55" y="661925"/>
            <a:ext cx="1956465" cy="1000656"/>
          </a:xfrm>
          <a:prstGeom prst="rect">
            <a:avLst/>
          </a:prstGeom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52AA2754-3CDF-703C-08C5-7E1106E3A1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36" y="3733560"/>
            <a:ext cx="1881043" cy="1058086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7F982B38-3911-999E-0E4C-26C4F9620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90" y="3582640"/>
            <a:ext cx="1895220" cy="1263480"/>
          </a:xfrm>
          <a:prstGeom prst="rect">
            <a:avLst/>
          </a:prstGeom>
        </p:spPr>
      </p:pic>
      <p:pic>
        <p:nvPicPr>
          <p:cNvPr id="15" name="Imagen 14" descr="Imagen que contiene firmar, parada, calle, tráfico&#10;&#10;Descripción generada automáticamente">
            <a:extLst>
              <a:ext uri="{FF2B5EF4-FFF2-40B4-BE49-F238E27FC236}">
                <a16:creationId xmlns:a16="http://schemas.microsoft.com/office/drawing/2014/main" id="{E444205E-7988-6A0D-3813-5FC2D0DC8B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68" y="4179045"/>
            <a:ext cx="1418052" cy="626055"/>
          </a:xfrm>
          <a:prstGeom prst="rect">
            <a:avLst/>
          </a:prstGeom>
        </p:spPr>
      </p:pic>
      <p:pic>
        <p:nvPicPr>
          <p:cNvPr id="19" name="Imagen 18" descr="Logotipo, Icono&#10;&#10;Descripción generada automáticamente">
            <a:extLst>
              <a:ext uri="{FF2B5EF4-FFF2-40B4-BE49-F238E27FC236}">
                <a16:creationId xmlns:a16="http://schemas.microsoft.com/office/drawing/2014/main" id="{6B084622-D16C-A1B2-1ADF-4880D9E3C3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560" y="5423545"/>
            <a:ext cx="1129928" cy="1136735"/>
          </a:xfrm>
          <a:prstGeom prst="rect">
            <a:avLst/>
          </a:prstGeom>
        </p:spPr>
      </p:pic>
      <p:pic>
        <p:nvPicPr>
          <p:cNvPr id="24" name="Imagen 23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0A64979A-8397-D04A-116F-D375B86D06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478" y="3638092"/>
            <a:ext cx="2334438" cy="1296136"/>
          </a:xfrm>
          <a:prstGeom prst="rect">
            <a:avLst/>
          </a:prstGeom>
        </p:spPr>
      </p:pic>
      <p:pic>
        <p:nvPicPr>
          <p:cNvPr id="28" name="Imagen 27" descr="Forma&#10;&#10;Descripción generada automáticamente con confianza baja">
            <a:extLst>
              <a:ext uri="{FF2B5EF4-FFF2-40B4-BE49-F238E27FC236}">
                <a16:creationId xmlns:a16="http://schemas.microsoft.com/office/drawing/2014/main" id="{844EE7ED-5D38-D3A4-3A20-478C3F92C4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00" y="2427671"/>
            <a:ext cx="836500" cy="771148"/>
          </a:xfrm>
          <a:prstGeom prst="rect">
            <a:avLst/>
          </a:prstGeom>
        </p:spPr>
      </p:pic>
      <p:pic>
        <p:nvPicPr>
          <p:cNvPr id="30" name="Imagen 29" descr="Forma&#10;&#10;Descripción generada automáticamente con confianza media">
            <a:extLst>
              <a:ext uri="{FF2B5EF4-FFF2-40B4-BE49-F238E27FC236}">
                <a16:creationId xmlns:a16="http://schemas.microsoft.com/office/drawing/2014/main" id="{CEC0D888-7EF9-0D74-9961-199ADBC9F2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17" y="1754392"/>
            <a:ext cx="1359006" cy="764441"/>
          </a:xfrm>
          <a:prstGeom prst="rect">
            <a:avLst/>
          </a:prstGeom>
        </p:spPr>
      </p:pic>
      <p:sp>
        <p:nvSpPr>
          <p:cNvPr id="35" name="Rectangle 5">
            <a:extLst>
              <a:ext uri="{FF2B5EF4-FFF2-40B4-BE49-F238E27FC236}">
                <a16:creationId xmlns:a16="http://schemas.microsoft.com/office/drawing/2014/main" id="{0D1A7645-FB99-7A62-A157-D06B566A3095}"/>
              </a:ext>
            </a:extLst>
          </p:cNvPr>
          <p:cNvSpPr/>
          <p:nvPr/>
        </p:nvSpPr>
        <p:spPr>
          <a:xfrm>
            <a:off x="6439475" y="3438773"/>
            <a:ext cx="1714320" cy="1719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792000" rIns="108000" bIns="72000" anchor="t">
            <a:noAutofit/>
          </a:bodyPr>
          <a:lstStyle/>
          <a:p>
            <a:pPr algn="r" defTabSz="914400">
              <a:lnSpc>
                <a:spcPct val="11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400" b="0" strike="noStrike" spc="-1">
              <a:solidFill>
                <a:schemeClr val="lt1"/>
              </a:solidFill>
              <a:latin typeface="Arial"/>
            </a:endParaRPr>
          </a:p>
        </p:txBody>
      </p:sp>
      <p:pic>
        <p:nvPicPr>
          <p:cNvPr id="32" name="Imagen 31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57B8E0AF-B2F6-0298-B733-51C103F2651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68" y="3581081"/>
            <a:ext cx="764881" cy="457399"/>
          </a:xfrm>
          <a:prstGeom prst="rect">
            <a:avLst/>
          </a:prstGeom>
        </p:spPr>
      </p:pic>
      <p:pic>
        <p:nvPicPr>
          <p:cNvPr id="34" name="Imagen 33" descr="Icono&#10;&#10;Descripción generada automáticamente">
            <a:extLst>
              <a:ext uri="{FF2B5EF4-FFF2-40B4-BE49-F238E27FC236}">
                <a16:creationId xmlns:a16="http://schemas.microsoft.com/office/drawing/2014/main" id="{12FEC723-278A-1D41-AFD4-869315305F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320" y="4312539"/>
            <a:ext cx="709258" cy="709258"/>
          </a:xfrm>
          <a:prstGeom prst="rect">
            <a:avLst/>
          </a:prstGeom>
        </p:spPr>
      </p:pic>
      <p:pic>
        <p:nvPicPr>
          <p:cNvPr id="37" name="Imagen 36" descr="Logotipo, Icono&#10;&#10;Descripción generada automáticamente">
            <a:extLst>
              <a:ext uri="{FF2B5EF4-FFF2-40B4-BE49-F238E27FC236}">
                <a16:creationId xmlns:a16="http://schemas.microsoft.com/office/drawing/2014/main" id="{CD8CF07A-F01C-9F1D-0FB6-53E272B3A4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172" y="3989738"/>
            <a:ext cx="997372" cy="56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0764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Título 3"/>
          <p:cNvSpPr/>
          <p:nvPr/>
        </p:nvSpPr>
        <p:spPr>
          <a:xfrm>
            <a:off x="569160" y="924027"/>
            <a:ext cx="10175040" cy="59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ES" sz="4400" b="1" strike="noStrike" spc="-1">
                <a:solidFill>
                  <a:srgbClr val="FFFFFF"/>
                </a:solidFill>
                <a:latin typeface="Arial"/>
              </a:rPr>
              <a:t>¿Qué </a:t>
            </a:r>
            <a:r>
              <a:rPr lang="es-ES" sz="4400" b="1" spc="-1">
                <a:solidFill>
                  <a:srgbClr val="FFFFFF"/>
                </a:solidFill>
                <a:latin typeface="Arial"/>
              </a:rPr>
              <a:t>es Salesforce?</a:t>
            </a:r>
            <a:endParaRPr lang="en-US" sz="4400" b="0" strike="noStrike" spc="-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FDE134BE-6878-45ED-B8D4-AB213217CBD2}" type="slidenum">
              <a:rPr/>
              <a:t>7</a:t>
            </a:fld>
            <a:endParaRPr/>
          </a:p>
        </p:txBody>
      </p:sp>
      <p:pic>
        <p:nvPicPr>
          <p:cNvPr id="3" name="Picture 2" descr="A blue cloud with white text&#10;&#10;Description automatically generated">
            <a:extLst>
              <a:ext uri="{FF2B5EF4-FFF2-40B4-BE49-F238E27FC236}">
                <a16:creationId xmlns:a16="http://schemas.microsoft.com/office/drawing/2014/main" id="{42F70417-AE73-82A5-463D-7216A6D86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353" y="1790045"/>
            <a:ext cx="3696210" cy="25620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6D2A1C-CE05-4230-79CB-B39B8B087621}"/>
              </a:ext>
            </a:extLst>
          </p:cNvPr>
          <p:cNvSpPr txBox="1"/>
          <p:nvPr/>
        </p:nvSpPr>
        <p:spPr>
          <a:xfrm>
            <a:off x="1799166" y="4572000"/>
            <a:ext cx="911820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Salesforce Customer Relationship Management (CRM) es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una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plataforma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que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ayuda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a las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empresas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gestionar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y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analizar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las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interacciones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con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los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clientes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y las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oportunidades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venta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416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2E891D7-8FD1-3F7A-481C-2E96B459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17" y="1072836"/>
            <a:ext cx="11228293" cy="50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866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FC6E61D-4668-8FA0-0B5A-E40EC7A61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33" y="1069266"/>
            <a:ext cx="11466285" cy="44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5607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NTT DATA EMEAL">
  <a:themeElements>
    <a:clrScheme name="NTT DATA EMEAL">
      <a:dk1>
        <a:srgbClr val="000000"/>
      </a:dk1>
      <a:lt1>
        <a:srgbClr val="FFFFFF"/>
      </a:lt1>
      <a:dk2>
        <a:srgbClr val="000000"/>
      </a:dk2>
      <a:lt2>
        <a:srgbClr val="D5DDF0"/>
      </a:lt2>
      <a:accent1>
        <a:srgbClr val="6785C1"/>
      </a:accent1>
      <a:accent2>
        <a:srgbClr val="070F26"/>
      </a:accent2>
      <a:accent3>
        <a:srgbClr val="0080B1"/>
      </a:accent3>
      <a:accent4>
        <a:srgbClr val="E6B600"/>
      </a:accent4>
      <a:accent5>
        <a:srgbClr val="BC4328"/>
      </a:accent5>
      <a:accent6>
        <a:srgbClr val="D5DDF0"/>
      </a:accent6>
      <a:hlink>
        <a:srgbClr val="6785C1"/>
      </a:hlink>
      <a:folHlink>
        <a:srgbClr val="070F26"/>
      </a:folHlink>
    </a:clrScheme>
    <a:fontScheme name="NTT DATA EME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TT DATA EMEAL">
  <a:themeElements>
    <a:clrScheme name="NTT DATA EMEAL">
      <a:dk1>
        <a:srgbClr val="000000"/>
      </a:dk1>
      <a:lt1>
        <a:srgbClr val="FFFFFF"/>
      </a:lt1>
      <a:dk2>
        <a:srgbClr val="000000"/>
      </a:dk2>
      <a:lt2>
        <a:srgbClr val="D5DDF0"/>
      </a:lt2>
      <a:accent1>
        <a:srgbClr val="6785C1"/>
      </a:accent1>
      <a:accent2>
        <a:srgbClr val="070F26"/>
      </a:accent2>
      <a:accent3>
        <a:srgbClr val="0080B1"/>
      </a:accent3>
      <a:accent4>
        <a:srgbClr val="E6B600"/>
      </a:accent4>
      <a:accent5>
        <a:srgbClr val="BC4328"/>
      </a:accent5>
      <a:accent6>
        <a:srgbClr val="D5DDF0"/>
      </a:accent6>
      <a:hlink>
        <a:srgbClr val="6785C1"/>
      </a:hlink>
      <a:folHlink>
        <a:srgbClr val="070F26"/>
      </a:folHlink>
    </a:clrScheme>
    <a:fontScheme name="NTT DATA EME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TT DATA EMEAL">
  <a:themeElements>
    <a:clrScheme name="NTT DATA EMEAL">
      <a:dk1>
        <a:srgbClr val="000000"/>
      </a:dk1>
      <a:lt1>
        <a:srgbClr val="FFFFFF"/>
      </a:lt1>
      <a:dk2>
        <a:srgbClr val="000000"/>
      </a:dk2>
      <a:lt2>
        <a:srgbClr val="D5DDF0"/>
      </a:lt2>
      <a:accent1>
        <a:srgbClr val="6785C1"/>
      </a:accent1>
      <a:accent2>
        <a:srgbClr val="070F26"/>
      </a:accent2>
      <a:accent3>
        <a:srgbClr val="0080B1"/>
      </a:accent3>
      <a:accent4>
        <a:srgbClr val="E6B600"/>
      </a:accent4>
      <a:accent5>
        <a:srgbClr val="BC4328"/>
      </a:accent5>
      <a:accent6>
        <a:srgbClr val="D5DDF0"/>
      </a:accent6>
      <a:hlink>
        <a:srgbClr val="6785C1"/>
      </a:hlink>
      <a:folHlink>
        <a:srgbClr val="070F26"/>
      </a:folHlink>
    </a:clrScheme>
    <a:fontScheme name="NTT DATA EME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NTT DATA EMEAL">
  <a:themeElements>
    <a:clrScheme name="NTT DATA EMEAL">
      <a:dk1>
        <a:srgbClr val="000000"/>
      </a:dk1>
      <a:lt1>
        <a:srgbClr val="FFFFFF"/>
      </a:lt1>
      <a:dk2>
        <a:srgbClr val="000000"/>
      </a:dk2>
      <a:lt2>
        <a:srgbClr val="D5DDF0"/>
      </a:lt2>
      <a:accent1>
        <a:srgbClr val="6785C1"/>
      </a:accent1>
      <a:accent2>
        <a:srgbClr val="070F26"/>
      </a:accent2>
      <a:accent3>
        <a:srgbClr val="0080B1"/>
      </a:accent3>
      <a:accent4>
        <a:srgbClr val="E6B600"/>
      </a:accent4>
      <a:accent5>
        <a:srgbClr val="BC4328"/>
      </a:accent5>
      <a:accent6>
        <a:srgbClr val="D5DDF0"/>
      </a:accent6>
      <a:hlink>
        <a:srgbClr val="6785C1"/>
      </a:hlink>
      <a:folHlink>
        <a:srgbClr val="070F26"/>
      </a:folHlink>
    </a:clrScheme>
    <a:fontScheme name="NTT DATA EME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NTT DATA EMEAL">
  <a:themeElements>
    <a:clrScheme name="NTT DATA EMEAL">
      <a:dk1>
        <a:srgbClr val="000000"/>
      </a:dk1>
      <a:lt1>
        <a:srgbClr val="FFFFFF"/>
      </a:lt1>
      <a:dk2>
        <a:srgbClr val="000000"/>
      </a:dk2>
      <a:lt2>
        <a:srgbClr val="D5DDF0"/>
      </a:lt2>
      <a:accent1>
        <a:srgbClr val="6785C1"/>
      </a:accent1>
      <a:accent2>
        <a:srgbClr val="070F26"/>
      </a:accent2>
      <a:accent3>
        <a:srgbClr val="0080B1"/>
      </a:accent3>
      <a:accent4>
        <a:srgbClr val="E6B600"/>
      </a:accent4>
      <a:accent5>
        <a:srgbClr val="BC4328"/>
      </a:accent5>
      <a:accent6>
        <a:srgbClr val="D5DDF0"/>
      </a:accent6>
      <a:hlink>
        <a:srgbClr val="6785C1"/>
      </a:hlink>
      <a:folHlink>
        <a:srgbClr val="070F26"/>
      </a:folHlink>
    </a:clrScheme>
    <a:fontScheme name="NTT DATA EME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NTT DATA EMEAL">
  <a:themeElements>
    <a:clrScheme name="NTT DATA EMEAL">
      <a:dk1>
        <a:srgbClr val="000000"/>
      </a:dk1>
      <a:lt1>
        <a:srgbClr val="FFFFFF"/>
      </a:lt1>
      <a:dk2>
        <a:srgbClr val="000000"/>
      </a:dk2>
      <a:lt2>
        <a:srgbClr val="D5DDF0"/>
      </a:lt2>
      <a:accent1>
        <a:srgbClr val="6785C1"/>
      </a:accent1>
      <a:accent2>
        <a:srgbClr val="070F26"/>
      </a:accent2>
      <a:accent3>
        <a:srgbClr val="0080B1"/>
      </a:accent3>
      <a:accent4>
        <a:srgbClr val="E6B600"/>
      </a:accent4>
      <a:accent5>
        <a:srgbClr val="BC4328"/>
      </a:accent5>
      <a:accent6>
        <a:srgbClr val="D5DDF0"/>
      </a:accent6>
      <a:hlink>
        <a:srgbClr val="6785C1"/>
      </a:hlink>
      <a:folHlink>
        <a:srgbClr val="070F26"/>
      </a:folHlink>
    </a:clrScheme>
    <a:fontScheme name="NTT DATA EME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NTT DATA EMEAL">
  <a:themeElements>
    <a:clrScheme name="NTT DATA EMEAL">
      <a:dk1>
        <a:srgbClr val="000000"/>
      </a:dk1>
      <a:lt1>
        <a:srgbClr val="FFFFFF"/>
      </a:lt1>
      <a:dk2>
        <a:srgbClr val="000000"/>
      </a:dk2>
      <a:lt2>
        <a:srgbClr val="D5DDF0"/>
      </a:lt2>
      <a:accent1>
        <a:srgbClr val="6785C1"/>
      </a:accent1>
      <a:accent2>
        <a:srgbClr val="070F26"/>
      </a:accent2>
      <a:accent3>
        <a:srgbClr val="0080B1"/>
      </a:accent3>
      <a:accent4>
        <a:srgbClr val="E6B600"/>
      </a:accent4>
      <a:accent5>
        <a:srgbClr val="BC4328"/>
      </a:accent5>
      <a:accent6>
        <a:srgbClr val="D5DDF0"/>
      </a:accent6>
      <a:hlink>
        <a:srgbClr val="6785C1"/>
      </a:hlink>
      <a:folHlink>
        <a:srgbClr val="070F26"/>
      </a:folHlink>
    </a:clrScheme>
    <a:fontScheme name="NTT DATA EME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3048dc87-43f0-4100-9acb-ae1971c79395}" enabled="0" method="" siteId="{3048dc87-43f0-4100-9acb-ae1971c7939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NTT DATA_PPT template_small</Template>
  <Application>Microsoft Office PowerPoint</Application>
  <PresentationFormat>Widescreen</PresentationFormat>
  <Slides>13</Slides>
  <Notes>8</Notes>
  <HiddenSlides>0</HiddenSlide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NTT DATA EMEAL</vt:lpstr>
      <vt:lpstr>NTT DATA EMEAL</vt:lpstr>
      <vt:lpstr>NTT DATA EMEAL</vt:lpstr>
      <vt:lpstr>NTT DATA EMEAL</vt:lpstr>
      <vt:lpstr>NTT DATA EMEAL</vt:lpstr>
      <vt:lpstr>NTT DATA EMEAL</vt:lpstr>
      <vt:lpstr>NTT DATA EMEAL</vt:lpstr>
      <vt:lpstr>NTT DATA | 2º DAW</vt:lpstr>
      <vt:lpstr>Índice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Raquel Capilla Blázquez</dc:creator>
  <dc:description/>
  <cp:revision>154</cp:revision>
  <dcterms:created xsi:type="dcterms:W3CDTF">2022-10-05T14:13:48Z</dcterms:created>
  <dcterms:modified xsi:type="dcterms:W3CDTF">2024-03-13T21:52:38Z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0x010100A9FB16F806B7EB478A9ADD95E90731C3</vt:lpwstr>
  </property>
  <property fmtid="{D5CDD505-2E9C-101B-9397-08002B2CF9AE}" pid="3" name="MMClips">
    <vt:i4>1</vt:i4>
  </property>
  <property fmtid="{D5CDD505-2E9C-101B-9397-08002B2CF9AE}" pid="4" name="MediaServiceImageTags">
    <vt:lpwstr/>
  </property>
  <property fmtid="{D5CDD505-2E9C-101B-9397-08002B2CF9AE}" pid="5" name="Notes">
    <vt:i4>21</vt:i4>
  </property>
  <property fmtid="{D5CDD505-2E9C-101B-9397-08002B2CF9AE}" pid="6" name="PresentationFormat">
    <vt:lpwstr>Widescreen</vt:lpwstr>
  </property>
  <property fmtid="{D5CDD505-2E9C-101B-9397-08002B2CF9AE}" pid="7" name="Slides">
    <vt:i4>23</vt:i4>
  </property>
  <property fmtid="{D5CDD505-2E9C-101B-9397-08002B2CF9AE}" pid="8" name="T2KCategory">
    <vt:lpwstr>3;#Brand|832b67cf-1f4d-4e03-97fa-b9a01cdb780b</vt:lpwstr>
  </property>
  <property fmtid="{D5CDD505-2E9C-101B-9397-08002B2CF9AE}" pid="9" name="TogoDepartments">
    <vt:lpwstr/>
  </property>
  <property fmtid="{D5CDD505-2E9C-101B-9397-08002B2CF9AE}" pid="10" name="TogoDocumentsCategory">
    <vt:lpwstr/>
  </property>
  <property fmtid="{D5CDD505-2E9C-101B-9397-08002B2CF9AE}" pid="11" name="TogoLocations">
    <vt:lpwstr/>
  </property>
  <property fmtid="{D5CDD505-2E9C-101B-9397-08002B2CF9AE}" pid="12" name="TogoTags">
    <vt:lpwstr/>
  </property>
  <property fmtid="{D5CDD505-2E9C-101B-9397-08002B2CF9AE}" pid="13" name="a01feae194714aa882aedc460c3c0dc2">
    <vt:lpwstr/>
  </property>
  <property fmtid="{D5CDD505-2E9C-101B-9397-08002B2CF9AE}" pid="14" name="abe66603087445669b8b2920ee71eaef">
    <vt:lpwstr/>
  </property>
</Properties>
</file>