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 ContentType="image/tif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21"/>
  </p:notesMasterIdLst>
  <p:sldIdLst>
    <p:sldId id="256" r:id="rId2"/>
    <p:sldId id="259" r:id="rId3"/>
    <p:sldId id="264" r:id="rId4"/>
    <p:sldId id="265" r:id="rId5"/>
    <p:sldId id="271" r:id="rId6"/>
    <p:sldId id="272" r:id="rId7"/>
    <p:sldId id="274" r:id="rId8"/>
    <p:sldId id="277" r:id="rId9"/>
    <p:sldId id="266" r:id="rId10"/>
    <p:sldId id="268" r:id="rId11"/>
    <p:sldId id="269" r:id="rId12"/>
    <p:sldId id="270" r:id="rId13"/>
    <p:sldId id="278" r:id="rId14"/>
    <p:sldId id="273" r:id="rId15"/>
    <p:sldId id="275" r:id="rId16"/>
    <p:sldId id="276" r:id="rId17"/>
    <p:sldId id="279" r:id="rId18"/>
    <p:sldId id="267" r:id="rId19"/>
    <p:sldId id="258" r:id="rId20"/>
  </p:sldIdLst>
  <p:sldSz cx="9144000" cy="6858000" type="screen4x3"/>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A009F7A1-23B2-4663-8DB0-5749F33723E7}">
          <p14:sldIdLst>
            <p14:sldId id="256"/>
            <p14:sldId id="259"/>
          </p14:sldIdLst>
        </p14:section>
        <p14:section name="Rechtsformen" id="{4F688F10-22FA-4003-BC37-05F3756F4CD0}">
          <p14:sldIdLst>
            <p14:sldId id="264"/>
            <p14:sldId id="265"/>
            <p14:sldId id="271"/>
            <p14:sldId id="272"/>
            <p14:sldId id="274"/>
          </p14:sldIdLst>
        </p14:section>
        <p14:section name="Rechts- und Geschäftsfähigkeit" id="{213C64BD-4169-4519-9508-43637991622F}">
          <p14:sldIdLst>
            <p14:sldId id="277"/>
            <p14:sldId id="266"/>
            <p14:sldId id="268"/>
            <p14:sldId id="269"/>
            <p14:sldId id="270"/>
          </p14:sldIdLst>
        </p14:section>
        <p14:section name="Vollmachten &amp; Prokuristen" id="{CF1D5090-B9AD-41D5-880A-BA7753CF49B7}">
          <p14:sldIdLst>
            <p14:sldId id="278"/>
            <p14:sldId id="273"/>
            <p14:sldId id="275"/>
            <p14:sldId id="276"/>
          </p14:sldIdLst>
        </p14:section>
        <p14:section name="AGB" id="{15ED65B4-F780-4D54-949A-F8F07522B40D}">
          <p14:sldIdLst>
            <p14:sldId id="279"/>
            <p14:sldId id="267"/>
          </p14:sldIdLst>
        </p14:section>
        <p14:section name="Ende" id="{71E736EE-A392-4B49-B461-612B6B6BBEFC}">
          <p14:sldIdLst>
            <p14:sldId id="258"/>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atrick Beisert" initials="PB" lastIdx="2" clrIdx="0">
    <p:extLst>
      <p:ext uri="{19B8F6BF-5375-455C-9EA6-DF929625EA0E}">
        <p15:presenceInfo xmlns:p15="http://schemas.microsoft.com/office/powerpoint/2012/main" userId="S-1-5-21-3317171935-2624533740-1754382992-277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91" d="100"/>
          <a:sy n="91" d="100"/>
        </p:scale>
        <p:origin x="1404"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E02955-CA41-4CE7-87BC-7C2314543B12}" type="datetimeFigureOut">
              <a:rPr lang="de-DE" smtClean="0"/>
              <a:t>15.09.2016</a:t>
            </a:fld>
            <a:endParaRPr lang="de-DE"/>
          </a:p>
        </p:txBody>
      </p:sp>
      <p:sp>
        <p:nvSpPr>
          <p:cNvPr id="4" name="Folienbildplatzhalt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DD1736D-5C44-4D83-A358-BC45063D4312}" type="slidenum">
              <a:rPr lang="de-DE" smtClean="0"/>
              <a:t>‹#›</a:t>
            </a:fld>
            <a:endParaRPr lang="de-DE"/>
          </a:p>
        </p:txBody>
      </p:sp>
    </p:spTree>
    <p:extLst>
      <p:ext uri="{BB962C8B-B14F-4D97-AF65-F5344CB8AC3E}">
        <p14:creationId xmlns:p14="http://schemas.microsoft.com/office/powerpoint/2010/main" val="5438262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l">
              <a:defRPr sz="6000"/>
            </a:lvl1pPr>
          </a:lstStyle>
          <a:p>
            <a:r>
              <a:rPr lang="de-DE" smtClean="0"/>
              <a:t>Titelmasterformat durch Klicken bearbeiten</a:t>
            </a:r>
            <a:endParaRPr lang="en-US" dirty="0"/>
          </a:p>
        </p:txBody>
      </p:sp>
      <p:sp>
        <p:nvSpPr>
          <p:cNvPr id="3" name="Subtitle 2"/>
          <p:cNvSpPr>
            <a:spLocks noGrp="1"/>
          </p:cNvSpPr>
          <p:nvPr>
            <p:ph type="subTitle" idx="1"/>
          </p:nvPr>
        </p:nvSpPr>
        <p:spPr>
          <a:xfrm>
            <a:off x="685800" y="3602038"/>
            <a:ext cx="7772400" cy="840566"/>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smtClean="0"/>
              <a:t>Formatvorlage des Untertitelmasters durch Klicken bearbeiten</a:t>
            </a:r>
            <a:endParaRPr lang="en-US" dirty="0"/>
          </a:p>
        </p:txBody>
      </p:sp>
      <p:sp>
        <p:nvSpPr>
          <p:cNvPr id="8" name="Textplatzhalter 7"/>
          <p:cNvSpPr>
            <a:spLocks noGrp="1"/>
          </p:cNvSpPr>
          <p:nvPr>
            <p:ph type="body" sz="quarter" idx="13" hasCustomPrompt="1"/>
          </p:nvPr>
        </p:nvSpPr>
        <p:spPr>
          <a:xfrm>
            <a:off x="685800" y="4684143"/>
            <a:ext cx="7772400" cy="819510"/>
          </a:xfrm>
        </p:spPr>
        <p:txBody>
          <a:bodyPr>
            <a:normAutofit/>
          </a:bodyPr>
          <a:lstStyle>
            <a:lvl1pPr marL="0" indent="0">
              <a:buNone/>
              <a:defRPr sz="2000" baseline="0"/>
            </a:lvl1pPr>
          </a:lstStyle>
          <a:p>
            <a:pPr lvl="0"/>
            <a:r>
              <a:rPr lang="de-DE" dirty="0"/>
              <a:t>Vorname Name, Job-Titel durch Klicken hinzufügen</a:t>
            </a:r>
          </a:p>
        </p:txBody>
      </p:sp>
      <p:sp>
        <p:nvSpPr>
          <p:cNvPr id="12" name="Textfeld 11"/>
          <p:cNvSpPr txBox="1"/>
          <p:nvPr userDrawn="1"/>
        </p:nvSpPr>
        <p:spPr>
          <a:xfrm>
            <a:off x="685800" y="6391402"/>
            <a:ext cx="2355553" cy="276999"/>
          </a:xfrm>
          <a:prstGeom prst="rect">
            <a:avLst/>
          </a:prstGeom>
          <a:noFill/>
        </p:spPr>
        <p:txBody>
          <a:bodyPr wrap="square"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200" dirty="0">
                <a:solidFill>
                  <a:schemeClr val="bg1">
                    <a:lumMod val="65000"/>
                  </a:schemeClr>
                </a:solidFill>
                <a:latin typeface="Calibri Light" panose="020F0302020204030204" pitchFamily="34" charset="0"/>
              </a:rPr>
              <a:t>© 2016 </a:t>
            </a:r>
            <a:r>
              <a:rPr lang="de-DE" sz="1200" dirty="0" err="1">
                <a:solidFill>
                  <a:schemeClr val="bg1">
                    <a:lumMod val="65000"/>
                  </a:schemeClr>
                </a:solidFill>
                <a:latin typeface="Calibri Light" panose="020F0302020204030204" pitchFamily="34" charset="0"/>
              </a:rPr>
              <a:t>Concept</a:t>
            </a:r>
            <a:r>
              <a:rPr lang="de-DE" sz="1200" dirty="0">
                <a:solidFill>
                  <a:schemeClr val="bg1">
                    <a:lumMod val="65000"/>
                  </a:schemeClr>
                </a:solidFill>
                <a:latin typeface="Calibri Light" panose="020F0302020204030204" pitchFamily="34" charset="0"/>
              </a:rPr>
              <a:t>-IT </a:t>
            </a:r>
          </a:p>
        </p:txBody>
      </p:sp>
      <p:pic>
        <p:nvPicPr>
          <p:cNvPr id="13" name="Grafik 1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391070" y="5745192"/>
            <a:ext cx="890753" cy="923209"/>
          </a:xfrm>
          <a:prstGeom prst="rect">
            <a:avLst/>
          </a:prstGeom>
        </p:spPr>
      </p:pic>
      <p:sp>
        <p:nvSpPr>
          <p:cNvPr id="14" name="Textfeld 13"/>
          <p:cNvSpPr txBox="1"/>
          <p:nvPr userDrawn="1"/>
        </p:nvSpPr>
        <p:spPr>
          <a:xfrm>
            <a:off x="6202393" y="5914408"/>
            <a:ext cx="2255808" cy="553998"/>
          </a:xfrm>
          <a:prstGeom prst="rect">
            <a:avLst/>
          </a:prstGeom>
          <a:noFill/>
        </p:spPr>
        <p:txBody>
          <a:bodyPr wrap="square" rtlCol="0">
            <a:spAutoFit/>
          </a:bodyPr>
          <a:lstStyle/>
          <a:p>
            <a:r>
              <a:rPr lang="de-DE" sz="1600" b="1" dirty="0" err="1">
                <a:solidFill>
                  <a:schemeClr val="accent1">
                    <a:lumMod val="50000"/>
                  </a:schemeClr>
                </a:solidFill>
                <a:latin typeface="Calibri Light" panose="020F0302020204030204" pitchFamily="34" charset="0"/>
              </a:rPr>
              <a:t>Concept</a:t>
            </a:r>
            <a:r>
              <a:rPr lang="de-DE" sz="1600" b="1" dirty="0">
                <a:solidFill>
                  <a:schemeClr val="accent1">
                    <a:lumMod val="50000"/>
                  </a:schemeClr>
                </a:solidFill>
                <a:latin typeface="Calibri Light" panose="020F0302020204030204" pitchFamily="34" charset="0"/>
              </a:rPr>
              <a:t>-IT</a:t>
            </a:r>
          </a:p>
          <a:p>
            <a:r>
              <a:rPr lang="de-DE" sz="1400" dirty="0">
                <a:solidFill>
                  <a:schemeClr val="accent1">
                    <a:lumMod val="50000"/>
                  </a:schemeClr>
                </a:solidFill>
                <a:latin typeface="Calibri Light" panose="020F0302020204030204" pitchFamily="34" charset="0"/>
              </a:rPr>
              <a:t>„</a:t>
            </a:r>
            <a:r>
              <a:rPr lang="de-DE" sz="1400" dirty="0" err="1">
                <a:solidFill>
                  <a:schemeClr val="accent1">
                    <a:lumMod val="50000"/>
                  </a:schemeClr>
                </a:solidFill>
                <a:latin typeface="Calibri Light" panose="020F0302020204030204" pitchFamily="34" charset="0"/>
              </a:rPr>
              <a:t>our</a:t>
            </a:r>
            <a:r>
              <a:rPr lang="de-DE" sz="1400" dirty="0">
                <a:solidFill>
                  <a:schemeClr val="accent1">
                    <a:lumMod val="50000"/>
                  </a:schemeClr>
                </a:solidFill>
                <a:latin typeface="Calibri Light" panose="020F0302020204030204" pitchFamily="34" charset="0"/>
              </a:rPr>
              <a:t> </a:t>
            </a:r>
            <a:r>
              <a:rPr lang="de-DE" sz="1400" dirty="0" err="1">
                <a:solidFill>
                  <a:schemeClr val="accent1">
                    <a:lumMod val="50000"/>
                  </a:schemeClr>
                </a:solidFill>
                <a:latin typeface="Calibri Light" panose="020F0302020204030204" pitchFamily="34" charset="0"/>
              </a:rPr>
              <a:t>concept</a:t>
            </a:r>
            <a:r>
              <a:rPr lang="de-DE" sz="1400" dirty="0">
                <a:solidFill>
                  <a:schemeClr val="accent1">
                    <a:lumMod val="50000"/>
                  </a:schemeClr>
                </a:solidFill>
                <a:latin typeface="Calibri Light" panose="020F0302020204030204" pitchFamily="34" charset="0"/>
              </a:rPr>
              <a:t>, </a:t>
            </a:r>
            <a:r>
              <a:rPr lang="de-DE" sz="1400" dirty="0" err="1">
                <a:solidFill>
                  <a:schemeClr val="accent1">
                    <a:lumMod val="50000"/>
                  </a:schemeClr>
                </a:solidFill>
                <a:latin typeface="Calibri Light" panose="020F0302020204030204" pitchFamily="34" charset="0"/>
              </a:rPr>
              <a:t>your</a:t>
            </a:r>
            <a:r>
              <a:rPr lang="de-DE" sz="1400" dirty="0">
                <a:solidFill>
                  <a:schemeClr val="accent1">
                    <a:lumMod val="50000"/>
                  </a:schemeClr>
                </a:solidFill>
                <a:latin typeface="Calibri Light" panose="020F0302020204030204" pitchFamily="34" charset="0"/>
              </a:rPr>
              <a:t> </a:t>
            </a:r>
            <a:r>
              <a:rPr lang="de-DE" sz="1400" dirty="0" err="1">
                <a:solidFill>
                  <a:schemeClr val="accent1">
                    <a:lumMod val="50000"/>
                  </a:schemeClr>
                </a:solidFill>
                <a:latin typeface="Calibri Light" panose="020F0302020204030204" pitchFamily="34" charset="0"/>
              </a:rPr>
              <a:t>solution</a:t>
            </a:r>
            <a:r>
              <a:rPr lang="de-DE" sz="1400" dirty="0">
                <a:solidFill>
                  <a:schemeClr val="accent1">
                    <a:lumMod val="50000"/>
                  </a:schemeClr>
                </a:solidFill>
                <a:latin typeface="Calibri Light" panose="020F0302020204030204" pitchFamily="34" charset="0"/>
              </a:rPr>
              <a:t>“</a:t>
            </a:r>
          </a:p>
        </p:txBody>
      </p:sp>
    </p:spTree>
    <p:extLst>
      <p:ext uri="{BB962C8B-B14F-4D97-AF65-F5344CB8AC3E}">
        <p14:creationId xmlns:p14="http://schemas.microsoft.com/office/powerpoint/2010/main" val="20552738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29841" y="845388"/>
            <a:ext cx="2949178" cy="1212011"/>
          </a:xfrm>
        </p:spPr>
        <p:txBody>
          <a:bodyPr anchor="b"/>
          <a:lstStyle>
            <a:lvl1pPr>
              <a:defRPr sz="3200"/>
            </a:lvl1pPr>
          </a:lstStyle>
          <a:p>
            <a:r>
              <a:rPr lang="de-DE" smtClean="0"/>
              <a:t>Titelmasterformat durch Klicken bearbeiten</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smtClean="0"/>
              <a:t>Bild durch Klicken auf Symbol hinzufügen</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smtClean="0"/>
              <a:t>Formatvorlagen des Textmasters bearbeiten</a:t>
            </a:r>
          </a:p>
        </p:txBody>
      </p:sp>
      <p:sp>
        <p:nvSpPr>
          <p:cNvPr id="5" name="Date Placeholder 4"/>
          <p:cNvSpPr>
            <a:spLocks noGrp="1"/>
          </p:cNvSpPr>
          <p:nvPr>
            <p:ph type="dt" sz="half" idx="10"/>
          </p:nvPr>
        </p:nvSpPr>
        <p:spPr/>
        <p:txBody>
          <a:bodyPr/>
          <a:lstStyle/>
          <a:p>
            <a:fld id="{27F80731-BCAB-4566-92D7-2184497D417B}" type="datetime1">
              <a:rPr lang="de-DE" smtClean="0"/>
              <a:t>15.09.2016</a:t>
            </a:fld>
            <a:endParaRPr lang="de-DE"/>
          </a:p>
        </p:txBody>
      </p:sp>
      <p:sp>
        <p:nvSpPr>
          <p:cNvPr id="6" name="Footer Placeholder 5"/>
          <p:cNvSpPr>
            <a:spLocks noGrp="1"/>
          </p:cNvSpPr>
          <p:nvPr>
            <p:ph type="ftr" sz="quarter" idx="11"/>
          </p:nvPr>
        </p:nvSpPr>
        <p:spPr/>
        <p:txBody>
          <a:bodyPr/>
          <a:lstStyle/>
          <a:p>
            <a:r>
              <a:rPr lang="de-DE"/>
              <a:t>© 2016 Concept-IT | &lt;Titel der Präsentation&gt;</a:t>
            </a:r>
          </a:p>
        </p:txBody>
      </p:sp>
      <p:sp>
        <p:nvSpPr>
          <p:cNvPr id="7" name="Slide Number Placeholder 6"/>
          <p:cNvSpPr>
            <a:spLocks noGrp="1"/>
          </p:cNvSpPr>
          <p:nvPr>
            <p:ph type="sldNum" sz="quarter" idx="12"/>
          </p:nvPr>
        </p:nvSpPr>
        <p:spPr/>
        <p:txBody>
          <a:bodyPr/>
          <a:lstStyle/>
          <a:p>
            <a:fld id="{AF352947-28F3-421A-90B8-970A12ACB341}" type="slidenum">
              <a:rPr lang="de-DE" smtClean="0"/>
              <a:t>‹#›</a:t>
            </a:fld>
            <a:endParaRPr lang="de-DE"/>
          </a:p>
        </p:txBody>
      </p:sp>
    </p:spTree>
    <p:extLst>
      <p:ext uri="{BB962C8B-B14F-4D97-AF65-F5344CB8AC3E}">
        <p14:creationId xmlns:p14="http://schemas.microsoft.com/office/powerpoint/2010/main" val="42523330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Titelmasterformat durch Klicken bearbeiten</a:t>
            </a:r>
            <a:endParaRPr lang="en-US" dirty="0"/>
          </a:p>
        </p:txBody>
      </p:sp>
      <p:sp>
        <p:nvSpPr>
          <p:cNvPr id="3" name="Vertical Text Placeholder 2"/>
          <p:cNvSpPr>
            <a:spLocks noGrp="1"/>
          </p:cNvSpPr>
          <p:nvPr>
            <p:ph type="body" orient="vert" idx="1"/>
          </p:nvPr>
        </p:nvSpPr>
        <p:spPr/>
        <p:txBody>
          <a:bodyPr vert="eaVert"/>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4" name="Date Placeholder 3"/>
          <p:cNvSpPr>
            <a:spLocks noGrp="1"/>
          </p:cNvSpPr>
          <p:nvPr>
            <p:ph type="dt" sz="half" idx="10"/>
          </p:nvPr>
        </p:nvSpPr>
        <p:spPr/>
        <p:txBody>
          <a:bodyPr/>
          <a:lstStyle/>
          <a:p>
            <a:fld id="{026B54F2-C8F6-4B16-A378-A03B95953A70}" type="datetime1">
              <a:rPr lang="de-DE" smtClean="0"/>
              <a:t>15.09.2016</a:t>
            </a:fld>
            <a:endParaRPr lang="de-DE"/>
          </a:p>
        </p:txBody>
      </p:sp>
      <p:sp>
        <p:nvSpPr>
          <p:cNvPr id="5" name="Footer Placeholder 4"/>
          <p:cNvSpPr>
            <a:spLocks noGrp="1"/>
          </p:cNvSpPr>
          <p:nvPr>
            <p:ph type="ftr" sz="quarter" idx="11"/>
          </p:nvPr>
        </p:nvSpPr>
        <p:spPr/>
        <p:txBody>
          <a:bodyPr/>
          <a:lstStyle/>
          <a:p>
            <a:r>
              <a:rPr lang="de-DE"/>
              <a:t>© 2016 Concept-IT | &lt;Titel der Präsentation&gt;</a:t>
            </a:r>
          </a:p>
        </p:txBody>
      </p:sp>
      <p:sp>
        <p:nvSpPr>
          <p:cNvPr id="6" name="Slide Number Placeholder 5"/>
          <p:cNvSpPr>
            <a:spLocks noGrp="1"/>
          </p:cNvSpPr>
          <p:nvPr>
            <p:ph type="sldNum" sz="quarter" idx="12"/>
          </p:nvPr>
        </p:nvSpPr>
        <p:spPr/>
        <p:txBody>
          <a:bodyPr/>
          <a:lstStyle/>
          <a:p>
            <a:fld id="{AF352947-28F3-421A-90B8-970A12ACB341}" type="slidenum">
              <a:rPr lang="de-DE" smtClean="0"/>
              <a:t>‹#›</a:t>
            </a:fld>
            <a:endParaRPr lang="de-DE"/>
          </a:p>
        </p:txBody>
      </p:sp>
    </p:spTree>
    <p:extLst>
      <p:ext uri="{BB962C8B-B14F-4D97-AF65-F5344CB8AC3E}">
        <p14:creationId xmlns:p14="http://schemas.microsoft.com/office/powerpoint/2010/main" val="2440187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845389"/>
            <a:ext cx="1971675" cy="5331574"/>
          </a:xfrm>
        </p:spPr>
        <p:txBody>
          <a:bodyPr vert="eaVert"/>
          <a:lstStyle/>
          <a:p>
            <a:r>
              <a:rPr lang="de-DE" smtClean="0"/>
              <a:t>Titelmasterformat durch Klicken bearbeiten</a:t>
            </a:r>
            <a:endParaRPr lang="en-US" dirty="0"/>
          </a:p>
        </p:txBody>
      </p:sp>
      <p:sp>
        <p:nvSpPr>
          <p:cNvPr id="3" name="Vertical Text Placeholder 2"/>
          <p:cNvSpPr>
            <a:spLocks noGrp="1"/>
          </p:cNvSpPr>
          <p:nvPr>
            <p:ph type="body" orient="vert" idx="1"/>
          </p:nvPr>
        </p:nvSpPr>
        <p:spPr>
          <a:xfrm>
            <a:off x="628650" y="845389"/>
            <a:ext cx="5800725" cy="5331574"/>
          </a:xfrm>
        </p:spPr>
        <p:txBody>
          <a:bodyPr vert="eaVert"/>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4" name="Date Placeholder 3"/>
          <p:cNvSpPr>
            <a:spLocks noGrp="1"/>
          </p:cNvSpPr>
          <p:nvPr>
            <p:ph type="dt" sz="half" idx="10"/>
          </p:nvPr>
        </p:nvSpPr>
        <p:spPr/>
        <p:txBody>
          <a:bodyPr/>
          <a:lstStyle/>
          <a:p>
            <a:fld id="{E27DD8FD-5419-4D5A-8298-7C1FAEA2D3C7}" type="datetime1">
              <a:rPr lang="de-DE" smtClean="0"/>
              <a:t>15.09.2016</a:t>
            </a:fld>
            <a:endParaRPr lang="de-DE"/>
          </a:p>
        </p:txBody>
      </p:sp>
      <p:sp>
        <p:nvSpPr>
          <p:cNvPr id="5" name="Footer Placeholder 4"/>
          <p:cNvSpPr>
            <a:spLocks noGrp="1"/>
          </p:cNvSpPr>
          <p:nvPr>
            <p:ph type="ftr" sz="quarter" idx="11"/>
          </p:nvPr>
        </p:nvSpPr>
        <p:spPr/>
        <p:txBody>
          <a:bodyPr/>
          <a:lstStyle/>
          <a:p>
            <a:r>
              <a:rPr lang="de-DE"/>
              <a:t>© 2016 Concept-IT | &lt;Titel der Präsentation&gt;</a:t>
            </a:r>
          </a:p>
        </p:txBody>
      </p:sp>
      <p:sp>
        <p:nvSpPr>
          <p:cNvPr id="6" name="Slide Number Placeholder 5"/>
          <p:cNvSpPr>
            <a:spLocks noGrp="1"/>
          </p:cNvSpPr>
          <p:nvPr>
            <p:ph type="sldNum" sz="quarter" idx="12"/>
          </p:nvPr>
        </p:nvSpPr>
        <p:spPr/>
        <p:txBody>
          <a:bodyPr/>
          <a:lstStyle/>
          <a:p>
            <a:fld id="{AF352947-28F3-421A-90B8-970A12ACB341}" type="slidenum">
              <a:rPr lang="de-DE" smtClean="0"/>
              <a:t>‹#›</a:t>
            </a:fld>
            <a:endParaRPr lang="de-DE"/>
          </a:p>
        </p:txBody>
      </p:sp>
    </p:spTree>
    <p:extLst>
      <p:ext uri="{BB962C8B-B14F-4D97-AF65-F5344CB8AC3E}">
        <p14:creationId xmlns:p14="http://schemas.microsoft.com/office/powerpoint/2010/main" val="38263902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Titelmasterformat durch Klicken bearbeiten</a:t>
            </a:r>
            <a:endParaRPr lang="en-US" dirty="0"/>
          </a:p>
        </p:txBody>
      </p:sp>
      <p:sp>
        <p:nvSpPr>
          <p:cNvPr id="3" name="Content Placeholder 2"/>
          <p:cNvSpPr>
            <a:spLocks noGrp="1"/>
          </p:cNvSpPr>
          <p:nvPr>
            <p:ph idx="1"/>
          </p:nvPr>
        </p:nvSpPr>
        <p:spPr/>
        <p:txBody>
          <a:body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4" name="Date Placeholder 3"/>
          <p:cNvSpPr>
            <a:spLocks noGrp="1"/>
          </p:cNvSpPr>
          <p:nvPr>
            <p:ph type="dt" sz="half" idx="10"/>
          </p:nvPr>
        </p:nvSpPr>
        <p:spPr/>
        <p:txBody>
          <a:bodyPr/>
          <a:lstStyle/>
          <a:p>
            <a:fld id="{E54F1E43-DD44-487A-A251-F4A073A1B66F}" type="datetime1">
              <a:rPr lang="de-DE" smtClean="0"/>
              <a:t>15.09.2016</a:t>
            </a:fld>
            <a:endParaRPr lang="de-DE" dirty="0"/>
          </a:p>
        </p:txBody>
      </p:sp>
      <p:sp>
        <p:nvSpPr>
          <p:cNvPr id="5" name="Footer Placeholder 4"/>
          <p:cNvSpPr>
            <a:spLocks noGrp="1"/>
          </p:cNvSpPr>
          <p:nvPr>
            <p:ph type="ftr" sz="quarter" idx="11"/>
          </p:nvPr>
        </p:nvSpPr>
        <p:spPr/>
        <p:txBody>
          <a:bodyPr/>
          <a:lstStyle/>
          <a:p>
            <a:r>
              <a:rPr lang="de-DE"/>
              <a:t>© 2016 Concept-IT | &lt;Titel der Präsentation&gt;</a:t>
            </a:r>
            <a:endParaRPr lang="de-DE" dirty="0"/>
          </a:p>
        </p:txBody>
      </p:sp>
      <p:sp>
        <p:nvSpPr>
          <p:cNvPr id="6" name="Slide Number Placeholder 5"/>
          <p:cNvSpPr>
            <a:spLocks noGrp="1"/>
          </p:cNvSpPr>
          <p:nvPr>
            <p:ph type="sldNum" sz="quarter" idx="12"/>
          </p:nvPr>
        </p:nvSpPr>
        <p:spPr/>
        <p:txBody>
          <a:bodyPr/>
          <a:lstStyle/>
          <a:p>
            <a:fld id="{AF352947-28F3-421A-90B8-970A12ACB341}" type="slidenum">
              <a:rPr lang="de-DE" smtClean="0"/>
              <a:t>‹#›</a:t>
            </a:fld>
            <a:endParaRPr lang="de-DE"/>
          </a:p>
        </p:txBody>
      </p:sp>
    </p:spTree>
    <p:extLst>
      <p:ext uri="{BB962C8B-B14F-4D97-AF65-F5344CB8AC3E}">
        <p14:creationId xmlns:p14="http://schemas.microsoft.com/office/powerpoint/2010/main" val="19529290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de-DE" smtClean="0"/>
              <a:t>Titelmasterformat durch Klicken bearbeiten</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accent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smtClean="0"/>
              <a:t>Formatvorlagen des Textmasters bearbeiten</a:t>
            </a:r>
          </a:p>
        </p:txBody>
      </p:sp>
      <p:sp>
        <p:nvSpPr>
          <p:cNvPr id="4" name="Date Placeholder 3"/>
          <p:cNvSpPr>
            <a:spLocks noGrp="1"/>
          </p:cNvSpPr>
          <p:nvPr>
            <p:ph type="dt" sz="half" idx="10"/>
          </p:nvPr>
        </p:nvSpPr>
        <p:spPr/>
        <p:txBody>
          <a:bodyPr/>
          <a:lstStyle/>
          <a:p>
            <a:fld id="{7C1C210B-1646-4BC2-8D6D-7683F7F213FB}" type="datetime1">
              <a:rPr lang="de-DE" smtClean="0"/>
              <a:t>15.09.2016</a:t>
            </a:fld>
            <a:endParaRPr lang="de-DE"/>
          </a:p>
        </p:txBody>
      </p:sp>
      <p:sp>
        <p:nvSpPr>
          <p:cNvPr id="5" name="Footer Placeholder 4"/>
          <p:cNvSpPr>
            <a:spLocks noGrp="1"/>
          </p:cNvSpPr>
          <p:nvPr>
            <p:ph type="ftr" sz="quarter" idx="11"/>
          </p:nvPr>
        </p:nvSpPr>
        <p:spPr/>
        <p:txBody>
          <a:bodyPr/>
          <a:lstStyle/>
          <a:p>
            <a:r>
              <a:rPr lang="de-DE"/>
              <a:t>© 2016 Concept-IT | &lt;Titel der Präsentation&gt;</a:t>
            </a:r>
          </a:p>
        </p:txBody>
      </p:sp>
      <p:sp>
        <p:nvSpPr>
          <p:cNvPr id="6" name="Slide Number Placeholder 5"/>
          <p:cNvSpPr>
            <a:spLocks noGrp="1"/>
          </p:cNvSpPr>
          <p:nvPr>
            <p:ph type="sldNum" sz="quarter" idx="12"/>
          </p:nvPr>
        </p:nvSpPr>
        <p:spPr/>
        <p:txBody>
          <a:bodyPr/>
          <a:lstStyle/>
          <a:p>
            <a:fld id="{AF352947-28F3-421A-90B8-970A12ACB341}" type="slidenum">
              <a:rPr lang="de-DE" smtClean="0"/>
              <a:t>‹#›</a:t>
            </a:fld>
            <a:endParaRPr lang="de-DE"/>
          </a:p>
        </p:txBody>
      </p:sp>
    </p:spTree>
    <p:extLst>
      <p:ext uri="{BB962C8B-B14F-4D97-AF65-F5344CB8AC3E}">
        <p14:creationId xmlns:p14="http://schemas.microsoft.com/office/powerpoint/2010/main" val="36961227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 Spalte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Titelmasterformat durch Klicken bearbeiten</a:t>
            </a:r>
            <a:endParaRPr lang="en-US" dirty="0"/>
          </a:p>
        </p:txBody>
      </p:sp>
      <p:sp>
        <p:nvSpPr>
          <p:cNvPr id="3" name="Content Placeholder 2"/>
          <p:cNvSpPr>
            <a:spLocks noGrp="1"/>
          </p:cNvSpPr>
          <p:nvPr>
            <p:ph sz="half" idx="1"/>
          </p:nvPr>
        </p:nvSpPr>
        <p:spPr>
          <a:xfrm>
            <a:off x="628650" y="1845214"/>
            <a:ext cx="7886700" cy="4351338"/>
          </a:xfrm>
        </p:spPr>
        <p:txBody>
          <a:bodyPr/>
          <a:lstStyle>
            <a:lvl1pPr marL="457200" indent="-457200">
              <a:buFont typeface="Arial" panose="020B0604020202020204" pitchFamily="34" charset="0"/>
              <a:buChar char="•"/>
              <a:defRPr baseline="0"/>
            </a:lvl1pPr>
          </a:lstStyle>
          <a:p>
            <a:pPr lvl="0"/>
            <a:r>
              <a:rPr lang="de-DE" smtClean="0"/>
              <a:t>Formatvorlagen des Textmasters bearbeiten</a:t>
            </a:r>
          </a:p>
        </p:txBody>
      </p:sp>
      <p:sp>
        <p:nvSpPr>
          <p:cNvPr id="5" name="Date Placeholder 4"/>
          <p:cNvSpPr>
            <a:spLocks noGrp="1"/>
          </p:cNvSpPr>
          <p:nvPr>
            <p:ph type="dt" sz="half" idx="10"/>
          </p:nvPr>
        </p:nvSpPr>
        <p:spPr/>
        <p:txBody>
          <a:bodyPr/>
          <a:lstStyle/>
          <a:p>
            <a:fld id="{2942B279-DD61-4CDE-9399-4F030FAC8ACE}" type="datetime1">
              <a:rPr lang="de-DE" smtClean="0"/>
              <a:t>15.09.2016</a:t>
            </a:fld>
            <a:endParaRPr lang="de-DE"/>
          </a:p>
        </p:txBody>
      </p:sp>
      <p:sp>
        <p:nvSpPr>
          <p:cNvPr id="6" name="Footer Placeholder 5"/>
          <p:cNvSpPr>
            <a:spLocks noGrp="1"/>
          </p:cNvSpPr>
          <p:nvPr>
            <p:ph type="ftr" sz="quarter" idx="11"/>
          </p:nvPr>
        </p:nvSpPr>
        <p:spPr/>
        <p:txBody>
          <a:bodyPr/>
          <a:lstStyle/>
          <a:p>
            <a:r>
              <a:rPr lang="de-DE"/>
              <a:t>© 2016 Concept-IT | &lt;Titel der Präsentation&gt;</a:t>
            </a:r>
          </a:p>
        </p:txBody>
      </p:sp>
      <p:sp>
        <p:nvSpPr>
          <p:cNvPr id="7" name="Slide Number Placeholder 6"/>
          <p:cNvSpPr>
            <a:spLocks noGrp="1"/>
          </p:cNvSpPr>
          <p:nvPr>
            <p:ph type="sldNum" sz="quarter" idx="12"/>
          </p:nvPr>
        </p:nvSpPr>
        <p:spPr/>
        <p:txBody>
          <a:bodyPr/>
          <a:lstStyle/>
          <a:p>
            <a:fld id="{AF352947-28F3-421A-90B8-970A12ACB341}" type="slidenum">
              <a:rPr lang="de-DE" smtClean="0"/>
              <a:t>‹#›</a:t>
            </a:fld>
            <a:endParaRPr lang="de-DE"/>
          </a:p>
        </p:txBody>
      </p:sp>
      <p:sp>
        <p:nvSpPr>
          <p:cNvPr id="10" name="Textplatzhalter 9"/>
          <p:cNvSpPr>
            <a:spLocks noGrp="1"/>
          </p:cNvSpPr>
          <p:nvPr>
            <p:ph type="body" sz="quarter" idx="13"/>
          </p:nvPr>
        </p:nvSpPr>
        <p:spPr>
          <a:xfrm>
            <a:off x="628650" y="1854200"/>
            <a:ext cx="7886700" cy="4340225"/>
          </a:xfrm>
        </p:spPr>
        <p:txBody>
          <a:bodyPr/>
          <a:lstStyle>
            <a:lvl1pPr marL="0" indent="0">
              <a:buNone/>
              <a:defRPr baseline="0"/>
            </a:lvl1pPr>
            <a:lvl3pPr marL="914400" indent="0">
              <a:buNone/>
              <a:defRPr/>
            </a:lvl3pPr>
            <a:lvl4pPr marL="1371600" indent="0">
              <a:buNone/>
              <a:defRPr/>
            </a:lvl4pPr>
            <a:lvl5pPr marL="1828800" indent="0">
              <a:buNone/>
              <a:defRPr/>
            </a:lvl5pPr>
          </a:lstStyle>
          <a:p>
            <a:pPr lvl="0"/>
            <a:r>
              <a:rPr lang="de-DE" smtClean="0"/>
              <a:t>Formatvorlagen des Textmasters bearbeiten</a:t>
            </a:r>
          </a:p>
        </p:txBody>
      </p:sp>
    </p:spTree>
    <p:extLst>
      <p:ext uri="{BB962C8B-B14F-4D97-AF65-F5344CB8AC3E}">
        <p14:creationId xmlns:p14="http://schemas.microsoft.com/office/powerpoint/2010/main" val="13809337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baseline="0"/>
            </a:lvl1pPr>
          </a:lstStyle>
          <a:p>
            <a:r>
              <a:rPr lang="de-DE" dirty="0"/>
              <a:t>Agenda </a:t>
            </a:r>
          </a:p>
        </p:txBody>
      </p:sp>
      <p:sp>
        <p:nvSpPr>
          <p:cNvPr id="3" name="Datumsplatzhalter 2"/>
          <p:cNvSpPr>
            <a:spLocks noGrp="1"/>
          </p:cNvSpPr>
          <p:nvPr>
            <p:ph type="dt" sz="half" idx="10"/>
          </p:nvPr>
        </p:nvSpPr>
        <p:spPr/>
        <p:txBody>
          <a:bodyPr/>
          <a:lstStyle/>
          <a:p>
            <a:fld id="{DA3A8C82-80C2-48D0-A4F3-B90938EB194C}" type="datetime1">
              <a:rPr lang="de-DE" smtClean="0"/>
              <a:t>15.09.2016</a:t>
            </a:fld>
            <a:endParaRPr lang="de-DE" dirty="0"/>
          </a:p>
        </p:txBody>
      </p:sp>
      <p:sp>
        <p:nvSpPr>
          <p:cNvPr id="4" name="Fußzeilenplatzhalter 3"/>
          <p:cNvSpPr>
            <a:spLocks noGrp="1"/>
          </p:cNvSpPr>
          <p:nvPr>
            <p:ph type="ftr" sz="quarter" idx="11"/>
          </p:nvPr>
        </p:nvSpPr>
        <p:spPr/>
        <p:txBody>
          <a:bodyPr/>
          <a:lstStyle/>
          <a:p>
            <a:r>
              <a:rPr lang="de-DE"/>
              <a:t>© 2016 Concept-IT | &lt;Titel der Präsentation&gt;</a:t>
            </a:r>
            <a:endParaRPr lang="de-DE" dirty="0"/>
          </a:p>
        </p:txBody>
      </p:sp>
      <p:sp>
        <p:nvSpPr>
          <p:cNvPr id="5" name="Foliennummernplatzhalter 4"/>
          <p:cNvSpPr>
            <a:spLocks noGrp="1"/>
          </p:cNvSpPr>
          <p:nvPr>
            <p:ph type="sldNum" sz="quarter" idx="12"/>
          </p:nvPr>
        </p:nvSpPr>
        <p:spPr/>
        <p:txBody>
          <a:bodyPr/>
          <a:lstStyle/>
          <a:p>
            <a:fld id="{AF352947-28F3-421A-90B8-970A12ACB341}" type="slidenum">
              <a:rPr lang="de-DE" smtClean="0"/>
              <a:pPr/>
              <a:t>‹#›</a:t>
            </a:fld>
            <a:endParaRPr lang="de-DE" dirty="0"/>
          </a:p>
        </p:txBody>
      </p:sp>
      <p:sp>
        <p:nvSpPr>
          <p:cNvPr id="7" name="Textplatzhalter 6"/>
          <p:cNvSpPr>
            <a:spLocks noGrp="1"/>
          </p:cNvSpPr>
          <p:nvPr>
            <p:ph type="body" sz="quarter" idx="13" hasCustomPrompt="1"/>
          </p:nvPr>
        </p:nvSpPr>
        <p:spPr>
          <a:xfrm>
            <a:off x="628650" y="1968500"/>
            <a:ext cx="7886700" cy="4025900"/>
          </a:xfrm>
        </p:spPr>
        <p:txBody>
          <a:bodyPr/>
          <a:lstStyle>
            <a:lvl1pPr marL="457200" indent="-457200">
              <a:buFont typeface="Arial" panose="020B0604020202020204" pitchFamily="34" charset="0"/>
              <a:buChar char="•"/>
              <a:defRPr baseline="0"/>
            </a:lvl1pPr>
          </a:lstStyle>
          <a:p>
            <a:pPr lvl="0"/>
            <a:r>
              <a:rPr lang="de-DE" dirty="0"/>
              <a:t>Punkt 1</a:t>
            </a:r>
          </a:p>
          <a:p>
            <a:pPr lvl="0"/>
            <a:r>
              <a:rPr lang="de-DE" dirty="0"/>
              <a:t>Punkt 2</a:t>
            </a:r>
          </a:p>
          <a:p>
            <a:pPr lvl="0"/>
            <a:r>
              <a:rPr lang="de-DE" dirty="0"/>
              <a:t>Punkt 3</a:t>
            </a:r>
          </a:p>
        </p:txBody>
      </p:sp>
    </p:spTree>
    <p:extLst>
      <p:ext uri="{BB962C8B-B14F-4D97-AF65-F5344CB8AC3E}">
        <p14:creationId xmlns:p14="http://schemas.microsoft.com/office/powerpoint/2010/main" val="33506646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a:xfrm>
            <a:off x="629841" y="776377"/>
            <a:ext cx="7886700" cy="914312"/>
          </a:xfrm>
        </p:spPr>
        <p:txBody>
          <a:bodyPr/>
          <a:lstStyle/>
          <a:p>
            <a:r>
              <a:rPr lang="de-DE" smtClean="0"/>
              <a:t>Titelmasterformat durch Klicken bearbeiten</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Formatvorlagen des Textmasters bearbeiten</a:t>
            </a:r>
          </a:p>
        </p:txBody>
      </p:sp>
      <p:sp>
        <p:nvSpPr>
          <p:cNvPr id="4" name="Content Placeholder 3"/>
          <p:cNvSpPr>
            <a:spLocks noGrp="1"/>
          </p:cNvSpPr>
          <p:nvPr>
            <p:ph sz="half" idx="2"/>
          </p:nvPr>
        </p:nvSpPr>
        <p:spPr>
          <a:xfrm>
            <a:off x="629842" y="2505075"/>
            <a:ext cx="3868340" cy="3684588"/>
          </a:xfrm>
        </p:spPr>
        <p:txBody>
          <a:body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Formatvorlagen des Textmasters bearbeiten</a:t>
            </a:r>
          </a:p>
        </p:txBody>
      </p:sp>
      <p:sp>
        <p:nvSpPr>
          <p:cNvPr id="6" name="Content Placeholder 5"/>
          <p:cNvSpPr>
            <a:spLocks noGrp="1"/>
          </p:cNvSpPr>
          <p:nvPr>
            <p:ph sz="quarter" idx="4"/>
          </p:nvPr>
        </p:nvSpPr>
        <p:spPr>
          <a:xfrm>
            <a:off x="4629150" y="2505075"/>
            <a:ext cx="3887391" cy="3684588"/>
          </a:xfrm>
        </p:spPr>
        <p:txBody>
          <a:body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7" name="Date Placeholder 6"/>
          <p:cNvSpPr>
            <a:spLocks noGrp="1"/>
          </p:cNvSpPr>
          <p:nvPr>
            <p:ph type="dt" sz="half" idx="10"/>
          </p:nvPr>
        </p:nvSpPr>
        <p:spPr/>
        <p:txBody>
          <a:bodyPr/>
          <a:lstStyle/>
          <a:p>
            <a:fld id="{F1C8E7E1-798C-45B4-AD71-EBF38A71931E}" type="datetime1">
              <a:rPr lang="de-DE" smtClean="0"/>
              <a:t>15.09.2016</a:t>
            </a:fld>
            <a:endParaRPr lang="de-DE"/>
          </a:p>
        </p:txBody>
      </p:sp>
      <p:sp>
        <p:nvSpPr>
          <p:cNvPr id="8" name="Footer Placeholder 7"/>
          <p:cNvSpPr>
            <a:spLocks noGrp="1"/>
          </p:cNvSpPr>
          <p:nvPr>
            <p:ph type="ftr" sz="quarter" idx="11"/>
          </p:nvPr>
        </p:nvSpPr>
        <p:spPr/>
        <p:txBody>
          <a:bodyPr/>
          <a:lstStyle/>
          <a:p>
            <a:r>
              <a:rPr lang="de-DE"/>
              <a:t>© 2016 Concept-IT | &lt;Titel der Präsentation&gt;</a:t>
            </a:r>
          </a:p>
        </p:txBody>
      </p:sp>
      <p:sp>
        <p:nvSpPr>
          <p:cNvPr id="9" name="Slide Number Placeholder 8"/>
          <p:cNvSpPr>
            <a:spLocks noGrp="1"/>
          </p:cNvSpPr>
          <p:nvPr>
            <p:ph type="sldNum" sz="quarter" idx="12"/>
          </p:nvPr>
        </p:nvSpPr>
        <p:spPr/>
        <p:txBody>
          <a:bodyPr/>
          <a:lstStyle/>
          <a:p>
            <a:fld id="{AF352947-28F3-421A-90B8-970A12ACB341}" type="slidenum">
              <a:rPr lang="de-DE" smtClean="0"/>
              <a:t>‹#›</a:t>
            </a:fld>
            <a:endParaRPr lang="de-DE"/>
          </a:p>
        </p:txBody>
      </p:sp>
    </p:spTree>
    <p:extLst>
      <p:ext uri="{BB962C8B-B14F-4D97-AF65-F5344CB8AC3E}">
        <p14:creationId xmlns:p14="http://schemas.microsoft.com/office/powerpoint/2010/main" val="15386338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Titelmasterformat durch Klicken bearbeiten</a:t>
            </a:r>
            <a:endParaRPr lang="en-US" dirty="0"/>
          </a:p>
        </p:txBody>
      </p:sp>
      <p:sp>
        <p:nvSpPr>
          <p:cNvPr id="3" name="Date Placeholder 2"/>
          <p:cNvSpPr>
            <a:spLocks noGrp="1"/>
          </p:cNvSpPr>
          <p:nvPr>
            <p:ph type="dt" sz="half" idx="10"/>
          </p:nvPr>
        </p:nvSpPr>
        <p:spPr/>
        <p:txBody>
          <a:bodyPr/>
          <a:lstStyle/>
          <a:p>
            <a:fld id="{8B686454-7797-48E0-B997-F344A78A7614}" type="datetime1">
              <a:rPr lang="de-DE" smtClean="0"/>
              <a:t>15.09.2016</a:t>
            </a:fld>
            <a:endParaRPr lang="de-DE"/>
          </a:p>
        </p:txBody>
      </p:sp>
      <p:sp>
        <p:nvSpPr>
          <p:cNvPr id="4" name="Footer Placeholder 3"/>
          <p:cNvSpPr>
            <a:spLocks noGrp="1"/>
          </p:cNvSpPr>
          <p:nvPr>
            <p:ph type="ftr" sz="quarter" idx="11"/>
          </p:nvPr>
        </p:nvSpPr>
        <p:spPr/>
        <p:txBody>
          <a:bodyPr/>
          <a:lstStyle/>
          <a:p>
            <a:r>
              <a:rPr lang="de-DE"/>
              <a:t>© 2016 Concept-IT | &lt;Titel der Präsentation&gt;</a:t>
            </a:r>
          </a:p>
        </p:txBody>
      </p:sp>
      <p:sp>
        <p:nvSpPr>
          <p:cNvPr id="5" name="Slide Number Placeholder 4"/>
          <p:cNvSpPr>
            <a:spLocks noGrp="1"/>
          </p:cNvSpPr>
          <p:nvPr>
            <p:ph type="sldNum" sz="quarter" idx="12"/>
          </p:nvPr>
        </p:nvSpPr>
        <p:spPr/>
        <p:txBody>
          <a:bodyPr/>
          <a:lstStyle/>
          <a:p>
            <a:fld id="{AF352947-28F3-421A-90B8-970A12ACB341}" type="slidenum">
              <a:rPr lang="de-DE" smtClean="0"/>
              <a:t>‹#›</a:t>
            </a:fld>
            <a:endParaRPr lang="de-DE"/>
          </a:p>
        </p:txBody>
      </p:sp>
    </p:spTree>
    <p:extLst>
      <p:ext uri="{BB962C8B-B14F-4D97-AF65-F5344CB8AC3E}">
        <p14:creationId xmlns:p14="http://schemas.microsoft.com/office/powerpoint/2010/main" val="1138698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C1D20E-BFC3-4387-B257-2B6F5A078232}" type="datetime1">
              <a:rPr lang="de-DE" smtClean="0"/>
              <a:t>15.09.2016</a:t>
            </a:fld>
            <a:endParaRPr lang="de-DE"/>
          </a:p>
        </p:txBody>
      </p:sp>
      <p:sp>
        <p:nvSpPr>
          <p:cNvPr id="3" name="Footer Placeholder 2"/>
          <p:cNvSpPr>
            <a:spLocks noGrp="1"/>
          </p:cNvSpPr>
          <p:nvPr>
            <p:ph type="ftr" sz="quarter" idx="11"/>
          </p:nvPr>
        </p:nvSpPr>
        <p:spPr/>
        <p:txBody>
          <a:bodyPr/>
          <a:lstStyle/>
          <a:p>
            <a:r>
              <a:rPr lang="de-DE"/>
              <a:t>© 2016 Concept-IT | &lt;Titel der Präsentation&gt;</a:t>
            </a:r>
          </a:p>
        </p:txBody>
      </p:sp>
      <p:sp>
        <p:nvSpPr>
          <p:cNvPr id="4" name="Slide Number Placeholder 3"/>
          <p:cNvSpPr>
            <a:spLocks noGrp="1"/>
          </p:cNvSpPr>
          <p:nvPr>
            <p:ph type="sldNum" sz="quarter" idx="12"/>
          </p:nvPr>
        </p:nvSpPr>
        <p:spPr/>
        <p:txBody>
          <a:bodyPr/>
          <a:lstStyle/>
          <a:p>
            <a:fld id="{AF352947-28F3-421A-90B8-970A12ACB341}" type="slidenum">
              <a:rPr lang="de-DE" smtClean="0"/>
              <a:t>‹#›</a:t>
            </a:fld>
            <a:endParaRPr lang="de-DE"/>
          </a:p>
        </p:txBody>
      </p:sp>
    </p:spTree>
    <p:extLst>
      <p:ext uri="{BB962C8B-B14F-4D97-AF65-F5344CB8AC3E}">
        <p14:creationId xmlns:p14="http://schemas.microsoft.com/office/powerpoint/2010/main" val="38970485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29841" y="819509"/>
            <a:ext cx="2949178" cy="1237891"/>
          </a:xfrm>
        </p:spPr>
        <p:txBody>
          <a:bodyPr anchor="b"/>
          <a:lstStyle>
            <a:lvl1pPr>
              <a:defRPr sz="3200"/>
            </a:lvl1pPr>
          </a:lstStyle>
          <a:p>
            <a:r>
              <a:rPr lang="de-DE" smtClean="0"/>
              <a:t>Titelmasterformat durch Klicken bearbeiten</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smtClean="0"/>
              <a:t>Formatvorlagen des Textmasters bearbeiten</a:t>
            </a:r>
          </a:p>
        </p:txBody>
      </p:sp>
      <p:sp>
        <p:nvSpPr>
          <p:cNvPr id="5" name="Date Placeholder 4"/>
          <p:cNvSpPr>
            <a:spLocks noGrp="1"/>
          </p:cNvSpPr>
          <p:nvPr>
            <p:ph type="dt" sz="half" idx="10"/>
          </p:nvPr>
        </p:nvSpPr>
        <p:spPr/>
        <p:txBody>
          <a:bodyPr/>
          <a:lstStyle/>
          <a:p>
            <a:fld id="{5321D6E3-8F8C-4037-AA12-0CE5EF4C540C}" type="datetime1">
              <a:rPr lang="de-DE" smtClean="0"/>
              <a:t>15.09.2016</a:t>
            </a:fld>
            <a:endParaRPr lang="de-DE"/>
          </a:p>
        </p:txBody>
      </p:sp>
      <p:sp>
        <p:nvSpPr>
          <p:cNvPr id="6" name="Footer Placeholder 5"/>
          <p:cNvSpPr>
            <a:spLocks noGrp="1"/>
          </p:cNvSpPr>
          <p:nvPr>
            <p:ph type="ftr" sz="quarter" idx="11"/>
          </p:nvPr>
        </p:nvSpPr>
        <p:spPr/>
        <p:txBody>
          <a:bodyPr/>
          <a:lstStyle/>
          <a:p>
            <a:r>
              <a:rPr lang="de-DE"/>
              <a:t>© 2016 Concept-IT | &lt;Titel der Präsentation&gt;</a:t>
            </a:r>
          </a:p>
        </p:txBody>
      </p:sp>
      <p:sp>
        <p:nvSpPr>
          <p:cNvPr id="7" name="Slide Number Placeholder 6"/>
          <p:cNvSpPr>
            <a:spLocks noGrp="1"/>
          </p:cNvSpPr>
          <p:nvPr>
            <p:ph type="sldNum" sz="quarter" idx="12"/>
          </p:nvPr>
        </p:nvSpPr>
        <p:spPr/>
        <p:txBody>
          <a:bodyPr/>
          <a:lstStyle/>
          <a:p>
            <a:fld id="{AF352947-28F3-421A-90B8-970A12ACB341}" type="slidenum">
              <a:rPr lang="de-DE" smtClean="0"/>
              <a:t>‹#›</a:t>
            </a:fld>
            <a:endParaRPr lang="de-DE"/>
          </a:p>
        </p:txBody>
      </p:sp>
    </p:spTree>
    <p:extLst>
      <p:ext uri="{BB962C8B-B14F-4D97-AF65-F5344CB8AC3E}">
        <p14:creationId xmlns:p14="http://schemas.microsoft.com/office/powerpoint/2010/main" val="18775467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ti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785004"/>
            <a:ext cx="7886700" cy="905685"/>
          </a:xfrm>
          <a:prstGeom prst="rect">
            <a:avLst/>
          </a:prstGeom>
        </p:spPr>
        <p:txBody>
          <a:bodyPr vert="horz" lIns="91440" tIns="45720" rIns="91440" bIns="45720" rtlCol="0" anchor="ctr">
            <a:normAutofit/>
          </a:bodyPr>
          <a:lstStyle/>
          <a:p>
            <a:r>
              <a:rPr lang="de-DE" dirty="0"/>
              <a:t>Titelmasterformat durch Klicken bearbeiten</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sp>
        <p:nvSpPr>
          <p:cNvPr id="4" name="Date Placeholder 3"/>
          <p:cNvSpPr>
            <a:spLocks noGrp="1"/>
          </p:cNvSpPr>
          <p:nvPr>
            <p:ph type="dt" sz="half" idx="2"/>
          </p:nvPr>
        </p:nvSpPr>
        <p:spPr>
          <a:xfrm>
            <a:off x="5676182" y="6353714"/>
            <a:ext cx="889599" cy="365125"/>
          </a:xfrm>
          <a:prstGeom prst="rect">
            <a:avLst/>
          </a:prstGeom>
        </p:spPr>
        <p:txBody>
          <a:bodyPr vert="horz" lIns="91440" tIns="45720" rIns="91440" bIns="45720" rtlCol="0" anchor="ctr"/>
          <a:lstStyle>
            <a:lvl1pPr algn="ctr">
              <a:defRPr sz="1200">
                <a:solidFill>
                  <a:schemeClr val="tx1">
                    <a:tint val="75000"/>
                  </a:schemeClr>
                </a:solidFill>
                <a:latin typeface="Calibri Light" panose="020F0302020204030204" pitchFamily="34" charset="0"/>
              </a:defRPr>
            </a:lvl1pPr>
          </a:lstStyle>
          <a:p>
            <a:fld id="{DA3A8C82-80C2-48D0-A4F3-B90938EB194C}" type="datetime1">
              <a:rPr lang="de-DE" smtClean="0"/>
              <a:t>15.09.2016</a:t>
            </a:fld>
            <a:endParaRPr lang="de-DE" dirty="0"/>
          </a:p>
        </p:txBody>
      </p:sp>
      <p:sp>
        <p:nvSpPr>
          <p:cNvPr id="5" name="Footer Placeholder 4"/>
          <p:cNvSpPr>
            <a:spLocks noGrp="1"/>
          </p:cNvSpPr>
          <p:nvPr>
            <p:ph type="ftr" sz="quarter" idx="3"/>
          </p:nvPr>
        </p:nvSpPr>
        <p:spPr>
          <a:xfrm>
            <a:off x="628648" y="6356351"/>
            <a:ext cx="4279782" cy="365125"/>
          </a:xfrm>
          <a:prstGeom prst="rect">
            <a:avLst/>
          </a:prstGeom>
        </p:spPr>
        <p:txBody>
          <a:bodyPr vert="horz" lIns="91440" tIns="45720" rIns="91440" bIns="45720" rtlCol="0" anchor="ctr"/>
          <a:lstStyle>
            <a:lvl1pPr algn="l">
              <a:defRPr sz="1200">
                <a:solidFill>
                  <a:schemeClr val="tx1">
                    <a:tint val="75000"/>
                  </a:schemeClr>
                </a:solidFill>
                <a:latin typeface="Calibri Light" panose="020F0302020204030204" pitchFamily="34" charset="0"/>
              </a:defRPr>
            </a:lvl1pPr>
          </a:lstStyle>
          <a:p>
            <a:r>
              <a:rPr lang="de-DE" dirty="0"/>
              <a:t>© 2016 </a:t>
            </a:r>
            <a:r>
              <a:rPr lang="de-DE" dirty="0" err="1"/>
              <a:t>Concept</a:t>
            </a:r>
            <a:r>
              <a:rPr lang="de-DE" dirty="0"/>
              <a:t>-IT | &lt;Titel der Präsentation&gt;</a:t>
            </a:r>
          </a:p>
        </p:txBody>
      </p:sp>
      <p:sp>
        <p:nvSpPr>
          <p:cNvPr id="6" name="Slide Number Placeholder 5"/>
          <p:cNvSpPr>
            <a:spLocks noGrp="1"/>
          </p:cNvSpPr>
          <p:nvPr>
            <p:ph type="sldNum" sz="quarter" idx="4"/>
          </p:nvPr>
        </p:nvSpPr>
        <p:spPr>
          <a:xfrm>
            <a:off x="8048445" y="6353714"/>
            <a:ext cx="466905" cy="365125"/>
          </a:xfrm>
          <a:prstGeom prst="rect">
            <a:avLst/>
          </a:prstGeom>
        </p:spPr>
        <p:txBody>
          <a:bodyPr vert="horz" lIns="91440" tIns="45720" rIns="91440" bIns="45720" rtlCol="0" anchor="ctr"/>
          <a:lstStyle>
            <a:lvl1pPr algn="ctr">
              <a:defRPr sz="1200">
                <a:solidFill>
                  <a:schemeClr val="tx1">
                    <a:tint val="75000"/>
                  </a:schemeClr>
                </a:solidFill>
                <a:latin typeface="Calibri Light" panose="020F0302020204030204" pitchFamily="34" charset="0"/>
              </a:defRPr>
            </a:lvl1pPr>
          </a:lstStyle>
          <a:p>
            <a:fld id="{AF352947-28F3-421A-90B8-970A12ACB341}" type="slidenum">
              <a:rPr lang="de-DE" smtClean="0"/>
              <a:pPr/>
              <a:t>‹#›</a:t>
            </a:fld>
            <a:endParaRPr lang="de-DE" dirty="0"/>
          </a:p>
        </p:txBody>
      </p:sp>
    </p:spTree>
    <p:extLst>
      <p:ext uri="{BB962C8B-B14F-4D97-AF65-F5344CB8AC3E}">
        <p14:creationId xmlns:p14="http://schemas.microsoft.com/office/powerpoint/2010/main" val="288782833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73" r:id="rId5"/>
    <p:sldLayoutId id="2147483665" r:id="rId6"/>
    <p:sldLayoutId id="2147483666" r:id="rId7"/>
    <p:sldLayoutId id="2147483667" r:id="rId8"/>
    <p:sldLayoutId id="2147483668" r:id="rId9"/>
    <p:sldLayoutId id="2147483669" r:id="rId10"/>
    <p:sldLayoutId id="2147483670" r:id="rId11"/>
    <p:sldLayoutId id="2147483671" r:id="rId12"/>
  </p:sldLayoutIdLst>
  <p:hf hdr="0"/>
  <p:txStyles>
    <p:titleStyle>
      <a:lvl1pPr algn="l" defTabSz="914400" rtl="0" eaLnBrk="1" latinLnBrk="0" hangingPunct="1">
        <a:lnSpc>
          <a:spcPct val="90000"/>
        </a:lnSpc>
        <a:spcBef>
          <a:spcPct val="0"/>
        </a:spcBef>
        <a:buNone/>
        <a:defRPr sz="4400" kern="1200">
          <a:solidFill>
            <a:schemeClr val="accent1">
              <a:lumMod val="50000"/>
            </a:schemeClr>
          </a:solidFill>
          <a:latin typeface="Calibri Light" panose="020F030202020403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1">
              <a:lumMod val="50000"/>
            </a:schemeClr>
          </a:solidFill>
          <a:latin typeface="Calibri Light" panose="020F030202020403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1">
              <a:lumMod val="50000"/>
            </a:schemeClr>
          </a:solidFill>
          <a:latin typeface="Calibri Light" panose="020F030202020403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1">
              <a:lumMod val="50000"/>
            </a:schemeClr>
          </a:solidFill>
          <a:latin typeface="Calibri Light" panose="020F030202020403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lumMod val="50000"/>
            </a:schemeClr>
          </a:solidFill>
          <a:latin typeface="Calibri Light" panose="020F030202020403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lumMod val="50000"/>
            </a:schemeClr>
          </a:solidFill>
          <a:latin typeface="Calibri Light" panose="020F030202020403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e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DE" dirty="0" smtClean="0"/>
              <a:t>Lernfeld</a:t>
            </a:r>
            <a:endParaRPr lang="de-DE" dirty="0"/>
          </a:p>
        </p:txBody>
      </p:sp>
      <p:sp>
        <p:nvSpPr>
          <p:cNvPr id="3" name="Untertitel 2"/>
          <p:cNvSpPr>
            <a:spLocks noGrp="1"/>
          </p:cNvSpPr>
          <p:nvPr>
            <p:ph type="subTitle" idx="1"/>
          </p:nvPr>
        </p:nvSpPr>
        <p:spPr/>
        <p:txBody>
          <a:bodyPr>
            <a:normAutofit lnSpcReduction="10000"/>
          </a:bodyPr>
          <a:lstStyle/>
          <a:p>
            <a:r>
              <a:rPr lang="de-DE" dirty="0" smtClean="0"/>
              <a:t>„Betrieb und sein Umfeld“ </a:t>
            </a:r>
          </a:p>
          <a:p>
            <a:r>
              <a:rPr lang="de-DE" dirty="0" smtClean="0"/>
              <a:t>Gruppenthema 2</a:t>
            </a:r>
            <a:endParaRPr lang="de-DE" dirty="0"/>
          </a:p>
        </p:txBody>
      </p:sp>
      <p:sp>
        <p:nvSpPr>
          <p:cNvPr id="4" name="Textplatzhalter 3"/>
          <p:cNvSpPr>
            <a:spLocks noGrp="1"/>
          </p:cNvSpPr>
          <p:nvPr>
            <p:ph type="body" sz="quarter" idx="13"/>
          </p:nvPr>
        </p:nvSpPr>
        <p:spPr/>
        <p:txBody>
          <a:bodyPr/>
          <a:lstStyle/>
          <a:p>
            <a:r>
              <a:rPr lang="de-DE" dirty="0" smtClean="0"/>
              <a:t>David Lippert, Luca Guerra, Sebastian Kern, Constantin Hoffmann, Marvin </a:t>
            </a:r>
            <a:r>
              <a:rPr lang="de-DE" dirty="0" err="1" smtClean="0"/>
              <a:t>Rothbart</a:t>
            </a:r>
            <a:endParaRPr lang="de-DE" dirty="0"/>
          </a:p>
        </p:txBody>
      </p:sp>
    </p:spTree>
    <p:extLst>
      <p:ext uri="{BB962C8B-B14F-4D97-AF65-F5344CB8AC3E}">
        <p14:creationId xmlns:p14="http://schemas.microsoft.com/office/powerpoint/2010/main" val="188982446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Rechts- und Geschäftsfähigkeit</a:t>
            </a:r>
          </a:p>
        </p:txBody>
      </p:sp>
      <p:sp>
        <p:nvSpPr>
          <p:cNvPr id="3" name="Datumsplatzhalter 2"/>
          <p:cNvSpPr>
            <a:spLocks noGrp="1"/>
          </p:cNvSpPr>
          <p:nvPr>
            <p:ph type="dt" sz="half" idx="10"/>
          </p:nvPr>
        </p:nvSpPr>
        <p:spPr/>
        <p:txBody>
          <a:bodyPr/>
          <a:lstStyle/>
          <a:p>
            <a:fld id="{DA3A8C82-80C2-48D0-A4F3-B90938EB194C}" type="datetime1">
              <a:rPr lang="de-DE" smtClean="0"/>
              <a:t>15.09.2016</a:t>
            </a:fld>
            <a:endParaRPr lang="de-DE" dirty="0"/>
          </a:p>
        </p:txBody>
      </p:sp>
      <p:sp>
        <p:nvSpPr>
          <p:cNvPr id="4" name="Fußzeilenplatzhalter 3"/>
          <p:cNvSpPr>
            <a:spLocks noGrp="1"/>
          </p:cNvSpPr>
          <p:nvPr>
            <p:ph type="ftr" sz="quarter" idx="11"/>
          </p:nvPr>
        </p:nvSpPr>
        <p:spPr/>
        <p:txBody>
          <a:bodyPr/>
          <a:lstStyle/>
          <a:p>
            <a:r>
              <a:rPr lang="de-DE" dirty="0" smtClean="0"/>
              <a:t>© 2016 </a:t>
            </a:r>
            <a:r>
              <a:rPr lang="de-DE" dirty="0" err="1" smtClean="0"/>
              <a:t>Concept</a:t>
            </a:r>
            <a:r>
              <a:rPr lang="de-DE" dirty="0" smtClean="0"/>
              <a:t>-IT | </a:t>
            </a:r>
            <a:r>
              <a:rPr lang="de-DE" dirty="0"/>
              <a:t>Lernfeld „Betrieb und sein Umfeld“</a:t>
            </a:r>
          </a:p>
        </p:txBody>
      </p:sp>
      <p:sp>
        <p:nvSpPr>
          <p:cNvPr id="5" name="Foliennummernplatzhalter 4"/>
          <p:cNvSpPr>
            <a:spLocks noGrp="1"/>
          </p:cNvSpPr>
          <p:nvPr>
            <p:ph type="sldNum" sz="quarter" idx="12"/>
          </p:nvPr>
        </p:nvSpPr>
        <p:spPr/>
        <p:txBody>
          <a:bodyPr/>
          <a:lstStyle/>
          <a:p>
            <a:fld id="{AF352947-28F3-421A-90B8-970A12ACB341}" type="slidenum">
              <a:rPr lang="de-DE" smtClean="0"/>
              <a:pPr/>
              <a:t>10</a:t>
            </a:fld>
            <a:endParaRPr lang="de-DE" dirty="0"/>
          </a:p>
        </p:txBody>
      </p:sp>
      <p:sp>
        <p:nvSpPr>
          <p:cNvPr id="6" name="Textplatzhalter 5"/>
          <p:cNvSpPr>
            <a:spLocks noGrp="1"/>
          </p:cNvSpPr>
          <p:nvPr>
            <p:ph type="body" sz="quarter" idx="13"/>
          </p:nvPr>
        </p:nvSpPr>
        <p:spPr/>
        <p:txBody>
          <a:bodyPr/>
          <a:lstStyle/>
          <a:p>
            <a:pPr marL="0" indent="0">
              <a:buNone/>
            </a:pPr>
            <a:r>
              <a:rPr lang="de-DE" dirty="0" smtClean="0"/>
              <a:t>Geschäftsunfähigkeit:</a:t>
            </a:r>
          </a:p>
          <a:p>
            <a:r>
              <a:rPr lang="de-DE" dirty="0" smtClean="0"/>
              <a:t>Kinder bis 7 Jahren </a:t>
            </a:r>
          </a:p>
          <a:p>
            <a:r>
              <a:rPr lang="de-DE" dirty="0" smtClean="0"/>
              <a:t>Nach §104 BGB geschäftsunfähige </a:t>
            </a:r>
            <a:r>
              <a:rPr lang="de-DE" dirty="0" err="1" smtClean="0"/>
              <a:t>Pesonen</a:t>
            </a:r>
            <a:endParaRPr lang="de-DE" dirty="0" smtClean="0"/>
          </a:p>
          <a:p>
            <a:r>
              <a:rPr lang="de-DE" dirty="0" smtClean="0"/>
              <a:t>Nach §105 BGB volljährige Geschäftsunfähige, die Geschäfte des täglichen Lebens mit geringen Mitteln bewirken</a:t>
            </a:r>
          </a:p>
          <a:p>
            <a:pPr lvl="1"/>
            <a:endParaRPr lang="de-DE" dirty="0"/>
          </a:p>
        </p:txBody>
      </p:sp>
    </p:spTree>
    <p:extLst>
      <p:ext uri="{BB962C8B-B14F-4D97-AF65-F5344CB8AC3E}">
        <p14:creationId xmlns:p14="http://schemas.microsoft.com/office/powerpoint/2010/main" val="269951531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Rechts- und Geschäftsfähigkeit</a:t>
            </a:r>
          </a:p>
        </p:txBody>
      </p:sp>
      <p:sp>
        <p:nvSpPr>
          <p:cNvPr id="3" name="Datumsplatzhalter 2"/>
          <p:cNvSpPr>
            <a:spLocks noGrp="1"/>
          </p:cNvSpPr>
          <p:nvPr>
            <p:ph type="dt" sz="half" idx="10"/>
          </p:nvPr>
        </p:nvSpPr>
        <p:spPr/>
        <p:txBody>
          <a:bodyPr/>
          <a:lstStyle/>
          <a:p>
            <a:fld id="{DA3A8C82-80C2-48D0-A4F3-B90938EB194C}" type="datetime1">
              <a:rPr lang="de-DE" smtClean="0"/>
              <a:t>15.09.2016</a:t>
            </a:fld>
            <a:endParaRPr lang="de-DE" dirty="0"/>
          </a:p>
        </p:txBody>
      </p:sp>
      <p:sp>
        <p:nvSpPr>
          <p:cNvPr id="4" name="Fußzeilenplatzhalter 3"/>
          <p:cNvSpPr>
            <a:spLocks noGrp="1"/>
          </p:cNvSpPr>
          <p:nvPr>
            <p:ph type="ftr" sz="quarter" idx="11"/>
          </p:nvPr>
        </p:nvSpPr>
        <p:spPr/>
        <p:txBody>
          <a:bodyPr/>
          <a:lstStyle/>
          <a:p>
            <a:r>
              <a:rPr lang="de-DE" dirty="0" smtClean="0"/>
              <a:t>© 2016 </a:t>
            </a:r>
            <a:r>
              <a:rPr lang="de-DE" dirty="0" err="1" smtClean="0"/>
              <a:t>Concept</a:t>
            </a:r>
            <a:r>
              <a:rPr lang="de-DE" dirty="0" smtClean="0"/>
              <a:t>-IT | </a:t>
            </a:r>
            <a:r>
              <a:rPr lang="de-DE" dirty="0"/>
              <a:t>Lernfeld „Betrieb und sein Umfeld“</a:t>
            </a:r>
          </a:p>
        </p:txBody>
      </p:sp>
      <p:sp>
        <p:nvSpPr>
          <p:cNvPr id="5" name="Foliennummernplatzhalter 4"/>
          <p:cNvSpPr>
            <a:spLocks noGrp="1"/>
          </p:cNvSpPr>
          <p:nvPr>
            <p:ph type="sldNum" sz="quarter" idx="12"/>
          </p:nvPr>
        </p:nvSpPr>
        <p:spPr/>
        <p:txBody>
          <a:bodyPr/>
          <a:lstStyle/>
          <a:p>
            <a:fld id="{AF352947-28F3-421A-90B8-970A12ACB341}" type="slidenum">
              <a:rPr lang="de-DE" smtClean="0"/>
              <a:pPr/>
              <a:t>11</a:t>
            </a:fld>
            <a:endParaRPr lang="de-DE" dirty="0"/>
          </a:p>
        </p:txBody>
      </p:sp>
      <p:sp>
        <p:nvSpPr>
          <p:cNvPr id="6" name="Textplatzhalter 5"/>
          <p:cNvSpPr>
            <a:spLocks noGrp="1"/>
          </p:cNvSpPr>
          <p:nvPr>
            <p:ph type="body" sz="quarter" idx="13"/>
          </p:nvPr>
        </p:nvSpPr>
        <p:spPr/>
        <p:txBody>
          <a:bodyPr/>
          <a:lstStyle/>
          <a:p>
            <a:pPr marL="0" indent="0">
              <a:buNone/>
            </a:pPr>
            <a:r>
              <a:rPr lang="de-DE" dirty="0" smtClean="0"/>
              <a:t>Beschränkte Geschäftsfähigkeit:</a:t>
            </a:r>
          </a:p>
          <a:p>
            <a:r>
              <a:rPr lang="de-DE" dirty="0" smtClean="0"/>
              <a:t>Kinder von 7 bis 17 Jahren</a:t>
            </a:r>
          </a:p>
          <a:p>
            <a:r>
              <a:rPr lang="de-DE" dirty="0" smtClean="0"/>
              <a:t>Betreute Volljährige</a:t>
            </a:r>
          </a:p>
          <a:p>
            <a:endParaRPr lang="de-DE" dirty="0"/>
          </a:p>
          <a:p>
            <a:pPr lvl="2"/>
            <a:r>
              <a:rPr lang="de-DE" dirty="0" smtClean="0"/>
              <a:t>Taschengeldgeschäfte nach §110 BGB</a:t>
            </a:r>
          </a:p>
          <a:p>
            <a:pPr lvl="2"/>
            <a:r>
              <a:rPr lang="de-DE" dirty="0" smtClean="0"/>
              <a:t>Vorteilhafte Rechtsgeschäfte nach §107 BGB</a:t>
            </a:r>
          </a:p>
          <a:p>
            <a:pPr lvl="2"/>
            <a:r>
              <a:rPr lang="de-DE" dirty="0" smtClean="0"/>
              <a:t>Selbstständiger Betrieb eines Erwerbsgeschäfts nach §112 BGB</a:t>
            </a:r>
          </a:p>
          <a:p>
            <a:pPr lvl="2"/>
            <a:r>
              <a:rPr lang="de-DE" dirty="0" smtClean="0"/>
              <a:t>Genehmigte Arbeitsverhältnisse nach §113 BGB</a:t>
            </a:r>
          </a:p>
          <a:p>
            <a:endParaRPr lang="de-DE" dirty="0"/>
          </a:p>
        </p:txBody>
      </p:sp>
      <p:sp>
        <p:nvSpPr>
          <p:cNvPr id="7" name="Abgerundetes Rechteck 6"/>
          <p:cNvSpPr/>
          <p:nvPr/>
        </p:nvSpPr>
        <p:spPr>
          <a:xfrm>
            <a:off x="628649" y="3905990"/>
            <a:ext cx="7886701" cy="151116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285863817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Rechts- und Geschäftsfähigkeit</a:t>
            </a:r>
          </a:p>
        </p:txBody>
      </p:sp>
      <p:sp>
        <p:nvSpPr>
          <p:cNvPr id="3" name="Datumsplatzhalter 2"/>
          <p:cNvSpPr>
            <a:spLocks noGrp="1"/>
          </p:cNvSpPr>
          <p:nvPr>
            <p:ph type="dt" sz="half" idx="10"/>
          </p:nvPr>
        </p:nvSpPr>
        <p:spPr/>
        <p:txBody>
          <a:bodyPr/>
          <a:lstStyle/>
          <a:p>
            <a:fld id="{DA3A8C82-80C2-48D0-A4F3-B90938EB194C}" type="datetime1">
              <a:rPr lang="de-DE" smtClean="0"/>
              <a:t>15.09.2016</a:t>
            </a:fld>
            <a:endParaRPr lang="de-DE" dirty="0"/>
          </a:p>
        </p:txBody>
      </p:sp>
      <p:sp>
        <p:nvSpPr>
          <p:cNvPr id="4" name="Fußzeilenplatzhalter 3"/>
          <p:cNvSpPr>
            <a:spLocks noGrp="1"/>
          </p:cNvSpPr>
          <p:nvPr>
            <p:ph type="ftr" sz="quarter" idx="11"/>
          </p:nvPr>
        </p:nvSpPr>
        <p:spPr/>
        <p:txBody>
          <a:bodyPr/>
          <a:lstStyle/>
          <a:p>
            <a:r>
              <a:rPr lang="de-DE" dirty="0" smtClean="0"/>
              <a:t>© 2016 </a:t>
            </a:r>
            <a:r>
              <a:rPr lang="de-DE" dirty="0" err="1" smtClean="0"/>
              <a:t>Concept</a:t>
            </a:r>
            <a:r>
              <a:rPr lang="de-DE" dirty="0" smtClean="0"/>
              <a:t>-IT | </a:t>
            </a:r>
            <a:r>
              <a:rPr lang="de-DE" dirty="0"/>
              <a:t>Lernfeld „Betrieb und sein Umfeld“</a:t>
            </a:r>
          </a:p>
        </p:txBody>
      </p:sp>
      <p:sp>
        <p:nvSpPr>
          <p:cNvPr id="5" name="Foliennummernplatzhalter 4"/>
          <p:cNvSpPr>
            <a:spLocks noGrp="1"/>
          </p:cNvSpPr>
          <p:nvPr>
            <p:ph type="sldNum" sz="quarter" idx="12"/>
          </p:nvPr>
        </p:nvSpPr>
        <p:spPr/>
        <p:txBody>
          <a:bodyPr/>
          <a:lstStyle/>
          <a:p>
            <a:fld id="{AF352947-28F3-421A-90B8-970A12ACB341}" type="slidenum">
              <a:rPr lang="de-DE" smtClean="0"/>
              <a:pPr/>
              <a:t>12</a:t>
            </a:fld>
            <a:endParaRPr lang="de-DE" dirty="0"/>
          </a:p>
        </p:txBody>
      </p:sp>
      <p:sp>
        <p:nvSpPr>
          <p:cNvPr id="6" name="Textplatzhalter 5"/>
          <p:cNvSpPr>
            <a:spLocks noGrp="1"/>
          </p:cNvSpPr>
          <p:nvPr>
            <p:ph type="body" sz="quarter" idx="13"/>
          </p:nvPr>
        </p:nvSpPr>
        <p:spPr/>
        <p:txBody>
          <a:bodyPr/>
          <a:lstStyle/>
          <a:p>
            <a:pPr marL="0" indent="0">
              <a:buNone/>
            </a:pPr>
            <a:r>
              <a:rPr lang="de-DE" dirty="0" smtClean="0"/>
              <a:t>Volle Geschäftsfähigkeit</a:t>
            </a:r>
          </a:p>
          <a:p>
            <a:r>
              <a:rPr lang="de-DE" dirty="0" smtClean="0"/>
              <a:t>Alle (sonstigen) volljährigen Personen</a:t>
            </a:r>
          </a:p>
          <a:p>
            <a:endParaRPr lang="de-DE" dirty="0"/>
          </a:p>
        </p:txBody>
      </p:sp>
      <p:pic>
        <p:nvPicPr>
          <p:cNvPr id="7" name="Grafik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60400" y="3097285"/>
            <a:ext cx="2747210" cy="2676567"/>
          </a:xfrm>
          <a:prstGeom prst="rect">
            <a:avLst/>
          </a:prstGeom>
        </p:spPr>
      </p:pic>
      <p:pic>
        <p:nvPicPr>
          <p:cNvPr id="8" name="Grafik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37517" y="3583080"/>
            <a:ext cx="2447925" cy="1704975"/>
          </a:xfrm>
          <a:prstGeom prst="rect">
            <a:avLst/>
          </a:prstGeom>
        </p:spPr>
      </p:pic>
    </p:spTree>
    <p:extLst>
      <p:ext uri="{BB962C8B-B14F-4D97-AF65-F5344CB8AC3E}">
        <p14:creationId xmlns:p14="http://schemas.microsoft.com/office/powerpoint/2010/main" val="301905700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Agenda</a:t>
            </a:r>
          </a:p>
        </p:txBody>
      </p:sp>
      <p:sp>
        <p:nvSpPr>
          <p:cNvPr id="3" name="Datumsplatzhalter 2"/>
          <p:cNvSpPr>
            <a:spLocks noGrp="1"/>
          </p:cNvSpPr>
          <p:nvPr>
            <p:ph type="dt" sz="half" idx="10"/>
          </p:nvPr>
        </p:nvSpPr>
        <p:spPr/>
        <p:txBody>
          <a:bodyPr/>
          <a:lstStyle/>
          <a:p>
            <a:fld id="{DA3A8C82-80C2-48D0-A4F3-B90938EB194C}" type="datetime1">
              <a:rPr lang="de-DE" smtClean="0"/>
              <a:t>15.09.2016</a:t>
            </a:fld>
            <a:endParaRPr lang="de-DE" dirty="0"/>
          </a:p>
        </p:txBody>
      </p:sp>
      <p:sp>
        <p:nvSpPr>
          <p:cNvPr id="4" name="Fußzeilenplatzhalter 3"/>
          <p:cNvSpPr>
            <a:spLocks noGrp="1"/>
          </p:cNvSpPr>
          <p:nvPr>
            <p:ph type="ftr" sz="quarter" idx="11"/>
          </p:nvPr>
        </p:nvSpPr>
        <p:spPr/>
        <p:txBody>
          <a:bodyPr/>
          <a:lstStyle/>
          <a:p>
            <a:r>
              <a:rPr lang="de-DE" dirty="0"/>
              <a:t>© 2016 </a:t>
            </a:r>
            <a:r>
              <a:rPr lang="de-DE" dirty="0" err="1"/>
              <a:t>Concept</a:t>
            </a:r>
            <a:r>
              <a:rPr lang="de-DE" dirty="0"/>
              <a:t>-IT | Lernfeld „Betrieb und sein Umfeld“</a:t>
            </a:r>
          </a:p>
        </p:txBody>
      </p:sp>
      <p:sp>
        <p:nvSpPr>
          <p:cNvPr id="5" name="Foliennummernplatzhalter 4"/>
          <p:cNvSpPr>
            <a:spLocks noGrp="1"/>
          </p:cNvSpPr>
          <p:nvPr>
            <p:ph type="sldNum" sz="quarter" idx="12"/>
          </p:nvPr>
        </p:nvSpPr>
        <p:spPr/>
        <p:txBody>
          <a:bodyPr/>
          <a:lstStyle/>
          <a:p>
            <a:fld id="{AF352947-28F3-421A-90B8-970A12ACB341}" type="slidenum">
              <a:rPr lang="de-DE" smtClean="0"/>
              <a:pPr/>
              <a:t>13</a:t>
            </a:fld>
            <a:endParaRPr lang="de-DE" dirty="0"/>
          </a:p>
        </p:txBody>
      </p:sp>
      <p:sp>
        <p:nvSpPr>
          <p:cNvPr id="6" name="Textplatzhalter 5"/>
          <p:cNvSpPr>
            <a:spLocks noGrp="1"/>
          </p:cNvSpPr>
          <p:nvPr>
            <p:ph type="body" sz="quarter" idx="13"/>
          </p:nvPr>
        </p:nvSpPr>
        <p:spPr/>
        <p:txBody>
          <a:bodyPr>
            <a:normAutofit/>
          </a:bodyPr>
          <a:lstStyle/>
          <a:p>
            <a:r>
              <a:rPr lang="de-DE" dirty="0" smtClean="0"/>
              <a:t>Rechtsformen				4</a:t>
            </a:r>
          </a:p>
          <a:p>
            <a:pPr lvl="1"/>
            <a:r>
              <a:rPr lang="de-DE" dirty="0" smtClean="0"/>
              <a:t>GbR</a:t>
            </a:r>
          </a:p>
          <a:p>
            <a:pPr lvl="1"/>
            <a:r>
              <a:rPr lang="de-DE" dirty="0" err="1" smtClean="0"/>
              <a:t>e.Kfm</a:t>
            </a:r>
            <a:endParaRPr lang="de-DE" dirty="0"/>
          </a:p>
          <a:p>
            <a:r>
              <a:rPr lang="de-DE" dirty="0" smtClean="0"/>
              <a:t>Rechts- und Geschäftsfähigkeit	8</a:t>
            </a:r>
          </a:p>
          <a:p>
            <a:pPr lvl="1"/>
            <a:r>
              <a:rPr lang="de-DE" dirty="0" smtClean="0"/>
              <a:t>Rechtsfähigkeit</a:t>
            </a:r>
          </a:p>
          <a:p>
            <a:pPr lvl="1"/>
            <a:r>
              <a:rPr lang="de-DE" dirty="0" smtClean="0"/>
              <a:t>Geschäftsfähigkeit</a:t>
            </a:r>
          </a:p>
          <a:p>
            <a:r>
              <a:rPr lang="de-DE" dirty="0" smtClean="0"/>
              <a:t>Vollmachten &amp; Prokuristen		12</a:t>
            </a:r>
            <a:endParaRPr lang="de-DE" dirty="0"/>
          </a:p>
          <a:p>
            <a:r>
              <a:rPr lang="de-DE" dirty="0" err="1" smtClean="0"/>
              <a:t>AGB‘s</a:t>
            </a:r>
            <a:r>
              <a:rPr lang="de-DE" dirty="0"/>
              <a:t>	</a:t>
            </a:r>
            <a:r>
              <a:rPr lang="de-DE" dirty="0" smtClean="0"/>
              <a:t>				15</a:t>
            </a:r>
          </a:p>
          <a:p>
            <a:pPr lvl="1"/>
            <a:r>
              <a:rPr lang="de-DE" dirty="0" smtClean="0"/>
              <a:t>Bedeutung</a:t>
            </a:r>
          </a:p>
        </p:txBody>
      </p:sp>
      <p:sp>
        <p:nvSpPr>
          <p:cNvPr id="8" name="Freihandform 7"/>
          <p:cNvSpPr/>
          <p:nvPr/>
        </p:nvSpPr>
        <p:spPr>
          <a:xfrm>
            <a:off x="628648" y="4596572"/>
            <a:ext cx="8856000" cy="360040"/>
          </a:xfrm>
          <a:custGeom>
            <a:avLst/>
            <a:gdLst>
              <a:gd name="connsiteX0" fmla="*/ 180020 w 5548578"/>
              <a:gd name="connsiteY0" fmla="*/ 0 h 360040"/>
              <a:gd name="connsiteX1" fmla="*/ 5548578 w 5548578"/>
              <a:gd name="connsiteY1" fmla="*/ 0 h 360040"/>
              <a:gd name="connsiteX2" fmla="*/ 5548578 w 5548578"/>
              <a:gd name="connsiteY2" fmla="*/ 360040 h 360040"/>
              <a:gd name="connsiteX3" fmla="*/ 180020 w 5548578"/>
              <a:gd name="connsiteY3" fmla="*/ 360040 h 360040"/>
              <a:gd name="connsiteX4" fmla="*/ 0 w 5548578"/>
              <a:gd name="connsiteY4" fmla="*/ 180020 h 360040"/>
              <a:gd name="connsiteX5" fmla="*/ 180020 w 5548578"/>
              <a:gd name="connsiteY5" fmla="*/ 0 h 360040"/>
              <a:gd name="connsiteX0" fmla="*/ 180020 w 5548578"/>
              <a:gd name="connsiteY0" fmla="*/ 0 h 360040"/>
              <a:gd name="connsiteX1" fmla="*/ 5548578 w 5548578"/>
              <a:gd name="connsiteY1" fmla="*/ 0 h 360040"/>
              <a:gd name="connsiteX2" fmla="*/ 5543566 w 5548578"/>
              <a:gd name="connsiteY2" fmla="*/ 28541 h 360040"/>
              <a:gd name="connsiteX3" fmla="*/ 5548578 w 5548578"/>
              <a:gd name="connsiteY3" fmla="*/ 360040 h 360040"/>
              <a:gd name="connsiteX4" fmla="*/ 180020 w 5548578"/>
              <a:gd name="connsiteY4" fmla="*/ 360040 h 360040"/>
              <a:gd name="connsiteX5" fmla="*/ 0 w 5548578"/>
              <a:gd name="connsiteY5" fmla="*/ 180020 h 360040"/>
              <a:gd name="connsiteX6" fmla="*/ 180020 w 5548578"/>
              <a:gd name="connsiteY6" fmla="*/ 0 h 360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48578" h="360040">
                <a:moveTo>
                  <a:pt x="180020" y="0"/>
                </a:moveTo>
                <a:lnTo>
                  <a:pt x="5548578" y="0"/>
                </a:lnTo>
                <a:lnTo>
                  <a:pt x="5543566" y="28541"/>
                </a:lnTo>
                <a:cubicBezTo>
                  <a:pt x="5545237" y="139041"/>
                  <a:pt x="5546907" y="249540"/>
                  <a:pt x="5548578" y="360040"/>
                </a:cubicBezTo>
                <a:lnTo>
                  <a:pt x="180020" y="360040"/>
                </a:lnTo>
                <a:cubicBezTo>
                  <a:pt x="80598" y="360040"/>
                  <a:pt x="0" y="279442"/>
                  <a:pt x="0" y="180020"/>
                </a:cubicBezTo>
                <a:cubicBezTo>
                  <a:pt x="0" y="80598"/>
                  <a:pt x="80598" y="0"/>
                  <a:pt x="180020" y="0"/>
                </a:cubicBezTo>
                <a:close/>
              </a:path>
            </a:pathLst>
          </a:cu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b="1" dirty="0"/>
          </a:p>
        </p:txBody>
      </p:sp>
    </p:spTree>
    <p:extLst>
      <p:ext uri="{BB962C8B-B14F-4D97-AF65-F5344CB8AC3E}">
        <p14:creationId xmlns:p14="http://schemas.microsoft.com/office/powerpoint/2010/main" val="327955650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Vollmachten &amp; Prokuristen</a:t>
            </a:r>
            <a:endParaRPr lang="de-DE" dirty="0"/>
          </a:p>
        </p:txBody>
      </p:sp>
      <p:sp>
        <p:nvSpPr>
          <p:cNvPr id="3" name="Datumsplatzhalter 2"/>
          <p:cNvSpPr>
            <a:spLocks noGrp="1"/>
          </p:cNvSpPr>
          <p:nvPr>
            <p:ph type="dt" sz="half" idx="10"/>
          </p:nvPr>
        </p:nvSpPr>
        <p:spPr/>
        <p:txBody>
          <a:bodyPr/>
          <a:lstStyle/>
          <a:p>
            <a:fld id="{DA3A8C82-80C2-48D0-A4F3-B90938EB194C}" type="datetime1">
              <a:rPr lang="de-DE" smtClean="0"/>
              <a:t>15.09.2016</a:t>
            </a:fld>
            <a:endParaRPr lang="de-DE" dirty="0"/>
          </a:p>
        </p:txBody>
      </p:sp>
      <p:sp>
        <p:nvSpPr>
          <p:cNvPr id="4" name="Fußzeilenplatzhalter 3"/>
          <p:cNvSpPr>
            <a:spLocks noGrp="1"/>
          </p:cNvSpPr>
          <p:nvPr>
            <p:ph type="ftr" sz="quarter" idx="11"/>
          </p:nvPr>
        </p:nvSpPr>
        <p:spPr/>
        <p:txBody>
          <a:bodyPr/>
          <a:lstStyle/>
          <a:p>
            <a:r>
              <a:rPr lang="de-DE" dirty="0" smtClean="0"/>
              <a:t>© 2016 </a:t>
            </a:r>
            <a:r>
              <a:rPr lang="de-DE" dirty="0" err="1" smtClean="0"/>
              <a:t>Concept</a:t>
            </a:r>
            <a:r>
              <a:rPr lang="de-DE" dirty="0" smtClean="0"/>
              <a:t>-IT | </a:t>
            </a:r>
            <a:r>
              <a:rPr lang="de-DE" dirty="0"/>
              <a:t>Lernfeld „Betrieb und sein Umfeld“</a:t>
            </a:r>
          </a:p>
        </p:txBody>
      </p:sp>
      <p:sp>
        <p:nvSpPr>
          <p:cNvPr id="5" name="Foliennummernplatzhalter 4"/>
          <p:cNvSpPr>
            <a:spLocks noGrp="1"/>
          </p:cNvSpPr>
          <p:nvPr>
            <p:ph type="sldNum" sz="quarter" idx="12"/>
          </p:nvPr>
        </p:nvSpPr>
        <p:spPr/>
        <p:txBody>
          <a:bodyPr/>
          <a:lstStyle/>
          <a:p>
            <a:fld id="{AF352947-28F3-421A-90B8-970A12ACB341}" type="slidenum">
              <a:rPr lang="de-DE" smtClean="0"/>
              <a:pPr/>
              <a:t>14</a:t>
            </a:fld>
            <a:endParaRPr lang="de-DE" dirty="0"/>
          </a:p>
        </p:txBody>
      </p:sp>
      <p:sp>
        <p:nvSpPr>
          <p:cNvPr id="6" name="Textplatzhalter 5"/>
          <p:cNvSpPr>
            <a:spLocks noGrp="1"/>
          </p:cNvSpPr>
          <p:nvPr>
            <p:ph type="body" sz="quarter" idx="13"/>
          </p:nvPr>
        </p:nvSpPr>
        <p:spPr/>
        <p:txBody>
          <a:bodyPr>
            <a:normAutofit fontScale="92500" lnSpcReduction="10000"/>
          </a:bodyPr>
          <a:lstStyle/>
          <a:p>
            <a:r>
              <a:rPr lang="de-DE" sz="3000" dirty="0" smtClean="0"/>
              <a:t>Generalvollmacht</a:t>
            </a:r>
          </a:p>
          <a:p>
            <a:pPr lvl="1"/>
            <a:r>
              <a:rPr lang="de-DE" sz="2600" dirty="0" smtClean="0"/>
              <a:t>Ermöglicht es den Vollmachtgeber in allen Rechtsgeschäften vertreten</a:t>
            </a:r>
          </a:p>
          <a:p>
            <a:r>
              <a:rPr lang="de-DE" sz="3000" dirty="0" smtClean="0"/>
              <a:t>Artvollmacht</a:t>
            </a:r>
          </a:p>
          <a:p>
            <a:pPr lvl="1"/>
            <a:r>
              <a:rPr lang="de-DE" sz="2600" dirty="0" smtClean="0"/>
              <a:t>Ermächtigt zu einer bestimmten Art von Geschäften</a:t>
            </a:r>
          </a:p>
          <a:p>
            <a:pPr lvl="2"/>
            <a:r>
              <a:rPr lang="de-DE" sz="2200" dirty="0" smtClean="0"/>
              <a:t>Einkäufer (darf einkaufen)</a:t>
            </a:r>
          </a:p>
          <a:p>
            <a:pPr lvl="2"/>
            <a:r>
              <a:rPr lang="de-DE" sz="2200" dirty="0" smtClean="0"/>
              <a:t>Verkäufer (darf verkaufen)</a:t>
            </a:r>
          </a:p>
          <a:p>
            <a:pPr lvl="2"/>
            <a:r>
              <a:rPr lang="de-DE" sz="2200" dirty="0" smtClean="0"/>
              <a:t>Kassierer (darf Zahlungen entgegennehmen)</a:t>
            </a:r>
          </a:p>
          <a:p>
            <a:r>
              <a:rPr lang="de-DE" sz="3000" dirty="0" smtClean="0"/>
              <a:t>Spezialvollmacht</a:t>
            </a:r>
          </a:p>
          <a:p>
            <a:pPr lvl="1"/>
            <a:r>
              <a:rPr lang="de-DE" sz="2600" dirty="0" smtClean="0"/>
              <a:t>Ermächtigt zu einer bestimmten Handlung oder einem bestimmten Rechtsgeschäft (nur für begrenzte Zeit)</a:t>
            </a:r>
            <a:endParaRPr lang="de-DE" sz="2600" dirty="0"/>
          </a:p>
        </p:txBody>
      </p:sp>
    </p:spTree>
    <p:extLst>
      <p:ext uri="{BB962C8B-B14F-4D97-AF65-F5344CB8AC3E}">
        <p14:creationId xmlns:p14="http://schemas.microsoft.com/office/powerpoint/2010/main" val="350938566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Vollmachten &amp; Prokuristen</a:t>
            </a:r>
          </a:p>
        </p:txBody>
      </p:sp>
      <p:sp>
        <p:nvSpPr>
          <p:cNvPr id="3" name="Datumsplatzhalter 2"/>
          <p:cNvSpPr>
            <a:spLocks noGrp="1"/>
          </p:cNvSpPr>
          <p:nvPr>
            <p:ph type="dt" sz="half" idx="10"/>
          </p:nvPr>
        </p:nvSpPr>
        <p:spPr/>
        <p:txBody>
          <a:bodyPr/>
          <a:lstStyle/>
          <a:p>
            <a:fld id="{DA3A8C82-80C2-48D0-A4F3-B90938EB194C}" type="datetime1">
              <a:rPr lang="de-DE" smtClean="0"/>
              <a:t>15.09.2016</a:t>
            </a:fld>
            <a:endParaRPr lang="de-DE" dirty="0"/>
          </a:p>
        </p:txBody>
      </p:sp>
      <p:sp>
        <p:nvSpPr>
          <p:cNvPr id="4" name="Fußzeilenplatzhalter 3"/>
          <p:cNvSpPr>
            <a:spLocks noGrp="1"/>
          </p:cNvSpPr>
          <p:nvPr>
            <p:ph type="ftr" sz="quarter" idx="11"/>
          </p:nvPr>
        </p:nvSpPr>
        <p:spPr/>
        <p:txBody>
          <a:bodyPr/>
          <a:lstStyle/>
          <a:p>
            <a:r>
              <a:rPr lang="de-DE" dirty="0" smtClean="0"/>
              <a:t>© 2016 </a:t>
            </a:r>
            <a:r>
              <a:rPr lang="de-DE" dirty="0" err="1" smtClean="0"/>
              <a:t>Concept</a:t>
            </a:r>
            <a:r>
              <a:rPr lang="de-DE" dirty="0" smtClean="0"/>
              <a:t>-IT </a:t>
            </a:r>
            <a:r>
              <a:rPr lang="de-DE" dirty="0"/>
              <a:t>| Lernfeld „Betrieb und sein Umfeld“</a:t>
            </a:r>
          </a:p>
        </p:txBody>
      </p:sp>
      <p:sp>
        <p:nvSpPr>
          <p:cNvPr id="5" name="Foliennummernplatzhalter 4"/>
          <p:cNvSpPr>
            <a:spLocks noGrp="1"/>
          </p:cNvSpPr>
          <p:nvPr>
            <p:ph type="sldNum" sz="quarter" idx="12"/>
          </p:nvPr>
        </p:nvSpPr>
        <p:spPr/>
        <p:txBody>
          <a:bodyPr/>
          <a:lstStyle/>
          <a:p>
            <a:fld id="{AF352947-28F3-421A-90B8-970A12ACB341}" type="slidenum">
              <a:rPr lang="de-DE" smtClean="0"/>
              <a:pPr/>
              <a:t>15</a:t>
            </a:fld>
            <a:endParaRPr lang="de-DE" dirty="0"/>
          </a:p>
        </p:txBody>
      </p:sp>
      <p:sp>
        <p:nvSpPr>
          <p:cNvPr id="6" name="Textplatzhalter 5"/>
          <p:cNvSpPr>
            <a:spLocks noGrp="1"/>
          </p:cNvSpPr>
          <p:nvPr>
            <p:ph type="body" sz="quarter" idx="13"/>
          </p:nvPr>
        </p:nvSpPr>
        <p:spPr/>
        <p:txBody>
          <a:bodyPr/>
          <a:lstStyle/>
          <a:p>
            <a:pPr marL="0" indent="0">
              <a:buNone/>
            </a:pPr>
            <a:r>
              <a:rPr lang="de-DE" dirty="0" smtClean="0"/>
              <a:t>Prokuristen</a:t>
            </a:r>
          </a:p>
          <a:p>
            <a:r>
              <a:rPr lang="de-DE" dirty="0" smtClean="0"/>
              <a:t>Höher gestellter Mitarbeiter eines Unternehmens</a:t>
            </a:r>
          </a:p>
          <a:p>
            <a:pPr lvl="1"/>
            <a:r>
              <a:rPr lang="de-DE" dirty="0" smtClean="0"/>
              <a:t>Verfügt über Vollmachten durch die Verbindlichkeiten eingegangen werden können</a:t>
            </a:r>
          </a:p>
          <a:p>
            <a:pPr lvl="2"/>
            <a:r>
              <a:rPr lang="de-DE" dirty="0" smtClean="0"/>
              <a:t>Vollmachten erlöschen …</a:t>
            </a:r>
          </a:p>
          <a:p>
            <a:pPr lvl="3"/>
            <a:r>
              <a:rPr lang="de-DE" dirty="0" smtClean="0"/>
              <a:t>… beim Wechsel der Geschäftsführung</a:t>
            </a:r>
          </a:p>
          <a:p>
            <a:pPr lvl="3"/>
            <a:r>
              <a:rPr lang="de-DE" dirty="0" smtClean="0"/>
              <a:t>… bei Wiederruf</a:t>
            </a:r>
          </a:p>
          <a:p>
            <a:pPr lvl="3"/>
            <a:r>
              <a:rPr lang="de-DE" dirty="0" smtClean="0"/>
              <a:t>… Geschäftsinsolvenz</a:t>
            </a:r>
          </a:p>
          <a:p>
            <a:pPr lvl="3"/>
            <a:r>
              <a:rPr lang="de-DE" dirty="0" smtClean="0"/>
              <a:t>… Geschäftsunfähigkeit des Prokuristen</a:t>
            </a:r>
          </a:p>
          <a:p>
            <a:pPr lvl="1"/>
            <a:r>
              <a:rPr lang="de-DE" dirty="0" smtClean="0"/>
              <a:t>Kann selber Handlungsvollmachten zuweisen                (mit geringerem Umfang als die eigenen)</a:t>
            </a:r>
          </a:p>
          <a:p>
            <a:pPr lvl="1"/>
            <a:endParaRPr lang="de-DE" dirty="0"/>
          </a:p>
        </p:txBody>
      </p:sp>
    </p:spTree>
    <p:extLst>
      <p:ext uri="{BB962C8B-B14F-4D97-AF65-F5344CB8AC3E}">
        <p14:creationId xmlns:p14="http://schemas.microsoft.com/office/powerpoint/2010/main" val="382480562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Vollmachten &amp; Prokuristen</a:t>
            </a:r>
          </a:p>
        </p:txBody>
      </p:sp>
      <p:sp>
        <p:nvSpPr>
          <p:cNvPr id="3" name="Datumsplatzhalter 2"/>
          <p:cNvSpPr>
            <a:spLocks noGrp="1"/>
          </p:cNvSpPr>
          <p:nvPr>
            <p:ph type="dt" sz="half" idx="10"/>
          </p:nvPr>
        </p:nvSpPr>
        <p:spPr/>
        <p:txBody>
          <a:bodyPr/>
          <a:lstStyle/>
          <a:p>
            <a:fld id="{DA3A8C82-80C2-48D0-A4F3-B90938EB194C}" type="datetime1">
              <a:rPr lang="de-DE" smtClean="0"/>
              <a:t>15.09.2016</a:t>
            </a:fld>
            <a:endParaRPr lang="de-DE" dirty="0"/>
          </a:p>
        </p:txBody>
      </p:sp>
      <p:sp>
        <p:nvSpPr>
          <p:cNvPr id="4" name="Fußzeilenplatzhalter 3"/>
          <p:cNvSpPr>
            <a:spLocks noGrp="1"/>
          </p:cNvSpPr>
          <p:nvPr>
            <p:ph type="ftr" sz="quarter" idx="11"/>
          </p:nvPr>
        </p:nvSpPr>
        <p:spPr/>
        <p:txBody>
          <a:bodyPr/>
          <a:lstStyle/>
          <a:p>
            <a:r>
              <a:rPr lang="de-DE" dirty="0" smtClean="0"/>
              <a:t>© 2016 </a:t>
            </a:r>
            <a:r>
              <a:rPr lang="de-DE" dirty="0" err="1" smtClean="0"/>
              <a:t>Concept</a:t>
            </a:r>
            <a:r>
              <a:rPr lang="de-DE" dirty="0" smtClean="0"/>
              <a:t>-IT </a:t>
            </a:r>
            <a:r>
              <a:rPr lang="de-DE" dirty="0"/>
              <a:t>| Lernfeld „Betrieb und sein Umfeld“</a:t>
            </a:r>
          </a:p>
        </p:txBody>
      </p:sp>
      <p:sp>
        <p:nvSpPr>
          <p:cNvPr id="5" name="Foliennummernplatzhalter 4"/>
          <p:cNvSpPr>
            <a:spLocks noGrp="1"/>
          </p:cNvSpPr>
          <p:nvPr>
            <p:ph type="sldNum" sz="quarter" idx="12"/>
          </p:nvPr>
        </p:nvSpPr>
        <p:spPr/>
        <p:txBody>
          <a:bodyPr/>
          <a:lstStyle/>
          <a:p>
            <a:fld id="{AF352947-28F3-421A-90B8-970A12ACB341}" type="slidenum">
              <a:rPr lang="de-DE" smtClean="0"/>
              <a:pPr/>
              <a:t>16</a:t>
            </a:fld>
            <a:endParaRPr lang="de-DE" dirty="0"/>
          </a:p>
        </p:txBody>
      </p:sp>
      <p:sp>
        <p:nvSpPr>
          <p:cNvPr id="6" name="Textplatzhalter 5"/>
          <p:cNvSpPr>
            <a:spLocks noGrp="1"/>
          </p:cNvSpPr>
          <p:nvPr>
            <p:ph type="body" sz="quarter" idx="13"/>
          </p:nvPr>
        </p:nvSpPr>
        <p:spPr/>
        <p:txBody>
          <a:bodyPr/>
          <a:lstStyle/>
          <a:p>
            <a:pPr marL="0" indent="0">
              <a:buNone/>
            </a:pPr>
            <a:r>
              <a:rPr lang="de-DE" dirty="0" smtClean="0"/>
              <a:t>Handlungsbevollmächtigter</a:t>
            </a:r>
          </a:p>
          <a:p>
            <a:r>
              <a:rPr lang="de-DE" dirty="0" smtClean="0"/>
              <a:t>Vertreter einer juristischen Person</a:t>
            </a:r>
          </a:p>
          <a:p>
            <a:pPr lvl="1"/>
            <a:r>
              <a:rPr lang="de-DE" dirty="0" smtClean="0"/>
              <a:t>Ist ermächtigt für den Vollmachtgeber Rechtswirksame Erklärungen und Handlungen abgeben</a:t>
            </a:r>
          </a:p>
          <a:p>
            <a:pPr lvl="2"/>
            <a:r>
              <a:rPr lang="de-DE" dirty="0" smtClean="0"/>
              <a:t>Unterzeichnet mit dem Zusatz i.V. (in Vollmacht)</a:t>
            </a:r>
          </a:p>
          <a:p>
            <a:pPr lvl="1"/>
            <a:r>
              <a:rPr lang="de-DE" dirty="0" smtClean="0"/>
              <a:t>Umfang der Vollmacht und Vertretungsbefugnis wird innerhalb des Unternehmens geregelt</a:t>
            </a:r>
            <a:endParaRPr lang="de-DE" dirty="0"/>
          </a:p>
        </p:txBody>
      </p:sp>
    </p:spTree>
    <p:extLst>
      <p:ext uri="{BB962C8B-B14F-4D97-AF65-F5344CB8AC3E}">
        <p14:creationId xmlns:p14="http://schemas.microsoft.com/office/powerpoint/2010/main" val="184818142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Agenda</a:t>
            </a:r>
          </a:p>
        </p:txBody>
      </p:sp>
      <p:sp>
        <p:nvSpPr>
          <p:cNvPr id="3" name="Datumsplatzhalter 2"/>
          <p:cNvSpPr>
            <a:spLocks noGrp="1"/>
          </p:cNvSpPr>
          <p:nvPr>
            <p:ph type="dt" sz="half" idx="10"/>
          </p:nvPr>
        </p:nvSpPr>
        <p:spPr/>
        <p:txBody>
          <a:bodyPr/>
          <a:lstStyle/>
          <a:p>
            <a:fld id="{DA3A8C82-80C2-48D0-A4F3-B90938EB194C}" type="datetime1">
              <a:rPr lang="de-DE" smtClean="0"/>
              <a:t>15.09.2016</a:t>
            </a:fld>
            <a:endParaRPr lang="de-DE" dirty="0"/>
          </a:p>
        </p:txBody>
      </p:sp>
      <p:sp>
        <p:nvSpPr>
          <p:cNvPr id="4" name="Fußzeilenplatzhalter 3"/>
          <p:cNvSpPr>
            <a:spLocks noGrp="1"/>
          </p:cNvSpPr>
          <p:nvPr>
            <p:ph type="ftr" sz="quarter" idx="11"/>
          </p:nvPr>
        </p:nvSpPr>
        <p:spPr/>
        <p:txBody>
          <a:bodyPr/>
          <a:lstStyle/>
          <a:p>
            <a:r>
              <a:rPr lang="de-DE" dirty="0"/>
              <a:t>© 2016 </a:t>
            </a:r>
            <a:r>
              <a:rPr lang="de-DE" dirty="0" err="1"/>
              <a:t>Concept</a:t>
            </a:r>
            <a:r>
              <a:rPr lang="de-DE" dirty="0"/>
              <a:t>-IT | Lernfeld „Betrieb und sein Umfeld“</a:t>
            </a:r>
          </a:p>
        </p:txBody>
      </p:sp>
      <p:sp>
        <p:nvSpPr>
          <p:cNvPr id="5" name="Foliennummernplatzhalter 4"/>
          <p:cNvSpPr>
            <a:spLocks noGrp="1"/>
          </p:cNvSpPr>
          <p:nvPr>
            <p:ph type="sldNum" sz="quarter" idx="12"/>
          </p:nvPr>
        </p:nvSpPr>
        <p:spPr/>
        <p:txBody>
          <a:bodyPr/>
          <a:lstStyle/>
          <a:p>
            <a:fld id="{AF352947-28F3-421A-90B8-970A12ACB341}" type="slidenum">
              <a:rPr lang="de-DE" smtClean="0"/>
              <a:pPr/>
              <a:t>17</a:t>
            </a:fld>
            <a:endParaRPr lang="de-DE" dirty="0"/>
          </a:p>
        </p:txBody>
      </p:sp>
      <p:sp>
        <p:nvSpPr>
          <p:cNvPr id="6" name="Textplatzhalter 5"/>
          <p:cNvSpPr>
            <a:spLocks noGrp="1"/>
          </p:cNvSpPr>
          <p:nvPr>
            <p:ph type="body" sz="quarter" idx="13"/>
          </p:nvPr>
        </p:nvSpPr>
        <p:spPr/>
        <p:txBody>
          <a:bodyPr>
            <a:normAutofit/>
          </a:bodyPr>
          <a:lstStyle/>
          <a:p>
            <a:r>
              <a:rPr lang="de-DE" dirty="0" smtClean="0"/>
              <a:t>Rechtsformen				4</a:t>
            </a:r>
          </a:p>
          <a:p>
            <a:pPr lvl="1"/>
            <a:r>
              <a:rPr lang="de-DE" dirty="0" smtClean="0"/>
              <a:t>GbR</a:t>
            </a:r>
          </a:p>
          <a:p>
            <a:pPr lvl="1"/>
            <a:r>
              <a:rPr lang="de-DE" dirty="0" err="1" smtClean="0"/>
              <a:t>e.Kfm</a:t>
            </a:r>
            <a:endParaRPr lang="de-DE" dirty="0"/>
          </a:p>
          <a:p>
            <a:r>
              <a:rPr lang="de-DE" dirty="0" smtClean="0"/>
              <a:t>Rechts- und Geschäftsfähigkeit	8</a:t>
            </a:r>
          </a:p>
          <a:p>
            <a:pPr lvl="1"/>
            <a:r>
              <a:rPr lang="de-DE" dirty="0" smtClean="0"/>
              <a:t>Rechtsfähigkeit</a:t>
            </a:r>
          </a:p>
          <a:p>
            <a:pPr lvl="1"/>
            <a:r>
              <a:rPr lang="de-DE" dirty="0" smtClean="0"/>
              <a:t>Geschäftsfähigkeit</a:t>
            </a:r>
          </a:p>
          <a:p>
            <a:r>
              <a:rPr lang="de-DE" dirty="0" smtClean="0"/>
              <a:t>Vollmachten &amp; Prokuristen		12</a:t>
            </a:r>
            <a:endParaRPr lang="de-DE" dirty="0"/>
          </a:p>
          <a:p>
            <a:r>
              <a:rPr lang="de-DE" dirty="0" err="1" smtClean="0"/>
              <a:t>AGB‘s</a:t>
            </a:r>
            <a:r>
              <a:rPr lang="de-DE" dirty="0"/>
              <a:t>	</a:t>
            </a:r>
            <a:r>
              <a:rPr lang="de-DE" dirty="0" smtClean="0"/>
              <a:t>				15</a:t>
            </a:r>
          </a:p>
          <a:p>
            <a:pPr lvl="1"/>
            <a:r>
              <a:rPr lang="de-DE" dirty="0" smtClean="0"/>
              <a:t>Bedeutung</a:t>
            </a:r>
          </a:p>
        </p:txBody>
      </p:sp>
      <p:sp>
        <p:nvSpPr>
          <p:cNvPr id="8" name="Freihandform 7"/>
          <p:cNvSpPr/>
          <p:nvPr/>
        </p:nvSpPr>
        <p:spPr>
          <a:xfrm>
            <a:off x="628648" y="5111574"/>
            <a:ext cx="8856000" cy="360040"/>
          </a:xfrm>
          <a:custGeom>
            <a:avLst/>
            <a:gdLst>
              <a:gd name="connsiteX0" fmla="*/ 180020 w 5548578"/>
              <a:gd name="connsiteY0" fmla="*/ 0 h 360040"/>
              <a:gd name="connsiteX1" fmla="*/ 5548578 w 5548578"/>
              <a:gd name="connsiteY1" fmla="*/ 0 h 360040"/>
              <a:gd name="connsiteX2" fmla="*/ 5548578 w 5548578"/>
              <a:gd name="connsiteY2" fmla="*/ 360040 h 360040"/>
              <a:gd name="connsiteX3" fmla="*/ 180020 w 5548578"/>
              <a:gd name="connsiteY3" fmla="*/ 360040 h 360040"/>
              <a:gd name="connsiteX4" fmla="*/ 0 w 5548578"/>
              <a:gd name="connsiteY4" fmla="*/ 180020 h 360040"/>
              <a:gd name="connsiteX5" fmla="*/ 180020 w 5548578"/>
              <a:gd name="connsiteY5" fmla="*/ 0 h 360040"/>
              <a:gd name="connsiteX0" fmla="*/ 180020 w 5548578"/>
              <a:gd name="connsiteY0" fmla="*/ 0 h 360040"/>
              <a:gd name="connsiteX1" fmla="*/ 5548578 w 5548578"/>
              <a:gd name="connsiteY1" fmla="*/ 0 h 360040"/>
              <a:gd name="connsiteX2" fmla="*/ 5543566 w 5548578"/>
              <a:gd name="connsiteY2" fmla="*/ 28541 h 360040"/>
              <a:gd name="connsiteX3" fmla="*/ 5548578 w 5548578"/>
              <a:gd name="connsiteY3" fmla="*/ 360040 h 360040"/>
              <a:gd name="connsiteX4" fmla="*/ 180020 w 5548578"/>
              <a:gd name="connsiteY4" fmla="*/ 360040 h 360040"/>
              <a:gd name="connsiteX5" fmla="*/ 0 w 5548578"/>
              <a:gd name="connsiteY5" fmla="*/ 180020 h 360040"/>
              <a:gd name="connsiteX6" fmla="*/ 180020 w 5548578"/>
              <a:gd name="connsiteY6" fmla="*/ 0 h 360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48578" h="360040">
                <a:moveTo>
                  <a:pt x="180020" y="0"/>
                </a:moveTo>
                <a:lnTo>
                  <a:pt x="5548578" y="0"/>
                </a:lnTo>
                <a:lnTo>
                  <a:pt x="5543566" y="28541"/>
                </a:lnTo>
                <a:cubicBezTo>
                  <a:pt x="5545237" y="139041"/>
                  <a:pt x="5546907" y="249540"/>
                  <a:pt x="5548578" y="360040"/>
                </a:cubicBezTo>
                <a:lnTo>
                  <a:pt x="180020" y="360040"/>
                </a:lnTo>
                <a:cubicBezTo>
                  <a:pt x="80598" y="360040"/>
                  <a:pt x="0" y="279442"/>
                  <a:pt x="0" y="180020"/>
                </a:cubicBezTo>
                <a:cubicBezTo>
                  <a:pt x="0" y="80598"/>
                  <a:pt x="80598" y="0"/>
                  <a:pt x="180020" y="0"/>
                </a:cubicBezTo>
                <a:close/>
              </a:path>
            </a:pathLst>
          </a:cu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b="1" dirty="0"/>
          </a:p>
        </p:txBody>
      </p:sp>
    </p:spTree>
    <p:extLst>
      <p:ext uri="{BB962C8B-B14F-4D97-AF65-F5344CB8AC3E}">
        <p14:creationId xmlns:p14="http://schemas.microsoft.com/office/powerpoint/2010/main" val="143438142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smtClean="0"/>
              <a:t>AGB‘s</a:t>
            </a:r>
            <a:endParaRPr lang="de-DE" dirty="0"/>
          </a:p>
        </p:txBody>
      </p:sp>
      <p:sp>
        <p:nvSpPr>
          <p:cNvPr id="3" name="Datumsplatzhalter 2"/>
          <p:cNvSpPr>
            <a:spLocks noGrp="1"/>
          </p:cNvSpPr>
          <p:nvPr>
            <p:ph type="dt" sz="half" idx="10"/>
          </p:nvPr>
        </p:nvSpPr>
        <p:spPr/>
        <p:txBody>
          <a:bodyPr/>
          <a:lstStyle/>
          <a:p>
            <a:fld id="{DA3A8C82-80C2-48D0-A4F3-B90938EB194C}" type="datetime1">
              <a:rPr lang="de-DE" smtClean="0"/>
              <a:t>15.09.2016</a:t>
            </a:fld>
            <a:endParaRPr lang="de-DE" dirty="0"/>
          </a:p>
        </p:txBody>
      </p:sp>
      <p:sp>
        <p:nvSpPr>
          <p:cNvPr id="4" name="Fußzeilenplatzhalter 3"/>
          <p:cNvSpPr>
            <a:spLocks noGrp="1"/>
          </p:cNvSpPr>
          <p:nvPr>
            <p:ph type="ftr" sz="quarter" idx="11"/>
          </p:nvPr>
        </p:nvSpPr>
        <p:spPr/>
        <p:txBody>
          <a:bodyPr/>
          <a:lstStyle/>
          <a:p>
            <a:r>
              <a:rPr lang="de-DE" dirty="0" smtClean="0"/>
              <a:t>© 2016 </a:t>
            </a:r>
            <a:r>
              <a:rPr lang="de-DE" dirty="0" err="1" smtClean="0"/>
              <a:t>Concept</a:t>
            </a:r>
            <a:r>
              <a:rPr lang="de-DE" dirty="0" smtClean="0"/>
              <a:t>-IT | </a:t>
            </a:r>
            <a:r>
              <a:rPr lang="de-DE" dirty="0"/>
              <a:t>Lernfeld „Betrieb und sein Umfeld“</a:t>
            </a:r>
          </a:p>
        </p:txBody>
      </p:sp>
      <p:sp>
        <p:nvSpPr>
          <p:cNvPr id="5" name="Foliennummernplatzhalter 4"/>
          <p:cNvSpPr>
            <a:spLocks noGrp="1"/>
          </p:cNvSpPr>
          <p:nvPr>
            <p:ph type="sldNum" sz="quarter" idx="12"/>
          </p:nvPr>
        </p:nvSpPr>
        <p:spPr/>
        <p:txBody>
          <a:bodyPr/>
          <a:lstStyle/>
          <a:p>
            <a:fld id="{AF352947-28F3-421A-90B8-970A12ACB341}" type="slidenum">
              <a:rPr lang="de-DE" smtClean="0"/>
              <a:pPr/>
              <a:t>18</a:t>
            </a:fld>
            <a:endParaRPr lang="de-DE" dirty="0"/>
          </a:p>
        </p:txBody>
      </p:sp>
      <p:sp>
        <p:nvSpPr>
          <p:cNvPr id="6" name="Textplatzhalter 5"/>
          <p:cNvSpPr>
            <a:spLocks noGrp="1"/>
          </p:cNvSpPr>
          <p:nvPr>
            <p:ph type="body" sz="quarter" idx="13"/>
          </p:nvPr>
        </p:nvSpPr>
        <p:spPr/>
        <p:txBody>
          <a:bodyPr>
            <a:normAutofit lnSpcReduction="10000"/>
          </a:bodyPr>
          <a:lstStyle/>
          <a:p>
            <a:r>
              <a:rPr lang="de-DE" dirty="0" smtClean="0"/>
              <a:t>Formularmäßige Vertragsbestandteile</a:t>
            </a:r>
          </a:p>
          <a:p>
            <a:r>
              <a:rPr lang="de-DE" dirty="0" smtClean="0"/>
              <a:t>Ergänzen und vereinheitlichen abgeschlossene Einzelverträge</a:t>
            </a:r>
          </a:p>
          <a:p>
            <a:r>
              <a:rPr lang="de-DE" dirty="0" smtClean="0"/>
              <a:t>Einheitliche Formulierung in bestimmten Wirtschaftszweigen</a:t>
            </a:r>
          </a:p>
          <a:p>
            <a:r>
              <a:rPr lang="de-DE" dirty="0" smtClean="0"/>
              <a:t>AGB werden nur Vertragsbestandteil wenn ausdrücklich auf sie hingewiesen wurde und der Vertragspartner mit ihrer Geltung einverstanden ist. Bestimmte missbilligte Klauseln sind unwirksam</a:t>
            </a:r>
          </a:p>
        </p:txBody>
      </p:sp>
      <p:pic>
        <p:nvPicPr>
          <p:cNvPr id="7" name="Grafik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550377" y="2780832"/>
            <a:ext cx="1463040" cy="1463040"/>
          </a:xfrm>
          <a:prstGeom prst="rect">
            <a:avLst/>
          </a:prstGeom>
        </p:spPr>
      </p:pic>
    </p:spTree>
    <p:extLst>
      <p:ext uri="{BB962C8B-B14F-4D97-AF65-F5344CB8AC3E}">
        <p14:creationId xmlns:p14="http://schemas.microsoft.com/office/powerpoint/2010/main" val="70173367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platzhalter 3"/>
          <p:cNvSpPr>
            <a:spLocks noGrp="1"/>
          </p:cNvSpPr>
          <p:nvPr>
            <p:ph type="body" sz="half" idx="2"/>
          </p:nvPr>
        </p:nvSpPr>
        <p:spPr>
          <a:xfrm>
            <a:off x="628648" y="1302589"/>
            <a:ext cx="2984627" cy="4294912"/>
          </a:xfrm>
          <a:solidFill>
            <a:schemeClr val="bg2">
              <a:lumMod val="90000"/>
            </a:schemeClr>
          </a:solidFill>
        </p:spPr>
        <p:style>
          <a:lnRef idx="2">
            <a:schemeClr val="accent5"/>
          </a:lnRef>
          <a:fillRef idx="1">
            <a:schemeClr val="lt1"/>
          </a:fillRef>
          <a:effectRef idx="0">
            <a:schemeClr val="accent5"/>
          </a:effectRef>
          <a:fontRef idx="minor">
            <a:schemeClr val="dk1"/>
          </a:fontRef>
        </p:style>
        <p:txBody>
          <a:bodyPr/>
          <a:lstStyle/>
          <a:p>
            <a:endParaRPr lang="de-DE" dirty="0"/>
          </a:p>
          <a:p>
            <a:endParaRPr lang="de-DE" dirty="0"/>
          </a:p>
          <a:p>
            <a:endParaRPr lang="de-DE" dirty="0"/>
          </a:p>
          <a:p>
            <a:endParaRPr lang="de-DE" dirty="0"/>
          </a:p>
          <a:p>
            <a:endParaRPr lang="de-DE" dirty="0"/>
          </a:p>
          <a:p>
            <a:pPr algn="ctr"/>
            <a:endParaRPr lang="de-DE" dirty="0"/>
          </a:p>
          <a:p>
            <a:pPr algn="ctr"/>
            <a:r>
              <a:rPr lang="de-DE" sz="1800" dirty="0">
                <a:solidFill>
                  <a:schemeClr val="accent1">
                    <a:lumMod val="50000"/>
                  </a:schemeClr>
                </a:solidFill>
              </a:rPr>
              <a:t>Concept-IT</a:t>
            </a:r>
          </a:p>
          <a:p>
            <a:pPr algn="ctr"/>
            <a:endParaRPr lang="de-DE" dirty="0">
              <a:solidFill>
                <a:schemeClr val="accent1">
                  <a:lumMod val="50000"/>
                </a:schemeClr>
              </a:solidFill>
            </a:endParaRPr>
          </a:p>
          <a:p>
            <a:pPr algn="ctr"/>
            <a:r>
              <a:rPr lang="de-DE" sz="1500" dirty="0">
                <a:solidFill>
                  <a:schemeClr val="accent1">
                    <a:lumMod val="50000"/>
                  </a:schemeClr>
                </a:solidFill>
              </a:rPr>
              <a:t>Balthasar-Neumann-</a:t>
            </a:r>
            <a:r>
              <a:rPr lang="de-DE" sz="1500" dirty="0" err="1">
                <a:solidFill>
                  <a:schemeClr val="accent1">
                    <a:lumMod val="50000"/>
                  </a:schemeClr>
                </a:solidFill>
              </a:rPr>
              <a:t>Strasse</a:t>
            </a:r>
            <a:r>
              <a:rPr lang="de-DE" sz="1500" dirty="0">
                <a:solidFill>
                  <a:schemeClr val="accent1">
                    <a:lumMod val="50000"/>
                  </a:schemeClr>
                </a:solidFill>
              </a:rPr>
              <a:t> 1</a:t>
            </a:r>
          </a:p>
          <a:p>
            <a:pPr algn="ctr"/>
            <a:r>
              <a:rPr lang="de-DE" sz="1500" dirty="0">
                <a:solidFill>
                  <a:schemeClr val="accent1">
                    <a:lumMod val="50000"/>
                  </a:schemeClr>
                </a:solidFill>
              </a:rPr>
              <a:t>65189 Wiesbaden</a:t>
            </a:r>
          </a:p>
          <a:p>
            <a:pPr algn="ctr"/>
            <a:endParaRPr lang="de-DE" sz="1500" dirty="0">
              <a:solidFill>
                <a:schemeClr val="accent1">
                  <a:lumMod val="50000"/>
                </a:schemeClr>
              </a:solidFill>
            </a:endParaRPr>
          </a:p>
          <a:p>
            <a:pPr algn="ctr"/>
            <a:r>
              <a:rPr lang="de-DE" sz="1500" dirty="0">
                <a:solidFill>
                  <a:schemeClr val="accent1">
                    <a:lumMod val="50000"/>
                  </a:schemeClr>
                </a:solidFill>
              </a:rPr>
              <a:t>www.concept-it.com</a:t>
            </a:r>
          </a:p>
        </p:txBody>
      </p:sp>
      <p:sp>
        <p:nvSpPr>
          <p:cNvPr id="5" name="Datumsplatzhalter 4"/>
          <p:cNvSpPr>
            <a:spLocks noGrp="1"/>
          </p:cNvSpPr>
          <p:nvPr>
            <p:ph type="dt" sz="half" idx="10"/>
          </p:nvPr>
        </p:nvSpPr>
        <p:spPr/>
        <p:txBody>
          <a:bodyPr/>
          <a:lstStyle/>
          <a:p>
            <a:fld id="{5321D6E3-8F8C-4037-AA12-0CE5EF4C540C}" type="datetime1">
              <a:rPr lang="de-DE" smtClean="0"/>
              <a:t>15.09.2016</a:t>
            </a:fld>
            <a:endParaRPr lang="de-DE"/>
          </a:p>
        </p:txBody>
      </p:sp>
      <p:sp>
        <p:nvSpPr>
          <p:cNvPr id="6" name="Fußzeilenplatzhalter 5"/>
          <p:cNvSpPr>
            <a:spLocks noGrp="1"/>
          </p:cNvSpPr>
          <p:nvPr>
            <p:ph type="ftr" sz="quarter" idx="11"/>
          </p:nvPr>
        </p:nvSpPr>
        <p:spPr/>
        <p:txBody>
          <a:bodyPr/>
          <a:lstStyle/>
          <a:p>
            <a:r>
              <a:rPr lang="de-DE" dirty="0"/>
              <a:t>© 2016 </a:t>
            </a:r>
            <a:r>
              <a:rPr lang="de-DE" dirty="0" err="1"/>
              <a:t>Concept</a:t>
            </a:r>
            <a:r>
              <a:rPr lang="de-DE" dirty="0"/>
              <a:t>-IT | Lernfeld „Betrieb und sein Umfeld“</a:t>
            </a:r>
          </a:p>
        </p:txBody>
      </p:sp>
      <p:sp>
        <p:nvSpPr>
          <p:cNvPr id="7" name="Foliennummernplatzhalter 6"/>
          <p:cNvSpPr>
            <a:spLocks noGrp="1"/>
          </p:cNvSpPr>
          <p:nvPr>
            <p:ph type="sldNum" sz="quarter" idx="12"/>
          </p:nvPr>
        </p:nvSpPr>
        <p:spPr/>
        <p:txBody>
          <a:bodyPr/>
          <a:lstStyle/>
          <a:p>
            <a:fld id="{AF352947-28F3-421A-90B8-970A12ACB341}" type="slidenum">
              <a:rPr lang="de-DE" smtClean="0"/>
              <a:t>19</a:t>
            </a:fld>
            <a:endParaRPr lang="de-DE"/>
          </a:p>
        </p:txBody>
      </p:sp>
      <p:sp>
        <p:nvSpPr>
          <p:cNvPr id="8" name="Rechteck 7"/>
          <p:cNvSpPr/>
          <p:nvPr/>
        </p:nvSpPr>
        <p:spPr>
          <a:xfrm>
            <a:off x="4908429" y="4157341"/>
            <a:ext cx="3140015" cy="1440160"/>
          </a:xfrm>
          <a:prstGeom prst="rect">
            <a:avLst/>
          </a:prstGeom>
          <a:ln>
            <a:solidFill>
              <a:schemeClr val="accent4">
                <a:lumMod val="60000"/>
                <a:lumOff val="40000"/>
              </a:schemeClr>
            </a:solidFill>
          </a:ln>
        </p:spPr>
        <p:style>
          <a:lnRef idx="2">
            <a:schemeClr val="accent2"/>
          </a:lnRef>
          <a:fillRef idx="1">
            <a:schemeClr val="lt1"/>
          </a:fillRef>
          <a:effectRef idx="0">
            <a:schemeClr val="accent2"/>
          </a:effectRef>
          <a:fontRef idx="minor">
            <a:schemeClr val="dk1"/>
          </a:fontRef>
        </p:style>
        <p:txBody>
          <a:bodyPr wrap="square" lIns="72000" tIns="180000" rIns="72000" bIns="36000" anchor="ctr">
            <a:noAutofit/>
          </a:bodyPr>
          <a:lstStyle/>
          <a:p>
            <a:pPr lvl="0" algn="ctr"/>
            <a:r>
              <a:rPr lang="de-DE" dirty="0" smtClean="0">
                <a:solidFill>
                  <a:schemeClr val="accent1">
                    <a:lumMod val="50000"/>
                  </a:schemeClr>
                </a:solidFill>
              </a:rPr>
              <a:t>Division 55</a:t>
            </a:r>
            <a:endParaRPr lang="de-DE" dirty="0">
              <a:solidFill>
                <a:schemeClr val="accent1">
                  <a:lumMod val="50000"/>
                </a:schemeClr>
              </a:solidFill>
            </a:endParaRPr>
          </a:p>
          <a:p>
            <a:pPr algn="ctr">
              <a:lnSpc>
                <a:spcPct val="120000"/>
              </a:lnSpc>
            </a:pPr>
            <a:r>
              <a:rPr lang="de-DE" sz="1500" i="1" dirty="0" err="1" smtClean="0">
                <a:solidFill>
                  <a:schemeClr val="tx1">
                    <a:lumMod val="65000"/>
                    <a:lumOff val="35000"/>
                  </a:schemeClr>
                </a:solidFill>
              </a:rPr>
              <a:t>Associate</a:t>
            </a:r>
            <a:r>
              <a:rPr lang="de-DE" sz="1500" i="1" dirty="0" smtClean="0">
                <a:solidFill>
                  <a:schemeClr val="tx1">
                    <a:lumMod val="65000"/>
                    <a:lumOff val="35000"/>
                  </a:schemeClr>
                </a:solidFill>
              </a:rPr>
              <a:t> Professionals</a:t>
            </a:r>
            <a:endParaRPr lang="de-DE" sz="1500" i="1" dirty="0">
              <a:solidFill>
                <a:schemeClr val="tx1">
                  <a:lumMod val="65000"/>
                  <a:lumOff val="35000"/>
                </a:schemeClr>
              </a:solidFill>
            </a:endParaRPr>
          </a:p>
          <a:p>
            <a:pPr algn="ctr">
              <a:lnSpc>
                <a:spcPct val="120000"/>
              </a:lnSpc>
              <a:spcBef>
                <a:spcPts val="600"/>
              </a:spcBef>
            </a:pPr>
            <a:r>
              <a:rPr lang="de-DE" sz="1500" dirty="0">
                <a:solidFill>
                  <a:schemeClr val="tx1">
                    <a:lumMod val="65000"/>
                    <a:lumOff val="35000"/>
                  </a:schemeClr>
                </a:solidFill>
              </a:rPr>
              <a:t>T: 0611 315 210</a:t>
            </a:r>
            <a:br>
              <a:rPr lang="de-DE" sz="1500" dirty="0">
                <a:solidFill>
                  <a:schemeClr val="tx1">
                    <a:lumMod val="65000"/>
                    <a:lumOff val="35000"/>
                  </a:schemeClr>
                </a:solidFill>
              </a:rPr>
            </a:br>
            <a:r>
              <a:rPr lang="de-DE" sz="1500" dirty="0">
                <a:solidFill>
                  <a:schemeClr val="tx1">
                    <a:lumMod val="65000"/>
                    <a:lumOff val="35000"/>
                  </a:schemeClr>
                </a:solidFill>
              </a:rPr>
              <a:t>info@concept-it.com</a:t>
            </a:r>
          </a:p>
        </p:txBody>
      </p:sp>
      <p:pic>
        <p:nvPicPr>
          <p:cNvPr id="9" name="Inhaltsplatzhalter 8"/>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383278" y="1353088"/>
            <a:ext cx="1477752" cy="1530350"/>
          </a:xfrm>
        </p:spPr>
      </p:pic>
      <p:sp>
        <p:nvSpPr>
          <p:cNvPr id="10" name="Ellipse 9"/>
          <p:cNvSpPr/>
          <p:nvPr/>
        </p:nvSpPr>
        <p:spPr>
          <a:xfrm>
            <a:off x="5512279" y="1492370"/>
            <a:ext cx="2035834" cy="1889185"/>
          </a:xfrm>
          <a:prstGeom prst="ellips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Abgerundete rechteckige Legende 10"/>
          <p:cNvSpPr/>
          <p:nvPr/>
        </p:nvSpPr>
        <p:spPr>
          <a:xfrm>
            <a:off x="6478436" y="1746148"/>
            <a:ext cx="689034" cy="625415"/>
          </a:xfrm>
          <a:prstGeom prst="wedgeRoundRectCallout">
            <a:avLst/>
          </a:prstGeom>
          <a:solidFill>
            <a:schemeClr val="bg1"/>
          </a:solidFill>
          <a:ln>
            <a:solidFill>
              <a:schemeClr val="bg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de-DE"/>
          </a:p>
        </p:txBody>
      </p:sp>
      <p:sp>
        <p:nvSpPr>
          <p:cNvPr id="12" name="Abgerundete rechteckige Legende 11"/>
          <p:cNvSpPr/>
          <p:nvPr/>
        </p:nvSpPr>
        <p:spPr>
          <a:xfrm flipH="1">
            <a:off x="5875667" y="2436962"/>
            <a:ext cx="690114" cy="690978"/>
          </a:xfrm>
          <a:prstGeom prst="wedgeRoundRectCallout">
            <a:avLst/>
          </a:prstGeom>
          <a:solidFill>
            <a:schemeClr val="bg1"/>
          </a:solidFill>
          <a:ln>
            <a:solidFill>
              <a:schemeClr val="bg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de-DE"/>
          </a:p>
        </p:txBody>
      </p:sp>
      <p:pic>
        <p:nvPicPr>
          <p:cNvPr id="2" name="Grafik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87811" y="1246337"/>
            <a:ext cx="2381250" cy="2381250"/>
          </a:xfrm>
          <a:prstGeom prst="rect">
            <a:avLst/>
          </a:prstGeom>
        </p:spPr>
      </p:pic>
    </p:spTree>
    <p:extLst>
      <p:ext uri="{BB962C8B-B14F-4D97-AF65-F5344CB8AC3E}">
        <p14:creationId xmlns:p14="http://schemas.microsoft.com/office/powerpoint/2010/main" val="224657163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
          </p:nvPr>
        </p:nvSpPr>
        <p:spPr>
          <a:xfrm>
            <a:off x="628650" y="802257"/>
            <a:ext cx="7886700" cy="5374706"/>
          </a:xfrm>
        </p:spPr>
        <p:txBody>
          <a:bodyPr>
            <a:normAutofit fontScale="55000" lnSpcReduction="20000"/>
          </a:bodyPr>
          <a:lstStyle/>
          <a:p>
            <a:pPr marL="0" indent="0" hangingPunct="0">
              <a:buNone/>
            </a:pPr>
            <a:r>
              <a:rPr lang="de-DE" sz="3300" b="1" dirty="0"/>
              <a:t>Rechtliche Hinweise</a:t>
            </a:r>
            <a:endParaRPr lang="de-DE" sz="3300" dirty="0"/>
          </a:p>
          <a:p>
            <a:pPr marL="0" indent="0" hangingPunct="0">
              <a:buNone/>
            </a:pPr>
            <a:r>
              <a:rPr lang="de-DE" dirty="0"/>
              <a:t>Die Informationen in dieser Präsentation sind vertraulich und urheberrechtlich geschützt und dürfen nicht ohne Genehmigung der Concept-IT veröffentlicht werden. Diese Präsentation unterliegt weder ihrem Lizenzvertrag noch einer anderen Service- oder Subskriptionsvereinbarungen mit der Concept-IT.</a:t>
            </a:r>
          </a:p>
          <a:p>
            <a:pPr marL="0" indent="0" hangingPunct="0">
              <a:buNone/>
            </a:pPr>
            <a:r>
              <a:rPr lang="de-DE" dirty="0"/>
              <a:t>Die Concept-IT ist in keiner Weise verpflichtet, die in diesem Dokument oder einer dazugehörigen Präsentation dargestellte Geschäftsabläufe zu verfolgen oder hierin wiedergegebene Funktionen zu entwickeln oder zu veröffentlichen.</a:t>
            </a:r>
          </a:p>
          <a:p>
            <a:pPr marL="0" indent="0" hangingPunct="0">
              <a:buNone/>
            </a:pPr>
            <a:r>
              <a:rPr lang="de-DE" dirty="0"/>
              <a:t>Dieses Dokument oder jede dazugehörige Präsentation über die Strategie der Concept-IT und mögliche zukünftige Entwicklungen, Ausrichtungen und Funktionen von Produkten und/oder Technologien kann von der Concept-IT jederzeit aus beliebigen Gründen ohne vorherige Ankündigung geändert werden. Die Informationen in diesem Dokument stellen keinerlei Zusage, Versprechen oder rechtliche Verpflichtungen zur Auslieferung von Materialien, Code oder Funktionen dar. Dieses Dokument wird ohne jegliche Gewähr, weder ausdrücklich noch stillschweigend, bereitgestellt. Dies gilt insbesondere hinsichtlich der Gewährleistung der Marktgängigkeit und der Einigung für einen bestimmten Zweck sowie für die Gewährleistung der Nichtverletzung geltenden Rechts. </a:t>
            </a:r>
          </a:p>
          <a:p>
            <a:pPr marL="0" indent="0" hangingPunct="0">
              <a:buNone/>
            </a:pPr>
            <a:r>
              <a:rPr lang="de-DE" dirty="0"/>
              <a:t>Dieses Dokument dient zu Informationszwecken und darf nicht in einen Vertrag eingebunden werden.</a:t>
            </a:r>
          </a:p>
          <a:p>
            <a:pPr marL="0" indent="0" hangingPunct="0">
              <a:buNone/>
            </a:pPr>
            <a:r>
              <a:rPr lang="de-DE" dirty="0"/>
              <a:t>Der Concept-IT übernimmt keine Verantwortung für Fehler oder Unvollständig in diesem Dokument, es sei denn, solche Schäden wurden von der Concept-IT vorsätzlich oder grob fahrlässig verursacht. Sämtliche vorrausschauenden Aussagen unterliegen verschiedenen Risiken und Unsicherheiten, durch die die tatsächlichen Ergebnisse von den Erwartungen abweichen können. Die vorrausschauenden Aussagen geben die Sicht zu dem Zeitpunkt wieder, zu dem sie getätigt wurden. Dem Leser wird empfohlen, diesen aussagen kein übertriebenes Vertrauen zu schenken und sich bei Kaufentscheidungen nicht auf sie zu stützen. </a:t>
            </a:r>
          </a:p>
          <a:p>
            <a:pPr marL="0" indent="0" hangingPunct="0">
              <a:buNone/>
            </a:pPr>
            <a:r>
              <a:rPr lang="de-DE" dirty="0"/>
              <a:t>Quelle und Copyright des verwendeten Bildmaterials: www.freepik.com</a:t>
            </a:r>
          </a:p>
          <a:p>
            <a:endParaRPr lang="de-DE" dirty="0"/>
          </a:p>
        </p:txBody>
      </p:sp>
      <p:sp>
        <p:nvSpPr>
          <p:cNvPr id="4" name="Datumsplatzhalter 3"/>
          <p:cNvSpPr>
            <a:spLocks noGrp="1"/>
          </p:cNvSpPr>
          <p:nvPr>
            <p:ph type="dt" sz="half" idx="10"/>
          </p:nvPr>
        </p:nvSpPr>
        <p:spPr/>
        <p:txBody>
          <a:bodyPr/>
          <a:lstStyle/>
          <a:p>
            <a:fld id="{E54F1E43-DD44-487A-A251-F4A073A1B66F}" type="datetime1">
              <a:rPr lang="de-DE" smtClean="0"/>
              <a:t>15.09.2016</a:t>
            </a:fld>
            <a:endParaRPr lang="de-DE" dirty="0"/>
          </a:p>
        </p:txBody>
      </p:sp>
      <p:sp>
        <p:nvSpPr>
          <p:cNvPr id="5" name="Fußzeilenplatzhalter 4"/>
          <p:cNvSpPr>
            <a:spLocks noGrp="1"/>
          </p:cNvSpPr>
          <p:nvPr>
            <p:ph type="ftr" sz="quarter" idx="11"/>
          </p:nvPr>
        </p:nvSpPr>
        <p:spPr/>
        <p:txBody>
          <a:bodyPr/>
          <a:lstStyle/>
          <a:p>
            <a:r>
              <a:rPr lang="de-DE" dirty="0"/>
              <a:t>© 2016 </a:t>
            </a:r>
            <a:r>
              <a:rPr lang="de-DE" dirty="0" err="1"/>
              <a:t>Concept</a:t>
            </a:r>
            <a:r>
              <a:rPr lang="de-DE" dirty="0"/>
              <a:t>-IT | </a:t>
            </a:r>
            <a:r>
              <a:rPr lang="de-DE" dirty="0" smtClean="0"/>
              <a:t>Lernfeld „Betrieb und sein Umfeld“</a:t>
            </a:r>
            <a:endParaRPr lang="de-DE" dirty="0"/>
          </a:p>
        </p:txBody>
      </p:sp>
      <p:sp>
        <p:nvSpPr>
          <p:cNvPr id="6" name="Foliennummernplatzhalter 5"/>
          <p:cNvSpPr>
            <a:spLocks noGrp="1"/>
          </p:cNvSpPr>
          <p:nvPr>
            <p:ph type="sldNum" sz="quarter" idx="12"/>
          </p:nvPr>
        </p:nvSpPr>
        <p:spPr/>
        <p:txBody>
          <a:bodyPr/>
          <a:lstStyle/>
          <a:p>
            <a:fld id="{AF352947-28F3-421A-90B8-970A12ACB341}" type="slidenum">
              <a:rPr lang="de-DE" smtClean="0"/>
              <a:t>2</a:t>
            </a:fld>
            <a:endParaRPr lang="de-DE" dirty="0"/>
          </a:p>
        </p:txBody>
      </p:sp>
    </p:spTree>
    <p:extLst>
      <p:ext uri="{BB962C8B-B14F-4D97-AF65-F5344CB8AC3E}">
        <p14:creationId xmlns:p14="http://schemas.microsoft.com/office/powerpoint/2010/main" val="384672031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Agenda</a:t>
            </a:r>
          </a:p>
        </p:txBody>
      </p:sp>
      <p:sp>
        <p:nvSpPr>
          <p:cNvPr id="3" name="Datumsplatzhalter 2"/>
          <p:cNvSpPr>
            <a:spLocks noGrp="1"/>
          </p:cNvSpPr>
          <p:nvPr>
            <p:ph type="dt" sz="half" idx="10"/>
          </p:nvPr>
        </p:nvSpPr>
        <p:spPr/>
        <p:txBody>
          <a:bodyPr/>
          <a:lstStyle/>
          <a:p>
            <a:fld id="{DA3A8C82-80C2-48D0-A4F3-B90938EB194C}" type="datetime1">
              <a:rPr lang="de-DE" smtClean="0"/>
              <a:t>15.09.2016</a:t>
            </a:fld>
            <a:endParaRPr lang="de-DE" dirty="0"/>
          </a:p>
        </p:txBody>
      </p:sp>
      <p:sp>
        <p:nvSpPr>
          <p:cNvPr id="4" name="Fußzeilenplatzhalter 3"/>
          <p:cNvSpPr>
            <a:spLocks noGrp="1"/>
          </p:cNvSpPr>
          <p:nvPr>
            <p:ph type="ftr" sz="quarter" idx="11"/>
          </p:nvPr>
        </p:nvSpPr>
        <p:spPr/>
        <p:txBody>
          <a:bodyPr/>
          <a:lstStyle/>
          <a:p>
            <a:r>
              <a:rPr lang="de-DE" dirty="0"/>
              <a:t>© 2016 </a:t>
            </a:r>
            <a:r>
              <a:rPr lang="de-DE" dirty="0" err="1"/>
              <a:t>Concept</a:t>
            </a:r>
            <a:r>
              <a:rPr lang="de-DE" dirty="0"/>
              <a:t>-IT | Lernfeld „Betrieb und sein Umfeld“</a:t>
            </a:r>
          </a:p>
        </p:txBody>
      </p:sp>
      <p:sp>
        <p:nvSpPr>
          <p:cNvPr id="5" name="Foliennummernplatzhalter 4"/>
          <p:cNvSpPr>
            <a:spLocks noGrp="1"/>
          </p:cNvSpPr>
          <p:nvPr>
            <p:ph type="sldNum" sz="quarter" idx="12"/>
          </p:nvPr>
        </p:nvSpPr>
        <p:spPr/>
        <p:txBody>
          <a:bodyPr/>
          <a:lstStyle/>
          <a:p>
            <a:fld id="{AF352947-28F3-421A-90B8-970A12ACB341}" type="slidenum">
              <a:rPr lang="de-DE" smtClean="0"/>
              <a:pPr/>
              <a:t>3</a:t>
            </a:fld>
            <a:endParaRPr lang="de-DE" dirty="0"/>
          </a:p>
        </p:txBody>
      </p:sp>
      <p:sp>
        <p:nvSpPr>
          <p:cNvPr id="6" name="Textplatzhalter 5"/>
          <p:cNvSpPr>
            <a:spLocks noGrp="1"/>
          </p:cNvSpPr>
          <p:nvPr>
            <p:ph type="body" sz="quarter" idx="13"/>
          </p:nvPr>
        </p:nvSpPr>
        <p:spPr/>
        <p:txBody>
          <a:bodyPr>
            <a:normAutofit/>
          </a:bodyPr>
          <a:lstStyle/>
          <a:p>
            <a:r>
              <a:rPr lang="de-DE" dirty="0" smtClean="0"/>
              <a:t>Rechtsformen				4</a:t>
            </a:r>
          </a:p>
          <a:p>
            <a:pPr lvl="1"/>
            <a:r>
              <a:rPr lang="de-DE" dirty="0" smtClean="0"/>
              <a:t>GbR</a:t>
            </a:r>
          </a:p>
          <a:p>
            <a:pPr lvl="1"/>
            <a:r>
              <a:rPr lang="de-DE" dirty="0" err="1" smtClean="0"/>
              <a:t>e.Kfm</a:t>
            </a:r>
            <a:endParaRPr lang="de-DE" dirty="0"/>
          </a:p>
          <a:p>
            <a:r>
              <a:rPr lang="de-DE" dirty="0" smtClean="0"/>
              <a:t>Rechts- und Geschäftsfähigkeit	8</a:t>
            </a:r>
          </a:p>
          <a:p>
            <a:pPr lvl="1"/>
            <a:r>
              <a:rPr lang="de-DE" dirty="0" smtClean="0"/>
              <a:t>Rechtsfähigkeit</a:t>
            </a:r>
          </a:p>
          <a:p>
            <a:pPr lvl="1"/>
            <a:r>
              <a:rPr lang="de-DE" dirty="0" smtClean="0"/>
              <a:t>Geschäftsfähigkeit</a:t>
            </a:r>
          </a:p>
          <a:p>
            <a:r>
              <a:rPr lang="de-DE" dirty="0" smtClean="0"/>
              <a:t>Vollmachten &amp; Prokuristen		12</a:t>
            </a:r>
            <a:endParaRPr lang="de-DE" dirty="0"/>
          </a:p>
          <a:p>
            <a:r>
              <a:rPr lang="de-DE" dirty="0" err="1" smtClean="0"/>
              <a:t>AGB‘s</a:t>
            </a:r>
            <a:r>
              <a:rPr lang="de-DE" dirty="0"/>
              <a:t>	</a:t>
            </a:r>
            <a:r>
              <a:rPr lang="de-DE" dirty="0" smtClean="0"/>
              <a:t>				15</a:t>
            </a:r>
          </a:p>
          <a:p>
            <a:pPr lvl="1"/>
            <a:r>
              <a:rPr lang="de-DE" dirty="0" smtClean="0"/>
              <a:t>Bedeutung</a:t>
            </a:r>
          </a:p>
        </p:txBody>
      </p:sp>
      <p:sp>
        <p:nvSpPr>
          <p:cNvPr id="7" name="Freihandform 6"/>
          <p:cNvSpPr/>
          <p:nvPr/>
        </p:nvSpPr>
        <p:spPr>
          <a:xfrm>
            <a:off x="628648" y="2011028"/>
            <a:ext cx="8856000" cy="360040"/>
          </a:xfrm>
          <a:custGeom>
            <a:avLst/>
            <a:gdLst>
              <a:gd name="connsiteX0" fmla="*/ 180020 w 5548578"/>
              <a:gd name="connsiteY0" fmla="*/ 0 h 360040"/>
              <a:gd name="connsiteX1" fmla="*/ 5548578 w 5548578"/>
              <a:gd name="connsiteY1" fmla="*/ 0 h 360040"/>
              <a:gd name="connsiteX2" fmla="*/ 5548578 w 5548578"/>
              <a:gd name="connsiteY2" fmla="*/ 360040 h 360040"/>
              <a:gd name="connsiteX3" fmla="*/ 180020 w 5548578"/>
              <a:gd name="connsiteY3" fmla="*/ 360040 h 360040"/>
              <a:gd name="connsiteX4" fmla="*/ 0 w 5548578"/>
              <a:gd name="connsiteY4" fmla="*/ 180020 h 360040"/>
              <a:gd name="connsiteX5" fmla="*/ 180020 w 5548578"/>
              <a:gd name="connsiteY5" fmla="*/ 0 h 360040"/>
              <a:gd name="connsiteX0" fmla="*/ 180020 w 5548578"/>
              <a:gd name="connsiteY0" fmla="*/ 0 h 360040"/>
              <a:gd name="connsiteX1" fmla="*/ 5548578 w 5548578"/>
              <a:gd name="connsiteY1" fmla="*/ 0 h 360040"/>
              <a:gd name="connsiteX2" fmla="*/ 5543566 w 5548578"/>
              <a:gd name="connsiteY2" fmla="*/ 28541 h 360040"/>
              <a:gd name="connsiteX3" fmla="*/ 5548578 w 5548578"/>
              <a:gd name="connsiteY3" fmla="*/ 360040 h 360040"/>
              <a:gd name="connsiteX4" fmla="*/ 180020 w 5548578"/>
              <a:gd name="connsiteY4" fmla="*/ 360040 h 360040"/>
              <a:gd name="connsiteX5" fmla="*/ 0 w 5548578"/>
              <a:gd name="connsiteY5" fmla="*/ 180020 h 360040"/>
              <a:gd name="connsiteX6" fmla="*/ 180020 w 5548578"/>
              <a:gd name="connsiteY6" fmla="*/ 0 h 360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48578" h="360040">
                <a:moveTo>
                  <a:pt x="180020" y="0"/>
                </a:moveTo>
                <a:lnTo>
                  <a:pt x="5548578" y="0"/>
                </a:lnTo>
                <a:lnTo>
                  <a:pt x="5543566" y="28541"/>
                </a:lnTo>
                <a:cubicBezTo>
                  <a:pt x="5545237" y="139041"/>
                  <a:pt x="5546907" y="249540"/>
                  <a:pt x="5548578" y="360040"/>
                </a:cubicBezTo>
                <a:lnTo>
                  <a:pt x="180020" y="360040"/>
                </a:lnTo>
                <a:cubicBezTo>
                  <a:pt x="80598" y="360040"/>
                  <a:pt x="0" y="279442"/>
                  <a:pt x="0" y="180020"/>
                </a:cubicBezTo>
                <a:cubicBezTo>
                  <a:pt x="0" y="80598"/>
                  <a:pt x="80598" y="0"/>
                  <a:pt x="180020" y="0"/>
                </a:cubicBezTo>
                <a:close/>
              </a:path>
            </a:pathLst>
          </a:cu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b="1" dirty="0"/>
          </a:p>
        </p:txBody>
      </p:sp>
    </p:spTree>
    <p:extLst>
      <p:ext uri="{BB962C8B-B14F-4D97-AF65-F5344CB8AC3E}">
        <p14:creationId xmlns:p14="http://schemas.microsoft.com/office/powerpoint/2010/main" val="414252665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Rechtsformen</a:t>
            </a:r>
            <a:endParaRPr lang="de-DE" dirty="0"/>
          </a:p>
        </p:txBody>
      </p:sp>
      <p:sp>
        <p:nvSpPr>
          <p:cNvPr id="3" name="Datumsplatzhalter 2"/>
          <p:cNvSpPr>
            <a:spLocks noGrp="1"/>
          </p:cNvSpPr>
          <p:nvPr>
            <p:ph type="dt" sz="half" idx="10"/>
          </p:nvPr>
        </p:nvSpPr>
        <p:spPr/>
        <p:txBody>
          <a:bodyPr/>
          <a:lstStyle/>
          <a:p>
            <a:fld id="{DA3A8C82-80C2-48D0-A4F3-B90938EB194C}" type="datetime1">
              <a:rPr lang="de-DE" smtClean="0"/>
              <a:t>15.09.2016</a:t>
            </a:fld>
            <a:endParaRPr lang="de-DE" dirty="0"/>
          </a:p>
        </p:txBody>
      </p:sp>
      <p:sp>
        <p:nvSpPr>
          <p:cNvPr id="4" name="Fußzeilenplatzhalter 3"/>
          <p:cNvSpPr>
            <a:spLocks noGrp="1"/>
          </p:cNvSpPr>
          <p:nvPr>
            <p:ph type="ftr" sz="quarter" idx="11"/>
          </p:nvPr>
        </p:nvSpPr>
        <p:spPr/>
        <p:txBody>
          <a:bodyPr/>
          <a:lstStyle/>
          <a:p>
            <a:r>
              <a:rPr lang="de-DE" dirty="0" smtClean="0"/>
              <a:t>© 2016 </a:t>
            </a:r>
            <a:r>
              <a:rPr lang="de-DE" dirty="0" err="1" smtClean="0"/>
              <a:t>Concept</a:t>
            </a:r>
            <a:r>
              <a:rPr lang="de-DE" dirty="0" smtClean="0"/>
              <a:t>-IT | </a:t>
            </a:r>
            <a:r>
              <a:rPr lang="de-DE" dirty="0"/>
              <a:t>Lernfeld „Betrieb und sein Umfeld“</a:t>
            </a:r>
          </a:p>
        </p:txBody>
      </p:sp>
      <p:sp>
        <p:nvSpPr>
          <p:cNvPr id="5" name="Foliennummernplatzhalter 4"/>
          <p:cNvSpPr>
            <a:spLocks noGrp="1"/>
          </p:cNvSpPr>
          <p:nvPr>
            <p:ph type="sldNum" sz="quarter" idx="12"/>
          </p:nvPr>
        </p:nvSpPr>
        <p:spPr/>
        <p:txBody>
          <a:bodyPr/>
          <a:lstStyle/>
          <a:p>
            <a:fld id="{AF352947-28F3-421A-90B8-970A12ACB341}" type="slidenum">
              <a:rPr lang="de-DE" smtClean="0"/>
              <a:pPr/>
              <a:t>4</a:t>
            </a:fld>
            <a:endParaRPr lang="de-DE" dirty="0"/>
          </a:p>
        </p:txBody>
      </p:sp>
      <p:sp>
        <p:nvSpPr>
          <p:cNvPr id="6" name="Textplatzhalter 5"/>
          <p:cNvSpPr>
            <a:spLocks noGrp="1"/>
          </p:cNvSpPr>
          <p:nvPr>
            <p:ph type="body" sz="quarter" idx="13"/>
          </p:nvPr>
        </p:nvSpPr>
        <p:spPr/>
        <p:txBody>
          <a:bodyPr/>
          <a:lstStyle/>
          <a:p>
            <a:pPr marL="0" indent="0">
              <a:buNone/>
            </a:pPr>
            <a:r>
              <a:rPr lang="de-DE" dirty="0" smtClean="0"/>
              <a:t>Gesellschaft bürgerlichen Rechts (GbR)</a:t>
            </a:r>
          </a:p>
          <a:p>
            <a:r>
              <a:rPr lang="de-DE" dirty="0" smtClean="0"/>
              <a:t>Mind. Zwei Gesellschafter</a:t>
            </a:r>
          </a:p>
          <a:p>
            <a:pPr lvl="1"/>
            <a:r>
              <a:rPr lang="de-DE" dirty="0" smtClean="0"/>
              <a:t>Natürliche oder juristische Personen</a:t>
            </a:r>
          </a:p>
          <a:p>
            <a:r>
              <a:rPr lang="de-DE" dirty="0" smtClean="0"/>
              <a:t>Gesellschaftsvertrag</a:t>
            </a:r>
          </a:p>
          <a:p>
            <a:pPr lvl="1"/>
            <a:r>
              <a:rPr lang="de-DE" dirty="0" smtClean="0"/>
              <a:t>Verpflichtung zum erreichen eines gemeinsamen Zwecks</a:t>
            </a:r>
          </a:p>
          <a:p>
            <a:endParaRPr lang="de-DE" dirty="0" smtClean="0"/>
          </a:p>
          <a:p>
            <a:pPr lvl="2"/>
            <a:r>
              <a:rPr lang="de-DE" dirty="0" smtClean="0"/>
              <a:t>z.B. Zusammenschluss von Freiberuflern zu einer Gemeinschaftspraxis</a:t>
            </a:r>
          </a:p>
          <a:p>
            <a:pPr lvl="2"/>
            <a:r>
              <a:rPr lang="de-DE" dirty="0" smtClean="0"/>
              <a:t>Wohn- und Fahrgemeinschaften (Gelegenheitsgesellschaften des täglich Lebens)</a:t>
            </a:r>
            <a:endParaRPr lang="de-DE" dirty="0"/>
          </a:p>
        </p:txBody>
      </p:sp>
      <p:sp>
        <p:nvSpPr>
          <p:cNvPr id="7" name="Abgerundetes Rechteck 6"/>
          <p:cNvSpPr/>
          <p:nvPr/>
        </p:nvSpPr>
        <p:spPr>
          <a:xfrm>
            <a:off x="628649" y="4661573"/>
            <a:ext cx="7886701" cy="133282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201227544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Rechtsformen</a:t>
            </a:r>
          </a:p>
        </p:txBody>
      </p:sp>
      <p:sp>
        <p:nvSpPr>
          <p:cNvPr id="3" name="Datumsplatzhalter 2"/>
          <p:cNvSpPr>
            <a:spLocks noGrp="1"/>
          </p:cNvSpPr>
          <p:nvPr>
            <p:ph type="dt" sz="half" idx="10"/>
          </p:nvPr>
        </p:nvSpPr>
        <p:spPr/>
        <p:txBody>
          <a:bodyPr/>
          <a:lstStyle/>
          <a:p>
            <a:fld id="{DA3A8C82-80C2-48D0-A4F3-B90938EB194C}" type="datetime1">
              <a:rPr lang="de-DE" smtClean="0"/>
              <a:t>15.09.2016</a:t>
            </a:fld>
            <a:endParaRPr lang="de-DE" dirty="0"/>
          </a:p>
        </p:txBody>
      </p:sp>
      <p:sp>
        <p:nvSpPr>
          <p:cNvPr id="4" name="Fußzeilenplatzhalter 3"/>
          <p:cNvSpPr>
            <a:spLocks noGrp="1"/>
          </p:cNvSpPr>
          <p:nvPr>
            <p:ph type="ftr" sz="quarter" idx="11"/>
          </p:nvPr>
        </p:nvSpPr>
        <p:spPr/>
        <p:txBody>
          <a:bodyPr/>
          <a:lstStyle/>
          <a:p>
            <a:r>
              <a:rPr lang="de-DE" dirty="0" smtClean="0"/>
              <a:t>© 2016 </a:t>
            </a:r>
            <a:r>
              <a:rPr lang="de-DE" dirty="0" err="1" smtClean="0"/>
              <a:t>Concept</a:t>
            </a:r>
            <a:r>
              <a:rPr lang="de-DE" dirty="0" smtClean="0"/>
              <a:t>-IT | </a:t>
            </a:r>
            <a:r>
              <a:rPr lang="de-DE" dirty="0"/>
              <a:t>Lernfeld „Betrieb und sein Umfeld“</a:t>
            </a:r>
          </a:p>
        </p:txBody>
      </p:sp>
      <p:sp>
        <p:nvSpPr>
          <p:cNvPr id="5" name="Foliennummernplatzhalter 4"/>
          <p:cNvSpPr>
            <a:spLocks noGrp="1"/>
          </p:cNvSpPr>
          <p:nvPr>
            <p:ph type="sldNum" sz="quarter" idx="12"/>
          </p:nvPr>
        </p:nvSpPr>
        <p:spPr/>
        <p:txBody>
          <a:bodyPr/>
          <a:lstStyle/>
          <a:p>
            <a:fld id="{AF352947-28F3-421A-90B8-970A12ACB341}" type="slidenum">
              <a:rPr lang="de-DE" smtClean="0"/>
              <a:pPr/>
              <a:t>5</a:t>
            </a:fld>
            <a:endParaRPr lang="de-DE" dirty="0"/>
          </a:p>
        </p:txBody>
      </p:sp>
      <p:sp>
        <p:nvSpPr>
          <p:cNvPr id="6" name="Textplatzhalter 5"/>
          <p:cNvSpPr>
            <a:spLocks noGrp="1"/>
          </p:cNvSpPr>
          <p:nvPr>
            <p:ph type="body" sz="quarter" idx="13"/>
          </p:nvPr>
        </p:nvSpPr>
        <p:spPr/>
        <p:txBody>
          <a:bodyPr/>
          <a:lstStyle/>
          <a:p>
            <a:pPr marL="0" indent="0">
              <a:buNone/>
            </a:pPr>
            <a:r>
              <a:rPr lang="de-DE" dirty="0" smtClean="0"/>
              <a:t>Eingetragener Kaufmann (</a:t>
            </a:r>
            <a:r>
              <a:rPr lang="de-DE" dirty="0" err="1" smtClean="0"/>
              <a:t>e.Kfm</a:t>
            </a:r>
            <a:r>
              <a:rPr lang="de-DE" dirty="0" smtClean="0"/>
              <a:t>)</a:t>
            </a:r>
          </a:p>
          <a:p>
            <a:r>
              <a:rPr lang="de-DE" dirty="0" smtClean="0"/>
              <a:t>Einzelunternehmer (natürliche Person)</a:t>
            </a:r>
          </a:p>
          <a:p>
            <a:pPr lvl="1"/>
            <a:r>
              <a:rPr lang="de-DE" dirty="0" smtClean="0"/>
              <a:t>Als Kaufmann im Handelsregister eingetragen</a:t>
            </a:r>
          </a:p>
          <a:p>
            <a:pPr lvl="1"/>
            <a:r>
              <a:rPr lang="de-DE" dirty="0" smtClean="0"/>
              <a:t>Keine juristische Person (kann dennoch unter seiner Firma klagen und verklagt werden)</a:t>
            </a:r>
          </a:p>
          <a:p>
            <a:endParaRPr lang="de-DE" dirty="0"/>
          </a:p>
          <a:p>
            <a:pPr lvl="2"/>
            <a:r>
              <a:rPr lang="de-DE" dirty="0" smtClean="0"/>
              <a:t>Handelsgesetzbuch und Handelsbräuche wirken auf Geschäfte des Kaufmanns</a:t>
            </a:r>
          </a:p>
        </p:txBody>
      </p:sp>
      <p:sp>
        <p:nvSpPr>
          <p:cNvPr id="7" name="Abgerundetes Rechteck 6"/>
          <p:cNvSpPr/>
          <p:nvPr/>
        </p:nvSpPr>
        <p:spPr>
          <a:xfrm>
            <a:off x="628649" y="4507568"/>
            <a:ext cx="7886701" cy="74782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215597304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Rechtsformen</a:t>
            </a:r>
          </a:p>
        </p:txBody>
      </p:sp>
      <p:sp>
        <p:nvSpPr>
          <p:cNvPr id="3" name="Datumsplatzhalter 2"/>
          <p:cNvSpPr>
            <a:spLocks noGrp="1"/>
          </p:cNvSpPr>
          <p:nvPr>
            <p:ph type="dt" sz="half" idx="10"/>
          </p:nvPr>
        </p:nvSpPr>
        <p:spPr/>
        <p:txBody>
          <a:bodyPr/>
          <a:lstStyle/>
          <a:p>
            <a:fld id="{DA3A8C82-80C2-48D0-A4F3-B90938EB194C}" type="datetime1">
              <a:rPr lang="de-DE" smtClean="0"/>
              <a:t>15.09.2016</a:t>
            </a:fld>
            <a:endParaRPr lang="de-DE" dirty="0"/>
          </a:p>
        </p:txBody>
      </p:sp>
      <p:sp>
        <p:nvSpPr>
          <p:cNvPr id="4" name="Fußzeilenplatzhalter 3"/>
          <p:cNvSpPr>
            <a:spLocks noGrp="1"/>
          </p:cNvSpPr>
          <p:nvPr>
            <p:ph type="ftr" sz="quarter" idx="11"/>
          </p:nvPr>
        </p:nvSpPr>
        <p:spPr/>
        <p:txBody>
          <a:bodyPr/>
          <a:lstStyle/>
          <a:p>
            <a:r>
              <a:rPr lang="de-DE" dirty="0" smtClean="0"/>
              <a:t>© 2016 </a:t>
            </a:r>
            <a:r>
              <a:rPr lang="de-DE" dirty="0" err="1" smtClean="0"/>
              <a:t>Concept</a:t>
            </a:r>
            <a:r>
              <a:rPr lang="de-DE" dirty="0" smtClean="0"/>
              <a:t>-IT | </a:t>
            </a:r>
            <a:r>
              <a:rPr lang="de-DE" dirty="0"/>
              <a:t>Lernfeld „Betrieb und sein Umfeld“</a:t>
            </a:r>
          </a:p>
        </p:txBody>
      </p:sp>
      <p:sp>
        <p:nvSpPr>
          <p:cNvPr id="5" name="Foliennummernplatzhalter 4"/>
          <p:cNvSpPr>
            <a:spLocks noGrp="1"/>
          </p:cNvSpPr>
          <p:nvPr>
            <p:ph type="sldNum" sz="quarter" idx="12"/>
          </p:nvPr>
        </p:nvSpPr>
        <p:spPr/>
        <p:txBody>
          <a:bodyPr/>
          <a:lstStyle/>
          <a:p>
            <a:fld id="{AF352947-28F3-421A-90B8-970A12ACB341}" type="slidenum">
              <a:rPr lang="de-DE" smtClean="0"/>
              <a:pPr/>
              <a:t>6</a:t>
            </a:fld>
            <a:endParaRPr lang="de-DE" dirty="0"/>
          </a:p>
        </p:txBody>
      </p:sp>
      <p:sp>
        <p:nvSpPr>
          <p:cNvPr id="6" name="Textplatzhalter 5"/>
          <p:cNvSpPr>
            <a:spLocks noGrp="1"/>
          </p:cNvSpPr>
          <p:nvPr>
            <p:ph type="body" sz="quarter" idx="13"/>
          </p:nvPr>
        </p:nvSpPr>
        <p:spPr/>
        <p:txBody>
          <a:bodyPr>
            <a:normAutofit lnSpcReduction="10000"/>
          </a:bodyPr>
          <a:lstStyle/>
          <a:p>
            <a:pPr marL="0" indent="0">
              <a:buNone/>
            </a:pPr>
            <a:r>
              <a:rPr lang="de-DE" dirty="0" smtClean="0"/>
              <a:t>Kaufmannsarten</a:t>
            </a:r>
          </a:p>
          <a:p>
            <a:r>
              <a:rPr lang="de-DE" dirty="0" smtClean="0"/>
              <a:t>Ist- Kaufmann</a:t>
            </a:r>
          </a:p>
          <a:p>
            <a:pPr lvl="1"/>
            <a:r>
              <a:rPr lang="de-DE" dirty="0" smtClean="0"/>
              <a:t>Ist ab Aufnahme des Geschäftsbetriebes ein Kaufmann</a:t>
            </a:r>
          </a:p>
          <a:p>
            <a:pPr lvl="2"/>
            <a:r>
              <a:rPr lang="de-DE" dirty="0" smtClean="0"/>
              <a:t>Eintrag ins Handelsregister ist Pflicht (deklaratorische Wirkung)</a:t>
            </a:r>
          </a:p>
          <a:p>
            <a:pPr lvl="2"/>
            <a:r>
              <a:rPr lang="de-DE" dirty="0" smtClean="0"/>
              <a:t>Ausnahme: Gewerbe welches keinen kaufmännischen Geschäftsbetrieb erfordert</a:t>
            </a:r>
          </a:p>
          <a:p>
            <a:r>
              <a:rPr lang="de-DE" dirty="0" smtClean="0"/>
              <a:t>Kann- Kaufmann</a:t>
            </a:r>
          </a:p>
          <a:p>
            <a:pPr lvl="1"/>
            <a:r>
              <a:rPr lang="de-DE" dirty="0" smtClean="0"/>
              <a:t>Kaufmannseigenschaft erst nach Eintragung</a:t>
            </a:r>
          </a:p>
          <a:p>
            <a:pPr lvl="2"/>
            <a:r>
              <a:rPr lang="de-DE" dirty="0" smtClean="0"/>
              <a:t>Kleingewerbetreibende und Land- und Forstwirtschaftliche Unternehmen sind zur Eintragung berechtigt aber nicht verpflichtet (konstitutive </a:t>
            </a:r>
            <a:r>
              <a:rPr lang="de-DE" dirty="0"/>
              <a:t>W</a:t>
            </a:r>
            <a:r>
              <a:rPr lang="de-DE" dirty="0" smtClean="0"/>
              <a:t>irkung)</a:t>
            </a:r>
            <a:endParaRPr lang="de-DE" dirty="0"/>
          </a:p>
        </p:txBody>
      </p:sp>
    </p:spTree>
    <p:extLst>
      <p:ext uri="{BB962C8B-B14F-4D97-AF65-F5344CB8AC3E}">
        <p14:creationId xmlns:p14="http://schemas.microsoft.com/office/powerpoint/2010/main" val="230037442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Rechtsformen</a:t>
            </a:r>
            <a:endParaRPr lang="de-DE" dirty="0"/>
          </a:p>
        </p:txBody>
      </p:sp>
      <p:sp>
        <p:nvSpPr>
          <p:cNvPr id="3" name="Datumsplatzhalter 2"/>
          <p:cNvSpPr>
            <a:spLocks noGrp="1"/>
          </p:cNvSpPr>
          <p:nvPr>
            <p:ph type="dt" sz="half" idx="10"/>
          </p:nvPr>
        </p:nvSpPr>
        <p:spPr/>
        <p:txBody>
          <a:bodyPr/>
          <a:lstStyle/>
          <a:p>
            <a:fld id="{DA3A8C82-80C2-48D0-A4F3-B90938EB194C}" type="datetime1">
              <a:rPr lang="de-DE" smtClean="0"/>
              <a:t>15.09.2016</a:t>
            </a:fld>
            <a:endParaRPr lang="de-DE" dirty="0"/>
          </a:p>
        </p:txBody>
      </p:sp>
      <p:sp>
        <p:nvSpPr>
          <p:cNvPr id="4" name="Fußzeilenplatzhalter 3"/>
          <p:cNvSpPr>
            <a:spLocks noGrp="1"/>
          </p:cNvSpPr>
          <p:nvPr>
            <p:ph type="ftr" sz="quarter" idx="11"/>
          </p:nvPr>
        </p:nvSpPr>
        <p:spPr/>
        <p:txBody>
          <a:bodyPr/>
          <a:lstStyle/>
          <a:p>
            <a:r>
              <a:rPr lang="de-DE" dirty="0" smtClean="0"/>
              <a:t>© 2016 </a:t>
            </a:r>
            <a:r>
              <a:rPr lang="de-DE" dirty="0" err="1" smtClean="0"/>
              <a:t>Concept</a:t>
            </a:r>
            <a:r>
              <a:rPr lang="de-DE" dirty="0" smtClean="0"/>
              <a:t>-IT | </a:t>
            </a:r>
            <a:r>
              <a:rPr lang="de-DE" dirty="0"/>
              <a:t>Lernfeld „Betrieb und sein Umfeld“</a:t>
            </a:r>
          </a:p>
        </p:txBody>
      </p:sp>
      <p:sp>
        <p:nvSpPr>
          <p:cNvPr id="5" name="Foliennummernplatzhalter 4"/>
          <p:cNvSpPr>
            <a:spLocks noGrp="1"/>
          </p:cNvSpPr>
          <p:nvPr>
            <p:ph type="sldNum" sz="quarter" idx="12"/>
          </p:nvPr>
        </p:nvSpPr>
        <p:spPr/>
        <p:txBody>
          <a:bodyPr/>
          <a:lstStyle/>
          <a:p>
            <a:fld id="{AF352947-28F3-421A-90B8-970A12ACB341}" type="slidenum">
              <a:rPr lang="de-DE" smtClean="0"/>
              <a:pPr/>
              <a:t>7</a:t>
            </a:fld>
            <a:endParaRPr lang="de-DE" dirty="0"/>
          </a:p>
        </p:txBody>
      </p:sp>
      <p:sp>
        <p:nvSpPr>
          <p:cNvPr id="6" name="Textplatzhalter 5"/>
          <p:cNvSpPr>
            <a:spLocks noGrp="1"/>
          </p:cNvSpPr>
          <p:nvPr>
            <p:ph type="body" sz="quarter" idx="13"/>
          </p:nvPr>
        </p:nvSpPr>
        <p:spPr/>
        <p:txBody>
          <a:bodyPr/>
          <a:lstStyle/>
          <a:p>
            <a:pPr marL="0" indent="0">
              <a:buNone/>
            </a:pPr>
            <a:r>
              <a:rPr lang="de-DE" dirty="0" smtClean="0"/>
              <a:t>Kaufmannsarten</a:t>
            </a:r>
          </a:p>
          <a:p>
            <a:r>
              <a:rPr lang="de-DE" dirty="0" smtClean="0"/>
              <a:t>Form- Kaufmann</a:t>
            </a:r>
          </a:p>
          <a:p>
            <a:pPr lvl="1"/>
            <a:r>
              <a:rPr lang="de-DE" dirty="0" smtClean="0"/>
              <a:t>Kaufmann durch Rechtsform (z.B. GmbH, AG)</a:t>
            </a:r>
          </a:p>
          <a:p>
            <a:pPr lvl="2"/>
            <a:r>
              <a:rPr lang="de-DE" dirty="0" smtClean="0"/>
              <a:t>Juristische Person ab Eintragung (konstitutive </a:t>
            </a:r>
            <a:r>
              <a:rPr lang="de-DE" dirty="0"/>
              <a:t>W</a:t>
            </a:r>
            <a:r>
              <a:rPr lang="de-DE" dirty="0" smtClean="0"/>
              <a:t>irkung)</a:t>
            </a:r>
            <a:endParaRPr lang="de-DE" dirty="0"/>
          </a:p>
        </p:txBody>
      </p:sp>
      <p:pic>
        <p:nvPicPr>
          <p:cNvPr id="7" name="Grafik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00179" y="3833107"/>
            <a:ext cx="2743641" cy="2161293"/>
          </a:xfrm>
          <a:prstGeom prst="rect">
            <a:avLst/>
          </a:prstGeom>
        </p:spPr>
      </p:pic>
    </p:spTree>
    <p:extLst>
      <p:ext uri="{BB962C8B-B14F-4D97-AF65-F5344CB8AC3E}">
        <p14:creationId xmlns:p14="http://schemas.microsoft.com/office/powerpoint/2010/main" val="224549179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Agenda</a:t>
            </a:r>
          </a:p>
        </p:txBody>
      </p:sp>
      <p:sp>
        <p:nvSpPr>
          <p:cNvPr id="3" name="Datumsplatzhalter 2"/>
          <p:cNvSpPr>
            <a:spLocks noGrp="1"/>
          </p:cNvSpPr>
          <p:nvPr>
            <p:ph type="dt" sz="half" idx="10"/>
          </p:nvPr>
        </p:nvSpPr>
        <p:spPr/>
        <p:txBody>
          <a:bodyPr/>
          <a:lstStyle/>
          <a:p>
            <a:fld id="{DA3A8C82-80C2-48D0-A4F3-B90938EB194C}" type="datetime1">
              <a:rPr lang="de-DE" smtClean="0"/>
              <a:t>15.09.2016</a:t>
            </a:fld>
            <a:endParaRPr lang="de-DE" dirty="0"/>
          </a:p>
        </p:txBody>
      </p:sp>
      <p:sp>
        <p:nvSpPr>
          <p:cNvPr id="4" name="Fußzeilenplatzhalter 3"/>
          <p:cNvSpPr>
            <a:spLocks noGrp="1"/>
          </p:cNvSpPr>
          <p:nvPr>
            <p:ph type="ftr" sz="quarter" idx="11"/>
          </p:nvPr>
        </p:nvSpPr>
        <p:spPr/>
        <p:txBody>
          <a:bodyPr/>
          <a:lstStyle/>
          <a:p>
            <a:r>
              <a:rPr lang="de-DE" dirty="0"/>
              <a:t>© 2016 </a:t>
            </a:r>
            <a:r>
              <a:rPr lang="de-DE" dirty="0" err="1"/>
              <a:t>Concept</a:t>
            </a:r>
            <a:r>
              <a:rPr lang="de-DE" dirty="0"/>
              <a:t>-IT | Lernfeld „Betrieb und sein Umfeld“</a:t>
            </a:r>
          </a:p>
        </p:txBody>
      </p:sp>
      <p:sp>
        <p:nvSpPr>
          <p:cNvPr id="5" name="Foliennummernplatzhalter 4"/>
          <p:cNvSpPr>
            <a:spLocks noGrp="1"/>
          </p:cNvSpPr>
          <p:nvPr>
            <p:ph type="sldNum" sz="quarter" idx="12"/>
          </p:nvPr>
        </p:nvSpPr>
        <p:spPr/>
        <p:txBody>
          <a:bodyPr/>
          <a:lstStyle/>
          <a:p>
            <a:fld id="{AF352947-28F3-421A-90B8-970A12ACB341}" type="slidenum">
              <a:rPr lang="de-DE" smtClean="0"/>
              <a:pPr/>
              <a:t>8</a:t>
            </a:fld>
            <a:endParaRPr lang="de-DE" dirty="0"/>
          </a:p>
        </p:txBody>
      </p:sp>
      <p:sp>
        <p:nvSpPr>
          <p:cNvPr id="6" name="Textplatzhalter 5"/>
          <p:cNvSpPr>
            <a:spLocks noGrp="1"/>
          </p:cNvSpPr>
          <p:nvPr>
            <p:ph type="body" sz="quarter" idx="13"/>
          </p:nvPr>
        </p:nvSpPr>
        <p:spPr/>
        <p:txBody>
          <a:bodyPr>
            <a:normAutofit/>
          </a:bodyPr>
          <a:lstStyle/>
          <a:p>
            <a:r>
              <a:rPr lang="de-DE" dirty="0" smtClean="0"/>
              <a:t>Rechtsformen				4</a:t>
            </a:r>
          </a:p>
          <a:p>
            <a:pPr lvl="1"/>
            <a:r>
              <a:rPr lang="de-DE" dirty="0" smtClean="0"/>
              <a:t>GbR</a:t>
            </a:r>
          </a:p>
          <a:p>
            <a:pPr lvl="1"/>
            <a:r>
              <a:rPr lang="de-DE" dirty="0" err="1" smtClean="0"/>
              <a:t>e.Kfm</a:t>
            </a:r>
            <a:endParaRPr lang="de-DE" dirty="0"/>
          </a:p>
          <a:p>
            <a:r>
              <a:rPr lang="de-DE" dirty="0" smtClean="0"/>
              <a:t>Rechts- und Geschäftsfähigkeit	8</a:t>
            </a:r>
          </a:p>
          <a:p>
            <a:pPr lvl="1"/>
            <a:r>
              <a:rPr lang="de-DE" dirty="0" smtClean="0"/>
              <a:t>Rechtsfähigkeit</a:t>
            </a:r>
          </a:p>
          <a:p>
            <a:pPr lvl="1"/>
            <a:r>
              <a:rPr lang="de-DE" dirty="0" smtClean="0"/>
              <a:t>Geschäftsfähigkeit</a:t>
            </a:r>
          </a:p>
          <a:p>
            <a:r>
              <a:rPr lang="de-DE" dirty="0" smtClean="0"/>
              <a:t>Vollmachten &amp; Prokuristen		12</a:t>
            </a:r>
            <a:endParaRPr lang="de-DE" dirty="0"/>
          </a:p>
          <a:p>
            <a:r>
              <a:rPr lang="de-DE" dirty="0" err="1" smtClean="0"/>
              <a:t>AGB‘s</a:t>
            </a:r>
            <a:r>
              <a:rPr lang="de-DE" dirty="0"/>
              <a:t>	</a:t>
            </a:r>
            <a:r>
              <a:rPr lang="de-DE" dirty="0" smtClean="0"/>
              <a:t>				15</a:t>
            </a:r>
          </a:p>
          <a:p>
            <a:pPr lvl="1"/>
            <a:r>
              <a:rPr lang="de-DE" dirty="0" smtClean="0"/>
              <a:t>Bedeutung</a:t>
            </a:r>
          </a:p>
        </p:txBody>
      </p:sp>
      <p:sp>
        <p:nvSpPr>
          <p:cNvPr id="8" name="Freihandform 7"/>
          <p:cNvSpPr/>
          <p:nvPr/>
        </p:nvSpPr>
        <p:spPr>
          <a:xfrm>
            <a:off x="628648" y="3303795"/>
            <a:ext cx="8856000" cy="360040"/>
          </a:xfrm>
          <a:custGeom>
            <a:avLst/>
            <a:gdLst>
              <a:gd name="connsiteX0" fmla="*/ 180020 w 5548578"/>
              <a:gd name="connsiteY0" fmla="*/ 0 h 360040"/>
              <a:gd name="connsiteX1" fmla="*/ 5548578 w 5548578"/>
              <a:gd name="connsiteY1" fmla="*/ 0 h 360040"/>
              <a:gd name="connsiteX2" fmla="*/ 5548578 w 5548578"/>
              <a:gd name="connsiteY2" fmla="*/ 360040 h 360040"/>
              <a:gd name="connsiteX3" fmla="*/ 180020 w 5548578"/>
              <a:gd name="connsiteY3" fmla="*/ 360040 h 360040"/>
              <a:gd name="connsiteX4" fmla="*/ 0 w 5548578"/>
              <a:gd name="connsiteY4" fmla="*/ 180020 h 360040"/>
              <a:gd name="connsiteX5" fmla="*/ 180020 w 5548578"/>
              <a:gd name="connsiteY5" fmla="*/ 0 h 360040"/>
              <a:gd name="connsiteX0" fmla="*/ 180020 w 5548578"/>
              <a:gd name="connsiteY0" fmla="*/ 0 h 360040"/>
              <a:gd name="connsiteX1" fmla="*/ 5548578 w 5548578"/>
              <a:gd name="connsiteY1" fmla="*/ 0 h 360040"/>
              <a:gd name="connsiteX2" fmla="*/ 5543566 w 5548578"/>
              <a:gd name="connsiteY2" fmla="*/ 28541 h 360040"/>
              <a:gd name="connsiteX3" fmla="*/ 5548578 w 5548578"/>
              <a:gd name="connsiteY3" fmla="*/ 360040 h 360040"/>
              <a:gd name="connsiteX4" fmla="*/ 180020 w 5548578"/>
              <a:gd name="connsiteY4" fmla="*/ 360040 h 360040"/>
              <a:gd name="connsiteX5" fmla="*/ 0 w 5548578"/>
              <a:gd name="connsiteY5" fmla="*/ 180020 h 360040"/>
              <a:gd name="connsiteX6" fmla="*/ 180020 w 5548578"/>
              <a:gd name="connsiteY6" fmla="*/ 0 h 360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48578" h="360040">
                <a:moveTo>
                  <a:pt x="180020" y="0"/>
                </a:moveTo>
                <a:lnTo>
                  <a:pt x="5548578" y="0"/>
                </a:lnTo>
                <a:lnTo>
                  <a:pt x="5543566" y="28541"/>
                </a:lnTo>
                <a:cubicBezTo>
                  <a:pt x="5545237" y="139041"/>
                  <a:pt x="5546907" y="249540"/>
                  <a:pt x="5548578" y="360040"/>
                </a:cubicBezTo>
                <a:lnTo>
                  <a:pt x="180020" y="360040"/>
                </a:lnTo>
                <a:cubicBezTo>
                  <a:pt x="80598" y="360040"/>
                  <a:pt x="0" y="279442"/>
                  <a:pt x="0" y="180020"/>
                </a:cubicBezTo>
                <a:cubicBezTo>
                  <a:pt x="0" y="80598"/>
                  <a:pt x="80598" y="0"/>
                  <a:pt x="180020" y="0"/>
                </a:cubicBezTo>
                <a:close/>
              </a:path>
            </a:pathLst>
          </a:cu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b="1" dirty="0"/>
          </a:p>
        </p:txBody>
      </p:sp>
    </p:spTree>
    <p:extLst>
      <p:ext uri="{BB962C8B-B14F-4D97-AF65-F5344CB8AC3E}">
        <p14:creationId xmlns:p14="http://schemas.microsoft.com/office/powerpoint/2010/main" val="197270677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Rechts- und Geschäftsfähigkeit</a:t>
            </a:r>
            <a:endParaRPr lang="de-DE" dirty="0"/>
          </a:p>
        </p:txBody>
      </p:sp>
      <p:sp>
        <p:nvSpPr>
          <p:cNvPr id="3" name="Datumsplatzhalter 2"/>
          <p:cNvSpPr>
            <a:spLocks noGrp="1"/>
          </p:cNvSpPr>
          <p:nvPr>
            <p:ph type="dt" sz="half" idx="10"/>
          </p:nvPr>
        </p:nvSpPr>
        <p:spPr/>
        <p:txBody>
          <a:bodyPr/>
          <a:lstStyle/>
          <a:p>
            <a:fld id="{DA3A8C82-80C2-48D0-A4F3-B90938EB194C}" type="datetime1">
              <a:rPr lang="de-DE" smtClean="0"/>
              <a:t>15.09.2016</a:t>
            </a:fld>
            <a:endParaRPr lang="de-DE" dirty="0"/>
          </a:p>
        </p:txBody>
      </p:sp>
      <p:sp>
        <p:nvSpPr>
          <p:cNvPr id="4" name="Fußzeilenplatzhalter 3"/>
          <p:cNvSpPr>
            <a:spLocks noGrp="1"/>
          </p:cNvSpPr>
          <p:nvPr>
            <p:ph type="ftr" sz="quarter" idx="11"/>
          </p:nvPr>
        </p:nvSpPr>
        <p:spPr/>
        <p:txBody>
          <a:bodyPr/>
          <a:lstStyle/>
          <a:p>
            <a:r>
              <a:rPr lang="de-DE" dirty="0" smtClean="0"/>
              <a:t>© 2016 </a:t>
            </a:r>
            <a:r>
              <a:rPr lang="de-DE" dirty="0" err="1" smtClean="0"/>
              <a:t>Concept</a:t>
            </a:r>
            <a:r>
              <a:rPr lang="de-DE" dirty="0" smtClean="0"/>
              <a:t>-IT | </a:t>
            </a:r>
            <a:r>
              <a:rPr lang="de-DE" dirty="0"/>
              <a:t>Lernfeld „Betrieb und sein Umfeld“</a:t>
            </a:r>
          </a:p>
        </p:txBody>
      </p:sp>
      <p:sp>
        <p:nvSpPr>
          <p:cNvPr id="5" name="Foliennummernplatzhalter 4"/>
          <p:cNvSpPr>
            <a:spLocks noGrp="1"/>
          </p:cNvSpPr>
          <p:nvPr>
            <p:ph type="sldNum" sz="quarter" idx="12"/>
          </p:nvPr>
        </p:nvSpPr>
        <p:spPr/>
        <p:txBody>
          <a:bodyPr/>
          <a:lstStyle/>
          <a:p>
            <a:fld id="{AF352947-28F3-421A-90B8-970A12ACB341}" type="slidenum">
              <a:rPr lang="de-DE" smtClean="0"/>
              <a:pPr/>
              <a:t>9</a:t>
            </a:fld>
            <a:endParaRPr lang="de-DE" dirty="0"/>
          </a:p>
        </p:txBody>
      </p:sp>
      <p:sp>
        <p:nvSpPr>
          <p:cNvPr id="6" name="Textplatzhalter 5"/>
          <p:cNvSpPr>
            <a:spLocks noGrp="1"/>
          </p:cNvSpPr>
          <p:nvPr>
            <p:ph type="body" sz="quarter" idx="13"/>
          </p:nvPr>
        </p:nvSpPr>
        <p:spPr/>
        <p:txBody>
          <a:bodyPr/>
          <a:lstStyle/>
          <a:p>
            <a:pPr marL="0" indent="0">
              <a:buNone/>
            </a:pPr>
            <a:r>
              <a:rPr lang="de-DE" dirty="0" smtClean="0"/>
              <a:t>Rechtsfähigkeit:</a:t>
            </a:r>
          </a:p>
          <a:p>
            <a:r>
              <a:rPr lang="de-DE" dirty="0" smtClean="0"/>
              <a:t>Natürliche Personen</a:t>
            </a:r>
          </a:p>
          <a:p>
            <a:pPr lvl="1"/>
            <a:r>
              <a:rPr lang="de-DE" dirty="0" smtClean="0"/>
              <a:t>Alle Menschen von Geburt bis Tod</a:t>
            </a:r>
          </a:p>
          <a:p>
            <a:r>
              <a:rPr lang="de-DE" dirty="0" smtClean="0"/>
              <a:t>Juristische Person</a:t>
            </a:r>
          </a:p>
          <a:p>
            <a:pPr lvl="1"/>
            <a:r>
              <a:rPr lang="de-DE" dirty="0"/>
              <a:t>z</a:t>
            </a:r>
            <a:r>
              <a:rPr lang="de-DE" dirty="0" smtClean="0"/>
              <a:t>.B. Vereine, Stiftungen oder Handelsgesellschaften</a:t>
            </a:r>
          </a:p>
          <a:p>
            <a:pPr lvl="2"/>
            <a:r>
              <a:rPr lang="de-DE" dirty="0" smtClean="0"/>
              <a:t>Eintrag in das jeweilige Register (z.B. GmbH, AG)</a:t>
            </a:r>
          </a:p>
          <a:p>
            <a:pPr lvl="2"/>
            <a:r>
              <a:rPr lang="de-DE" dirty="0" smtClean="0"/>
              <a:t>Rechtsfähigkeit durch Gesetz anerkannt (z.B. Bund &amp; Länder, Gemeinden und Anstalten des öffentlichen Rechts)</a:t>
            </a:r>
          </a:p>
          <a:p>
            <a:endParaRPr lang="de-DE" dirty="0"/>
          </a:p>
        </p:txBody>
      </p:sp>
    </p:spTree>
    <p:extLst>
      <p:ext uri="{BB962C8B-B14F-4D97-AF65-F5344CB8AC3E}">
        <p14:creationId xmlns:p14="http://schemas.microsoft.com/office/powerpoint/2010/main" val="384880816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äsentation1" id="{1A42CC13-D85F-428D-8899-874C34C6203F}" vid="{8CA5EF1B-66CB-419B-9B66-8671318D573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Concept IT  Präsentationsvorlage</Template>
  <TotalTime>0</TotalTime>
  <Words>903</Words>
  <Application>Microsoft Office PowerPoint</Application>
  <PresentationFormat>On-screen Show (4:3)</PresentationFormat>
  <Paragraphs>206</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Calibri Light</vt:lpstr>
      <vt:lpstr>Office</vt:lpstr>
      <vt:lpstr>Lernfeld</vt:lpstr>
      <vt:lpstr>PowerPoint Presentation</vt:lpstr>
      <vt:lpstr>Agenda</vt:lpstr>
      <vt:lpstr>Rechtsformen</vt:lpstr>
      <vt:lpstr>Rechtsformen</vt:lpstr>
      <vt:lpstr>Rechtsformen</vt:lpstr>
      <vt:lpstr>Rechtsformen</vt:lpstr>
      <vt:lpstr>Agenda</vt:lpstr>
      <vt:lpstr>Rechts- und Geschäftsfähigkeit</vt:lpstr>
      <vt:lpstr>Rechts- und Geschäftsfähigkeit</vt:lpstr>
      <vt:lpstr>Rechts- und Geschäftsfähigkeit</vt:lpstr>
      <vt:lpstr>Rechts- und Geschäftsfähigkeit</vt:lpstr>
      <vt:lpstr>Agenda</vt:lpstr>
      <vt:lpstr>Vollmachten &amp; Prokuristen</vt:lpstr>
      <vt:lpstr>Vollmachten &amp; Prokuristen</vt:lpstr>
      <vt:lpstr>Vollmachten &amp; Prokuristen</vt:lpstr>
      <vt:lpstr>Agenda</vt:lpstr>
      <vt:lpstr>AGB‘s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Lernfeld</dc:title>
  <dc:creator>Marvin Rothbart</dc:creator>
  <cp:lastModifiedBy>Kern, Sebastian</cp:lastModifiedBy>
  <cp:revision>20</cp:revision>
  <dcterms:created xsi:type="dcterms:W3CDTF">2016-09-14T09:00:02Z</dcterms:created>
  <dcterms:modified xsi:type="dcterms:W3CDTF">2016-09-15T07:08:21Z</dcterms:modified>
</cp:coreProperties>
</file>