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2" r:id="rId4"/>
    <p:sldId id="264" r:id="rId5"/>
    <p:sldId id="260" r:id="rId6"/>
    <p:sldId id="261" r:id="rId7"/>
    <p:sldId id="265" r:id="rId8"/>
    <p:sldId id="266" r:id="rId9"/>
    <p:sldId id="268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23" autoAdjust="0"/>
  </p:normalViewPr>
  <p:slideViewPr>
    <p:cSldViewPr snapToGrid="0" snapToObjects="1">
      <p:cViewPr varScale="1">
        <p:scale>
          <a:sx n="95" d="100"/>
          <a:sy n="95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A0B3-F103-554A-8C27-3F7DC53FD41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9746-3BF9-5D42-B0C7-191A54133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riticeaetoolbox.org/oa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ticeaetoolbox.org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T3/Tutorials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Register/Login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2"/>
              </a:rPr>
              <a:t>https://triticeaetoolbox.org/</a:t>
            </a:r>
          </a:p>
          <a:p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8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4: Additional information</a:t>
            </a:r>
            <a:endParaRPr lang="en-US" dirty="0"/>
          </a:p>
        </p:txBody>
      </p:sp>
      <p:pic>
        <p:nvPicPr>
          <p:cNvPr id="4" name="Picture 3" descr="Screen Shot 2016-07-29 at 2.5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551"/>
            <a:ext cx="4521895" cy="3956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2237" y="1829551"/>
            <a:ext cx="349456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Your web browser may not distinguish between different T3 databases if it auto fills the email address and password fields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If you login to a second T3 database you will be logged out of the original database that you were using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836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6486542" y="1943100"/>
            <a:ext cx="476284" cy="326668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6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Please contact us if you need help using T3</a:t>
            </a:r>
            <a:endParaRPr lang="en-US" sz="2200" dirty="0"/>
          </a:p>
        </p:txBody>
      </p:sp>
      <p:pic>
        <p:nvPicPr>
          <p:cNvPr id="6" name="Picture 5" descr="Screen Shot 2016-07-29 at 1.49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22402" r="96323" b="73108"/>
          <a:stretch/>
        </p:blipFill>
        <p:spPr>
          <a:xfrm>
            <a:off x="211674" y="3760536"/>
            <a:ext cx="1276040" cy="298851"/>
          </a:xfrm>
          <a:prstGeom prst="rect">
            <a:avLst/>
          </a:prstGeom>
        </p:spPr>
      </p:pic>
      <p:pic>
        <p:nvPicPr>
          <p:cNvPr id="7" name="Picture 6" descr="Screen Shot 2016-08-01 at 9.50.4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5"/>
          <a:stretch/>
        </p:blipFill>
        <p:spPr>
          <a:xfrm>
            <a:off x="0" y="2269769"/>
            <a:ext cx="9144000" cy="45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Triticeae</a:t>
            </a:r>
            <a:r>
              <a:rPr lang="en-US" dirty="0" smtClean="0"/>
              <a:t> Toolbox (T3)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0" y="1573662"/>
            <a:ext cx="8433102" cy="2262982"/>
          </a:xfrm>
        </p:spPr>
        <p:txBody>
          <a:bodyPr>
            <a:normAutofit/>
          </a:bodyPr>
          <a:lstStyle/>
          <a:p>
            <a:pPr marL="274320" indent="-274320"/>
            <a:r>
              <a:rPr lang="en-US" sz="2200" dirty="0" smtClean="0"/>
              <a:t>Each of the T3 databases can be reached from the T3 homepage: 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https://triticeaetoolbox.org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74320" indent="-274320"/>
            <a:r>
              <a:rPr lang="en-US" sz="2200" dirty="0" smtClean="0"/>
              <a:t>T3/Wheat will be used for demonstration purposes but these instructions are applicable to each instance of T3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07-29 at 9.41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" b="37522"/>
          <a:stretch/>
        </p:blipFill>
        <p:spPr>
          <a:xfrm>
            <a:off x="0" y="3150384"/>
            <a:ext cx="9144000" cy="37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</a:t>
            </a:r>
            <a:r>
              <a:rPr lang="en-US" dirty="0" smtClean="0"/>
              <a:t>4.1: Test-loading </a:t>
            </a:r>
            <a:r>
              <a:rPr lang="en-US" dirty="0"/>
              <a:t>the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072" y="1796610"/>
            <a:ext cx="47867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Each T3 database has a corresponding “sandbox”</a:t>
            </a:r>
          </a:p>
          <a:p>
            <a:r>
              <a:rPr lang="en-US" sz="2400" dirty="0" smtClean="0"/>
              <a:t>Registered users can test-load data in these sandboxes</a:t>
            </a:r>
          </a:p>
          <a:p>
            <a:r>
              <a:rPr lang="en-US" sz="2400" dirty="0" smtClean="0"/>
              <a:t>Data that is successfully uploaded to a sandbox can be submitted to the curator to be uploaded to the related production database</a:t>
            </a:r>
          </a:p>
          <a:p>
            <a:r>
              <a:rPr lang="en-US" sz="2400" dirty="0" smtClean="0"/>
              <a:t>The production databases are the official repositories of T3 data</a:t>
            </a:r>
          </a:p>
          <a:p>
            <a:r>
              <a:rPr lang="en-US" sz="2400" dirty="0" smtClean="0"/>
              <a:t>The sandboxes revert to an exact copy of the production databases each night</a:t>
            </a:r>
          </a:p>
          <a:p>
            <a:endParaRPr lang="en-US" dirty="0"/>
          </a:p>
        </p:txBody>
      </p:sp>
      <p:pic>
        <p:nvPicPr>
          <p:cNvPr id="5" name="Picture 4" descr="Screen Shot 2016-08-01 at 9.4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6610"/>
            <a:ext cx="3191522" cy="3501442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0800000">
            <a:off x="2736253" y="4519778"/>
            <a:ext cx="170118" cy="739624"/>
          </a:xfrm>
          <a:prstGeom prst="leftBrace">
            <a:avLst/>
          </a:prstGeom>
          <a:ln>
            <a:solidFill>
              <a:srgbClr val="D53A0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66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Register/login: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827" y="1686968"/>
            <a:ext cx="8001973" cy="47899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Why register?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How to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The Sandbox curate 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Additional information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463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 Why register?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" y="1542159"/>
            <a:ext cx="7964619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Registered users can: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Test-load data in </a:t>
            </a:r>
            <a:r>
              <a:rPr lang="en-US" dirty="0"/>
              <a:t>a</a:t>
            </a:r>
            <a:r>
              <a:rPr lang="en-US" dirty="0" smtClean="0"/>
              <a:t> T3 sandbox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Submit data to the production databases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Create private </a:t>
            </a:r>
            <a:r>
              <a:rPr lang="en-US" dirty="0" err="1" smtClean="0"/>
              <a:t>germplasm</a:t>
            </a:r>
            <a:r>
              <a:rPr lang="en-US" dirty="0" smtClean="0"/>
              <a:t> line panels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their “current selections” from </a:t>
            </a:r>
            <a:r>
              <a:rPr lang="en-US" dirty="0"/>
              <a:t>a</a:t>
            </a:r>
            <a:r>
              <a:rPr lang="en-US" dirty="0" smtClean="0"/>
              <a:t> previous session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Access data marked as private in the database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2: </a:t>
            </a:r>
            <a:r>
              <a:rPr lang="en-US" dirty="0"/>
              <a:t>How to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8229600" cy="10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 smtClean="0"/>
              <a:t>It is necessary to register once for each T3 database you wish to use, including each of the </a:t>
            </a:r>
            <a:r>
              <a:rPr lang="en-US" sz="2200" dirty="0"/>
              <a:t>s</a:t>
            </a:r>
            <a:r>
              <a:rPr lang="en-US" sz="2200" dirty="0" smtClean="0"/>
              <a:t>andboxes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200" dirty="0" smtClean="0"/>
              <a:t>Navigate to the database and click “Login/Register”</a:t>
            </a:r>
          </a:p>
        </p:txBody>
      </p:sp>
      <p:pic>
        <p:nvPicPr>
          <p:cNvPr id="3" name="Picture 2" descr="Screen Shot 2016-08-01 at 9.50.4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18"/>
          <a:stretch/>
        </p:blipFill>
        <p:spPr>
          <a:xfrm>
            <a:off x="0" y="2751916"/>
            <a:ext cx="9144000" cy="41060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08222" y="2593475"/>
            <a:ext cx="636094" cy="1648921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9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</a:t>
            </a:r>
            <a:r>
              <a:rPr lang="en-US" dirty="0" smtClean="0"/>
              <a:t>2: </a:t>
            </a:r>
            <a:r>
              <a:rPr lang="en-US" dirty="0"/>
              <a:t>How to register</a:t>
            </a:r>
          </a:p>
        </p:txBody>
      </p:sp>
      <p:pic>
        <p:nvPicPr>
          <p:cNvPr id="6" name="Picture 5" descr="Screen Shot 2016-07-29 at 10.3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10" y="2540231"/>
            <a:ext cx="4023508" cy="353268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599" cy="6660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To register as a new user, select “No, I am a new user” and then click “Continue”</a:t>
            </a:r>
          </a:p>
        </p:txBody>
      </p:sp>
    </p:spTree>
    <p:extLst>
      <p:ext uri="{BB962C8B-B14F-4D97-AF65-F5344CB8AC3E}">
        <p14:creationId xmlns:p14="http://schemas.microsoft.com/office/powerpoint/2010/main" val="143569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How </a:t>
            </a:r>
            <a:r>
              <a:rPr lang="en-US" dirty="0"/>
              <a:t>to register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9684" y="1600200"/>
            <a:ext cx="37271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smtClean="0"/>
              <a:t>Only users marked as project participants will be able to view data marked as private</a:t>
            </a:r>
          </a:p>
          <a:p>
            <a:pPr marL="0" indent="0">
              <a:buFont typeface="Arial"/>
              <a:buNone/>
            </a:pPr>
            <a:endParaRPr lang="en-US" sz="2200" smtClean="0"/>
          </a:p>
          <a:p>
            <a:pPr marL="0" indent="0">
              <a:buFont typeface="Arial"/>
              <a:buNone/>
            </a:pPr>
            <a:r>
              <a:rPr lang="en-US" sz="2200" smtClean="0"/>
              <a:t>After clicking “Register” you will receive an email that asks you to confirm your email address</a:t>
            </a:r>
          </a:p>
          <a:p>
            <a:pPr>
              <a:buFont typeface="Lucida Grande"/>
              <a:buChar char="-"/>
            </a:pPr>
            <a:r>
              <a:rPr lang="en-US" sz="2200" smtClean="0"/>
              <a:t>This email may appear in your spam folder</a:t>
            </a:r>
          </a:p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5" name="Picture 4" descr="Screen Shot 2016-07-29 at 10.3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3362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01 at 9.53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5"/>
          <a:stretch/>
        </p:blipFill>
        <p:spPr>
          <a:xfrm>
            <a:off x="0" y="2751916"/>
            <a:ext cx="9144000" cy="4106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3: The Sandbox curate menu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173489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The curate menu will appear once you login to </a:t>
            </a:r>
            <a:r>
              <a:rPr lang="en-US" sz="2200" dirty="0"/>
              <a:t>a</a:t>
            </a:r>
            <a:r>
              <a:rPr lang="en-US" sz="2200" dirty="0" smtClean="0"/>
              <a:t> sandbox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This additional menu provides tools for test-loading data</a:t>
            </a:r>
          </a:p>
        </p:txBody>
      </p:sp>
      <p:pic>
        <p:nvPicPr>
          <p:cNvPr id="9" name="Picture 8" descr="Screen Shot 2016-08-01 at 9.53.2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2444" r="96596" b="74563"/>
          <a:stretch/>
        </p:blipFill>
        <p:spPr>
          <a:xfrm>
            <a:off x="224124" y="4246170"/>
            <a:ext cx="1251822" cy="1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6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389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T3/Tutorials</vt:lpstr>
      <vt:lpstr>The Triticeae Toolbox (T3)</vt:lpstr>
      <vt:lpstr>Section 4.1: Test-loading the templates</vt:lpstr>
      <vt:lpstr>Register/login: Overview</vt:lpstr>
      <vt:lpstr>Section 1: Why register?</vt:lpstr>
      <vt:lpstr>Section 2: How to register</vt:lpstr>
      <vt:lpstr>Section 2: How to register</vt:lpstr>
      <vt:lpstr>Section 2: How to register</vt:lpstr>
      <vt:lpstr>Section 3: The Sandbox curate menu</vt:lpstr>
      <vt:lpstr>Section 4: Additional information</vt:lpstr>
      <vt:lpstr>Contact Us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Breeders Datafarm tutorials</dc:title>
  <dc:creator>Cornell University</dc:creator>
  <cp:lastModifiedBy>Cornell University</cp:lastModifiedBy>
  <cp:revision>40</cp:revision>
  <dcterms:created xsi:type="dcterms:W3CDTF">2016-07-29T18:31:38Z</dcterms:created>
  <dcterms:modified xsi:type="dcterms:W3CDTF">2016-08-16T17:42:02Z</dcterms:modified>
</cp:coreProperties>
</file>