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3" r:id="rId4"/>
    <p:sldId id="275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4" r:id="rId14"/>
    <p:sldId id="273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600"/>
    <a:srgbClr val="AEC0D3"/>
    <a:srgbClr val="BCCCD9"/>
    <a:srgbClr val="C4D0D8"/>
    <a:srgbClr val="A8B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15" autoAdjust="0"/>
  </p:normalViewPr>
  <p:slideViewPr>
    <p:cSldViewPr snapToGrid="0" snapToObjects="1">
      <p:cViewPr varScale="1">
        <p:scale>
          <a:sx n="122" d="100"/>
          <a:sy n="122" d="100"/>
        </p:scale>
        <p:origin x="-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1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1878-8AD1-BC42-8DA3-A74FBC60CAB2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A63E-52A6-AD48-AC84-2FC4CA486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riticeaetoolbox.org/oa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ticeaetoolbox.org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triticeaetoolbox.org/whea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T3/</a:t>
            </a:r>
            <a:r>
              <a:rPr lang="en-US" dirty="0"/>
              <a:t>T</a:t>
            </a:r>
            <a:r>
              <a:rPr lang="en-US" dirty="0" smtClean="0"/>
              <a:t>utorials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Creating a line panel in T3</a:t>
            </a:r>
          </a:p>
          <a:p>
            <a:endParaRPr lang="en-US" sz="2100" dirty="0" smtClean="0">
              <a:solidFill>
                <a:schemeClr val="tx1"/>
              </a:solidFill>
              <a:hlinkClick r:id="rId2"/>
            </a:endParaRPr>
          </a:p>
          <a:p>
            <a:r>
              <a:rPr lang="en-US" sz="21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100" dirty="0">
                <a:solidFill>
                  <a:schemeClr val="tx1"/>
                </a:solidFill>
                <a:hlinkClick r:id="rId2"/>
              </a:rPr>
              <a:t>://triticeaetoolbox.org/</a:t>
            </a:r>
          </a:p>
        </p:txBody>
      </p:sp>
    </p:spTree>
    <p:extLst>
      <p:ext uri="{BB962C8B-B14F-4D97-AF65-F5344CB8AC3E}">
        <p14:creationId xmlns:p14="http://schemas.microsoft.com/office/powerpoint/2010/main" val="367640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8-03 at 11.38.2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4"/>
          <a:stretch/>
        </p:blipFill>
        <p:spPr>
          <a:xfrm>
            <a:off x="0" y="3657600"/>
            <a:ext cx="9144000" cy="3178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3: Creating a line panel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8453" y="1993900"/>
            <a:ext cx="7896648" cy="166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To create your line panel</a:t>
            </a:r>
          </a:p>
          <a:p>
            <a:r>
              <a:rPr lang="en-US" sz="2200" dirty="0" smtClean="0"/>
              <a:t>Choose the Select menu &gt; My Line Panels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684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03 at 11.49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73"/>
          <a:stretch/>
        </p:blipFill>
        <p:spPr>
          <a:xfrm>
            <a:off x="0" y="3285067"/>
            <a:ext cx="9144000" cy="356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</a:t>
            </a:r>
            <a:r>
              <a:rPr lang="en-US" dirty="0" smtClean="0"/>
              <a:t>Creating </a:t>
            </a:r>
            <a:r>
              <a:rPr lang="en-US" dirty="0"/>
              <a:t>a line panel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8453" y="1739900"/>
            <a:ext cx="7896648" cy="129116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Your currently selected lines will be displayed in the “Create a Line Panel” portion of the page</a:t>
            </a:r>
          </a:p>
          <a:p>
            <a:r>
              <a:rPr lang="en-US" sz="2200" dirty="0"/>
              <a:t>You </a:t>
            </a:r>
            <a:r>
              <a:rPr lang="en-US" sz="2200" dirty="0" smtClean="0"/>
              <a:t>can </a:t>
            </a:r>
            <a:r>
              <a:rPr lang="en-US" sz="2200" dirty="0"/>
              <a:t>remove lines from your selection using the “Deselect highlighted lines” </a:t>
            </a:r>
            <a:r>
              <a:rPr lang="en-US" sz="2200" dirty="0" smtClean="0"/>
              <a:t>option</a:t>
            </a:r>
            <a:endParaRPr lang="en-US" sz="2200" dirty="0"/>
          </a:p>
        </p:txBody>
      </p:sp>
      <p:pic>
        <p:nvPicPr>
          <p:cNvPr id="8" name="Picture 7" descr="Screen Shot 2016-08-03 at 11.49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4393" r="96389" b="71898"/>
          <a:stretch/>
        </p:blipFill>
        <p:spPr>
          <a:xfrm>
            <a:off x="228600" y="4965700"/>
            <a:ext cx="1522186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03 at 11.50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22" y="2419333"/>
            <a:ext cx="5907973" cy="3018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</a:t>
            </a:r>
            <a:r>
              <a:rPr lang="en-US" dirty="0" smtClean="0"/>
              <a:t>Creating </a:t>
            </a:r>
            <a:r>
              <a:rPr lang="en-US" dirty="0"/>
              <a:t>a line panel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553" y="1739900"/>
            <a:ext cx="7896648" cy="584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Name your custom line panel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553" y="5626100"/>
            <a:ext cx="7896648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200" dirty="0" smtClean="0"/>
              <a:t>The line panel description is an optional field</a:t>
            </a:r>
            <a:endParaRPr lang="en-US" sz="2200" dirty="0"/>
          </a:p>
        </p:txBody>
      </p:sp>
      <p:pic>
        <p:nvPicPr>
          <p:cNvPr id="7" name="Picture 6" descr="Screen Shot 2016-08-03 at 11.50.5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9" t="51052" r="40216" b="48753"/>
          <a:stretch/>
        </p:blipFill>
        <p:spPr>
          <a:xfrm>
            <a:off x="4232275" y="3976164"/>
            <a:ext cx="139065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0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4: Selecting a line panel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553" y="1557338"/>
            <a:ext cx="7896648" cy="7239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dirty="0"/>
              <a:t>C</a:t>
            </a:r>
            <a:r>
              <a:rPr lang="en-US" sz="2200" dirty="0" smtClean="0"/>
              <a:t>ustom line panels are private and appear above the public line panels in the “Select Lines by Properties” tool after login</a:t>
            </a:r>
            <a:endParaRPr lang="en-US" sz="2200" dirty="0"/>
          </a:p>
        </p:txBody>
      </p:sp>
      <p:pic>
        <p:nvPicPr>
          <p:cNvPr id="3" name="Picture 2" descr="Screen Shot 2016-08-03 at 11.53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68" y="2463800"/>
            <a:ext cx="5860166" cy="37672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64693" y="4670341"/>
            <a:ext cx="655515" cy="554445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1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8-03 at 11.54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26" y="2795776"/>
            <a:ext cx="5435174" cy="2974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</a:t>
            </a:r>
            <a:r>
              <a:rPr lang="en-US" dirty="0" smtClean="0"/>
              <a:t>: Deleting or modifying a custom line panel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561511"/>
            <a:ext cx="27944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Lucida Grande"/>
              <a:buChar char="-"/>
            </a:pPr>
            <a:r>
              <a:rPr lang="en-US" sz="2200" dirty="0" smtClean="0"/>
              <a:t>Select the line panel using the “Select Lines by Properties” tool</a:t>
            </a:r>
          </a:p>
          <a:p>
            <a:pPr marL="342900" indent="-342900">
              <a:buFont typeface="Lucida Grande"/>
              <a:buChar char="-"/>
            </a:pPr>
            <a:r>
              <a:rPr lang="en-US" sz="2200" dirty="0" smtClean="0"/>
              <a:t>Modify your line selection</a:t>
            </a:r>
          </a:p>
          <a:p>
            <a:pPr marL="342900" indent="-342900">
              <a:buFont typeface="Lucida Grande"/>
              <a:buChar char="-"/>
            </a:pPr>
            <a:r>
              <a:rPr lang="en-US" sz="2200" dirty="0"/>
              <a:t>Delete the custom line panel</a:t>
            </a:r>
          </a:p>
          <a:p>
            <a:pPr marL="342900" indent="-342900">
              <a:buFont typeface="Lucida Grande"/>
              <a:buChar char="-"/>
            </a:pPr>
            <a:r>
              <a:rPr lang="en-US" sz="2200" dirty="0" smtClean="0"/>
              <a:t>Recreate the custom line panel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1726" y="1792070"/>
            <a:ext cx="86614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Use the </a:t>
            </a:r>
            <a:r>
              <a:rPr lang="en-US" sz="2200" dirty="0" smtClean="0"/>
              <a:t>“My Panels” </a:t>
            </a:r>
            <a:r>
              <a:rPr lang="en-US" sz="2200" dirty="0"/>
              <a:t>selection window to delete a custom line </a:t>
            </a:r>
            <a:r>
              <a:rPr lang="en-US" sz="2200" dirty="0" smtClean="0"/>
              <a:t>panel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It is not possible to modify existing line </a:t>
            </a:r>
            <a:r>
              <a:rPr lang="en-US" sz="2200" dirty="0" smtClean="0"/>
              <a:t>panels, instead: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611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3 at 11.00.4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1"/>
          <a:stretch/>
        </p:blipFill>
        <p:spPr>
          <a:xfrm>
            <a:off x="0" y="2273300"/>
            <a:ext cx="9144000" cy="4571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6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Please contact us if you need help using T3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1943100"/>
            <a:ext cx="476284" cy="326668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7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Triticeae</a:t>
            </a:r>
            <a:r>
              <a:rPr lang="en-US" dirty="0" smtClean="0"/>
              <a:t> Toolbox (T3)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0" y="1573662"/>
            <a:ext cx="8433102" cy="2262982"/>
          </a:xfrm>
        </p:spPr>
        <p:txBody>
          <a:bodyPr>
            <a:normAutofit/>
          </a:bodyPr>
          <a:lstStyle/>
          <a:p>
            <a:pPr marL="274320" indent="-274320"/>
            <a:r>
              <a:rPr lang="en-US" sz="2200" dirty="0" smtClean="0"/>
              <a:t>Each of the T3 databases can be reached from the T3 homepage: 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https://triticeaetoolbox.org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74320" indent="-274320"/>
            <a:r>
              <a:rPr lang="en-US" sz="2200" dirty="0" smtClean="0"/>
              <a:t>T3/Wheat will be used for demonstration purposes but these instructions are applicable to each instance of T3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07-29 at 9.41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" b="37522"/>
          <a:stretch/>
        </p:blipFill>
        <p:spPr>
          <a:xfrm>
            <a:off x="0" y="3150384"/>
            <a:ext cx="9144000" cy="37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 line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53" y="1584722"/>
            <a:ext cx="7978347" cy="259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line panel is a set of preselected lines that helps to make data selection in T3 easy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453" y="2609850"/>
            <a:ext cx="41683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T3 database </a:t>
            </a:r>
            <a:r>
              <a:rPr lang="en-US" sz="2400" dirty="0"/>
              <a:t>has a selection of public line panels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Registered users </a:t>
            </a:r>
            <a:r>
              <a:rPr lang="en-US" sz="2400" dirty="0"/>
              <a:t>can create their own </a:t>
            </a:r>
            <a:r>
              <a:rPr lang="en-US" sz="2400" dirty="0" smtClean="0"/>
              <a:t>private line panels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Custom line panels are saved between T3 sessions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Private line panels can be made public upon request</a:t>
            </a:r>
            <a:endParaRPr lang="en-US" sz="2400" dirty="0"/>
          </a:p>
        </p:txBody>
      </p:sp>
      <p:pic>
        <p:nvPicPr>
          <p:cNvPr id="6" name="Picture 5" descr="Screen Shot 2016-08-03 at 11.3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609850"/>
            <a:ext cx="33909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5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line panel in T3: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2200" y="1752600"/>
            <a:ext cx="6958398" cy="43862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Register/login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Selecting T3 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line panel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Selecting </a:t>
            </a:r>
            <a:r>
              <a:rPr lang="en-US" dirty="0"/>
              <a:t>a line panel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Deleting or modifying a custom line panel</a:t>
            </a:r>
          </a:p>
        </p:txBody>
      </p:sp>
    </p:spTree>
    <p:extLst>
      <p:ext uri="{BB962C8B-B14F-4D97-AF65-F5344CB8AC3E}">
        <p14:creationId xmlns:p14="http://schemas.microsoft.com/office/powerpoint/2010/main" val="33927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03 at 11.38.2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4"/>
          <a:stretch/>
        </p:blipFill>
        <p:spPr>
          <a:xfrm>
            <a:off x="0" y="3657600"/>
            <a:ext cx="9144000" cy="3178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1: Register/login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8453" y="1584722"/>
            <a:ext cx="7896648" cy="2314178"/>
          </a:xfrm>
        </p:spPr>
        <p:txBody>
          <a:bodyPr>
            <a:normAutofit/>
          </a:bodyPr>
          <a:lstStyle/>
          <a:p>
            <a:r>
              <a:rPr lang="en-US" sz="2200" dirty="0"/>
              <a:t>Navigate to the T3 database homepage of your choice</a:t>
            </a:r>
          </a:p>
          <a:p>
            <a:pPr marL="457200" lvl="1" indent="0">
              <a:buNone/>
            </a:pPr>
            <a:r>
              <a:rPr lang="en-US" sz="2000" dirty="0"/>
              <a:t>e.g. </a:t>
            </a:r>
            <a:r>
              <a:rPr lang="en-US" sz="2000" dirty="0">
                <a:hlinkClick r:id="rId3"/>
              </a:rPr>
              <a:t>https://triticeaetoolbox.org/wheat/</a:t>
            </a:r>
            <a:endParaRPr lang="en-US" sz="2000" dirty="0"/>
          </a:p>
          <a:p>
            <a:r>
              <a:rPr lang="en-US" sz="2200" dirty="0" smtClean="0"/>
              <a:t>Register and login to view additional items in the Select menu</a:t>
            </a:r>
          </a:p>
          <a:p>
            <a:pPr lvl="1"/>
            <a:r>
              <a:rPr lang="en-US" sz="2200" dirty="0" smtClean="0"/>
              <a:t>My Line Panels</a:t>
            </a:r>
          </a:p>
          <a:p>
            <a:pPr lvl="1"/>
            <a:r>
              <a:rPr lang="en-US" sz="2200" dirty="0" smtClean="0"/>
              <a:t>My Marker Panels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3 at 11.3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59"/>
          <a:stretch/>
        </p:blipFill>
        <p:spPr>
          <a:xfrm>
            <a:off x="0" y="3657600"/>
            <a:ext cx="9144000" cy="318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2: Selecting T3 lines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8453" y="1765300"/>
            <a:ext cx="7896648" cy="1790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First select the lines that you want to form your custom line panel using one of the T3 line selection tools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dirty="0" smtClean="0"/>
              <a:t>e.g. Select menu &gt; Line by Properties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711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3 at 11.44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1" y="2480977"/>
            <a:ext cx="5525155" cy="3546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</a:t>
            </a:r>
            <a:r>
              <a:rPr lang="en-US" dirty="0" smtClean="0"/>
              <a:t>Selecting </a:t>
            </a:r>
            <a:r>
              <a:rPr lang="en-US" dirty="0"/>
              <a:t>T3 lines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84722"/>
            <a:ext cx="8229600" cy="6843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smtClean="0"/>
              <a:t>For example, </a:t>
            </a:r>
            <a:r>
              <a:rPr lang="en-US" sz="2200" dirty="0" err="1" smtClean="0"/>
              <a:t>germplasm</a:t>
            </a:r>
            <a:r>
              <a:rPr lang="en-US" sz="2200" dirty="0" smtClean="0"/>
              <a:t> lines developed by Cornell University that were tested in trials in 2015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50001" y="2711817"/>
            <a:ext cx="1049866" cy="838200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30234" y="3672784"/>
            <a:ext cx="584199" cy="406399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1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</a:t>
            </a:r>
            <a:r>
              <a:rPr lang="en-US" dirty="0" smtClean="0"/>
              <a:t>Selecting </a:t>
            </a:r>
            <a:r>
              <a:rPr lang="en-US" dirty="0"/>
              <a:t>T3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3750733" cy="461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This search generated 1280 line results</a:t>
            </a:r>
          </a:p>
          <a:p>
            <a:r>
              <a:rPr lang="en-US" sz="2200" dirty="0" smtClean="0"/>
              <a:t>“Add to Selected” if you wish to continue with your selection</a:t>
            </a:r>
          </a:p>
          <a:p>
            <a:r>
              <a:rPr lang="en-US" sz="2200" dirty="0" smtClean="0"/>
              <a:t>Be </a:t>
            </a:r>
            <a:r>
              <a:rPr lang="en-US" sz="2200" dirty="0"/>
              <a:t>sure to “Clear” your selections if you want to make a </a:t>
            </a:r>
            <a:r>
              <a:rPr lang="en-US" sz="2200" dirty="0" smtClean="0"/>
              <a:t>completely new </a:t>
            </a:r>
            <a:r>
              <a:rPr lang="en-US" sz="2200" dirty="0"/>
              <a:t>selection</a:t>
            </a:r>
          </a:p>
          <a:p>
            <a:endParaRPr lang="en-US" sz="2200" dirty="0" smtClean="0"/>
          </a:p>
        </p:txBody>
      </p:sp>
      <p:pic>
        <p:nvPicPr>
          <p:cNvPr id="6" name="Picture 5" descr="Screen Shot 2016-08-03 at 11.4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26" y="1417638"/>
            <a:ext cx="4530974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03 at 11.47.1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36"/>
          <a:stretch/>
        </p:blipFill>
        <p:spPr>
          <a:xfrm>
            <a:off x="0" y="3657600"/>
            <a:ext cx="9144000" cy="3187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</a:t>
            </a:r>
            <a:r>
              <a:rPr lang="en-US" dirty="0" smtClean="0"/>
              <a:t>Selecting </a:t>
            </a:r>
            <a:r>
              <a:rPr lang="en-US" dirty="0"/>
              <a:t>T3 lines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5868" y="3479800"/>
            <a:ext cx="846666" cy="2133599"/>
          </a:xfrm>
          <a:prstGeom prst="straightConnector1">
            <a:avLst/>
          </a:prstGeom>
          <a:ln>
            <a:solidFill>
              <a:srgbClr val="D63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8453" y="1765300"/>
            <a:ext cx="7896648" cy="17907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Your line selection will be summarized in the “Current selections” portion of the T3 side panel</a:t>
            </a:r>
          </a:p>
          <a:p>
            <a:r>
              <a:rPr lang="en-US" sz="2200" dirty="0" smtClean="0"/>
              <a:t>Clicking the “Lines” link will take you back to the “Select Lines by Properties” tool</a:t>
            </a:r>
          </a:p>
        </p:txBody>
      </p:sp>
    </p:spTree>
    <p:extLst>
      <p:ext uri="{BB962C8B-B14F-4D97-AF65-F5344CB8AC3E}">
        <p14:creationId xmlns:p14="http://schemas.microsoft.com/office/powerpoint/2010/main" val="277334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513</Words>
  <Application>Microsoft Macintosh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T3/Tutorials</vt:lpstr>
      <vt:lpstr>The Triticeae Toolbox (T3)</vt:lpstr>
      <vt:lpstr>T3 line panels</vt:lpstr>
      <vt:lpstr>Creating a line panel in T3: Outline</vt:lpstr>
      <vt:lpstr>Section 1: Register/login</vt:lpstr>
      <vt:lpstr>Section 2: Selecting T3 lines</vt:lpstr>
      <vt:lpstr>Section 2: Selecting T3 lines</vt:lpstr>
      <vt:lpstr>Section 2: Selecting T3 lines</vt:lpstr>
      <vt:lpstr>Section 2: Selecting T3 lines</vt:lpstr>
      <vt:lpstr>Section 3: Creating a line panel</vt:lpstr>
      <vt:lpstr>Section 3: Creating a line panel</vt:lpstr>
      <vt:lpstr>Section 3: Creating a line panel</vt:lpstr>
      <vt:lpstr>Section 4: Selecting a line panel</vt:lpstr>
      <vt:lpstr>Section 5: Deleting or modifying a custom line panel</vt:lpstr>
      <vt:lpstr>Contact Us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T3/Oat: Tutorials</dc:title>
  <dc:creator>Cornell University</dc:creator>
  <cp:lastModifiedBy>Cornell University</cp:lastModifiedBy>
  <cp:revision>98</cp:revision>
  <dcterms:created xsi:type="dcterms:W3CDTF">2015-11-12T15:55:03Z</dcterms:created>
  <dcterms:modified xsi:type="dcterms:W3CDTF">2016-08-16T17:41:10Z</dcterms:modified>
</cp:coreProperties>
</file>