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705"/>
    <a:srgbClr val="D63600"/>
    <a:srgbClr val="AEC0D3"/>
    <a:srgbClr val="BCCCD9"/>
    <a:srgbClr val="C4D0D8"/>
    <a:srgbClr val="A8B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4" autoAdjust="0"/>
    <p:restoredTop sz="93156" autoAdjust="0"/>
  </p:normalViewPr>
  <p:slideViewPr>
    <p:cSldViewPr snapToGrid="0" snapToObjects="1">
      <p:cViewPr varScale="1">
        <p:scale>
          <a:sx n="111" d="100"/>
          <a:sy n="111" d="100"/>
        </p:scale>
        <p:origin x="-2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riticeaetoolbox.org/oa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ticeaetoolbox.or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ticeaetoolbox.org/wheat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T3/</a:t>
            </a:r>
            <a:r>
              <a:rPr lang="en-US" dirty="0"/>
              <a:t>T</a:t>
            </a:r>
            <a:r>
              <a:rPr lang="en-US" dirty="0" smtClean="0"/>
              <a:t>utorials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Creating a marker panel in T3</a:t>
            </a:r>
          </a:p>
          <a:p>
            <a:endParaRPr lang="en-US" sz="1900" dirty="0">
              <a:solidFill>
                <a:schemeClr val="tx1"/>
              </a:solidFill>
              <a:hlinkClick r:id="rId2"/>
            </a:endParaRPr>
          </a:p>
          <a:p>
            <a:r>
              <a:rPr lang="en-US" sz="1900" dirty="0">
                <a:solidFill>
                  <a:schemeClr val="tx1"/>
                </a:solidFill>
                <a:hlinkClick r:id="rId2"/>
              </a:rPr>
              <a:t>https://triticeaetoolbox.org/</a:t>
            </a:r>
          </a:p>
        </p:txBody>
      </p:sp>
    </p:spTree>
    <p:extLst>
      <p:ext uri="{BB962C8B-B14F-4D97-AF65-F5344CB8AC3E}">
        <p14:creationId xmlns:p14="http://schemas.microsoft.com/office/powerpoint/2010/main" val="367640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8-04 at 11.54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0"/>
          <a:stretch/>
        </p:blipFill>
        <p:spPr>
          <a:xfrm>
            <a:off x="0" y="3285066"/>
            <a:ext cx="9144000" cy="357293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Section 3: Creating a </a:t>
            </a:r>
            <a:r>
              <a:rPr lang="en-US" dirty="0" smtClean="0"/>
              <a:t>marker </a:t>
            </a:r>
            <a:r>
              <a:rPr lang="en-US" dirty="0"/>
              <a:t>panel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8453" y="1739900"/>
            <a:ext cx="7896648" cy="129116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Your currently selected markers will be displayed in the “Create a Marker Panel” window</a:t>
            </a:r>
          </a:p>
          <a:p>
            <a:r>
              <a:rPr lang="en-US" sz="2200" dirty="0"/>
              <a:t>You can manually remove </a:t>
            </a:r>
            <a:r>
              <a:rPr lang="en-US" sz="2200" dirty="0" smtClean="0"/>
              <a:t>markers </a:t>
            </a:r>
            <a:r>
              <a:rPr lang="en-US" sz="2200" dirty="0"/>
              <a:t>from your selection using the “Deselect highlighted </a:t>
            </a:r>
            <a:r>
              <a:rPr lang="en-US" sz="2200" dirty="0" smtClean="0"/>
              <a:t>markers” option</a:t>
            </a:r>
            <a:endParaRPr lang="en-US" sz="2200" dirty="0"/>
          </a:p>
        </p:txBody>
      </p:sp>
      <p:pic>
        <p:nvPicPr>
          <p:cNvPr id="7" name="Picture 6" descr="Screen Shot 2016-08-04 at 11.41.0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24869" r="96166" b="71714"/>
          <a:stretch/>
        </p:blipFill>
        <p:spPr>
          <a:xfrm>
            <a:off x="245240" y="4986220"/>
            <a:ext cx="1359756" cy="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a </a:t>
            </a:r>
            <a:r>
              <a:rPr lang="en-US" dirty="0" smtClean="0"/>
              <a:t>marker </a:t>
            </a:r>
            <a:r>
              <a:rPr lang="en-US" dirty="0"/>
              <a:t>panel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7139" y="1614217"/>
            <a:ext cx="7896648" cy="584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Name your custom marker panel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7139" y="5870445"/>
            <a:ext cx="7896648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200" dirty="0" smtClean="0"/>
              <a:t>The marker panel description is an optional field</a:t>
            </a:r>
            <a:endParaRPr lang="en-US" sz="2200" dirty="0"/>
          </a:p>
        </p:txBody>
      </p:sp>
      <p:pic>
        <p:nvPicPr>
          <p:cNvPr id="3" name="Picture 2" descr="Screen Shot 2016-08-05 at 9.4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98" y="2198417"/>
            <a:ext cx="6695910" cy="34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Selecting a marker panel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28950"/>
            <a:ext cx="5194217" cy="331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smtClean="0"/>
              <a:t>Your custom marker panels are private and appear in the “Select Markers” tool along with any available public marker panels</a:t>
            </a:r>
          </a:p>
          <a:p>
            <a:pPr marL="0" indent="0">
              <a:buFont typeface="Arial"/>
              <a:buNone/>
            </a:pPr>
            <a:endParaRPr lang="en-US" sz="2200" dirty="0"/>
          </a:p>
          <a:p>
            <a:pPr marL="0" indent="0">
              <a:buFont typeface="Arial"/>
              <a:buNone/>
            </a:pPr>
            <a:r>
              <a:rPr lang="en-US" sz="2200" dirty="0" smtClean="0"/>
              <a:t>Private marker panels can be made public upon request</a:t>
            </a:r>
          </a:p>
        </p:txBody>
      </p:sp>
      <p:pic>
        <p:nvPicPr>
          <p:cNvPr id="5" name="Picture 4" descr="Screen Shot 2016-08-05 at 9.4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23" y="1828950"/>
            <a:ext cx="2766080" cy="33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Deleting or modifying a custom </a:t>
            </a:r>
            <a:r>
              <a:rPr lang="en-US" dirty="0" smtClean="0"/>
              <a:t>marker </a:t>
            </a:r>
            <a:r>
              <a:rPr lang="en-US" dirty="0"/>
              <a:t>panel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726" y="1868580"/>
            <a:ext cx="8661402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Use the </a:t>
            </a:r>
            <a:r>
              <a:rPr lang="en-US" sz="2200" dirty="0" smtClean="0"/>
              <a:t>“My Panels” </a:t>
            </a:r>
            <a:r>
              <a:rPr lang="en-US" sz="2200" dirty="0"/>
              <a:t>selection window to delete a </a:t>
            </a:r>
            <a:r>
              <a:rPr lang="en-US" sz="2200" dirty="0" smtClean="0"/>
              <a:t>custom panel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It is not possible to modify existing </a:t>
            </a:r>
            <a:r>
              <a:rPr lang="en-US" sz="2200" dirty="0" smtClean="0"/>
              <a:t>marker panels, instead: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200" dirty="0" smtClean="0"/>
              <a:t>Select </a:t>
            </a:r>
            <a:r>
              <a:rPr lang="en-US" sz="2200" dirty="0"/>
              <a:t>the marker panel using the “Select Markers” </a:t>
            </a:r>
            <a:r>
              <a:rPr lang="en-US" sz="2200" dirty="0" smtClean="0"/>
              <a:t>tool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200" dirty="0" smtClean="0"/>
              <a:t>Modify </a:t>
            </a:r>
            <a:r>
              <a:rPr lang="en-US" sz="2200" dirty="0"/>
              <a:t>your marker </a:t>
            </a:r>
            <a:r>
              <a:rPr lang="en-US" sz="2200" dirty="0" smtClean="0"/>
              <a:t>selection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200" dirty="0" smtClean="0"/>
              <a:t>Delete </a:t>
            </a:r>
            <a:r>
              <a:rPr lang="en-US" sz="2200" dirty="0"/>
              <a:t>the custom marker </a:t>
            </a:r>
            <a:r>
              <a:rPr lang="en-US" sz="2200" dirty="0" smtClean="0"/>
              <a:t>panel using the “My Marker Panels” tool in the “Select” menu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200" dirty="0" smtClean="0"/>
              <a:t>Recreate </a:t>
            </a:r>
            <a:r>
              <a:rPr lang="en-US" sz="2200" dirty="0"/>
              <a:t>the modified custom marker </a:t>
            </a:r>
            <a:r>
              <a:rPr lang="en-US" sz="2200" dirty="0" smtClean="0"/>
              <a:t>panel</a:t>
            </a:r>
            <a:endParaRPr lang="en-US" sz="2200" dirty="0"/>
          </a:p>
        </p:txBody>
      </p:sp>
      <p:pic>
        <p:nvPicPr>
          <p:cNvPr id="5" name="Picture 4" descr="Screen Shot 2016-08-05 at 9.42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3" y="4563639"/>
            <a:ext cx="7124325" cy="1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4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3 at 11.00.4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1"/>
          <a:stretch/>
        </p:blipFill>
        <p:spPr>
          <a:xfrm>
            <a:off x="0" y="2273300"/>
            <a:ext cx="9144000" cy="4571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Contact 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6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Please contact us if you need help using T3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1943100"/>
            <a:ext cx="476284" cy="326668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8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Triticeae</a:t>
            </a:r>
            <a:r>
              <a:rPr lang="en-US" sz="4000" dirty="0" smtClean="0"/>
              <a:t> Toolbox (T3)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0" y="1573662"/>
            <a:ext cx="8433102" cy="2262982"/>
          </a:xfrm>
        </p:spPr>
        <p:txBody>
          <a:bodyPr>
            <a:normAutofit/>
          </a:bodyPr>
          <a:lstStyle/>
          <a:p>
            <a:pPr marL="274320" indent="-274320"/>
            <a:r>
              <a:rPr lang="en-US" sz="2200" dirty="0" smtClean="0"/>
              <a:t>Each of the T3 databases can be reached from the T3 homepage: 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https://triticeaetoolbox.org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74320" indent="-274320"/>
            <a:r>
              <a:rPr lang="en-US" sz="2200" dirty="0" smtClean="0"/>
              <a:t>T3/Wheat will be used for demonstration purposes but these instructions are applicable to each instance of T3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07-29 at 9.41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" b="37522"/>
          <a:stretch/>
        </p:blipFill>
        <p:spPr>
          <a:xfrm>
            <a:off x="0" y="3150384"/>
            <a:ext cx="9144000" cy="37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marker panels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8453" y="1584722"/>
            <a:ext cx="7978347" cy="99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marker panel is a set of preselected markers that helps to make data selection in T3 easy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454" y="2582537"/>
            <a:ext cx="432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Registered users can create their own private </a:t>
            </a:r>
            <a:r>
              <a:rPr lang="en-US" sz="2400" dirty="0" smtClean="0"/>
              <a:t>marker </a:t>
            </a:r>
            <a:r>
              <a:rPr lang="en-US" sz="2400" dirty="0"/>
              <a:t>panels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Custom </a:t>
            </a:r>
            <a:r>
              <a:rPr lang="en-US" sz="2400" dirty="0" smtClean="0"/>
              <a:t>marker </a:t>
            </a:r>
            <a:r>
              <a:rPr lang="en-US" sz="2400" dirty="0"/>
              <a:t>panels are saved between T3 sessions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Private </a:t>
            </a:r>
            <a:r>
              <a:rPr lang="en-US" sz="2400" dirty="0" smtClean="0"/>
              <a:t>marker </a:t>
            </a:r>
            <a:r>
              <a:rPr lang="en-US" sz="2400" dirty="0"/>
              <a:t>panels can be made public upon </a:t>
            </a:r>
            <a:r>
              <a:rPr lang="en-US" sz="2400" dirty="0" smtClean="0"/>
              <a:t>request</a:t>
            </a:r>
            <a:endParaRPr lang="en-US" sz="2400" dirty="0"/>
          </a:p>
        </p:txBody>
      </p:sp>
      <p:pic>
        <p:nvPicPr>
          <p:cNvPr id="5" name="Picture 4" descr="Screen Shot 2016-03-31 at 11.3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96" y="2330556"/>
            <a:ext cx="3111219" cy="37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marker panel in T3: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2200" y="1752600"/>
            <a:ext cx="6958398" cy="43862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Register/login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Selecting T3 markers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marker 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Selecting </a:t>
            </a:r>
            <a:r>
              <a:rPr lang="en-US" dirty="0"/>
              <a:t>a </a:t>
            </a:r>
            <a:r>
              <a:rPr lang="en-US" dirty="0" smtClean="0"/>
              <a:t>marker </a:t>
            </a:r>
            <a:r>
              <a:rPr lang="en-US" dirty="0"/>
              <a:t>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Deleting or modifying a custom marker panel</a:t>
            </a:r>
          </a:p>
        </p:txBody>
      </p:sp>
    </p:spTree>
    <p:extLst>
      <p:ext uri="{BB962C8B-B14F-4D97-AF65-F5344CB8AC3E}">
        <p14:creationId xmlns:p14="http://schemas.microsoft.com/office/powerpoint/2010/main" val="18055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Register/login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8453" y="1546467"/>
            <a:ext cx="7896648" cy="2314178"/>
          </a:xfrm>
        </p:spPr>
        <p:txBody>
          <a:bodyPr>
            <a:normAutofit/>
          </a:bodyPr>
          <a:lstStyle/>
          <a:p>
            <a:r>
              <a:rPr lang="en-US" sz="2200" dirty="0"/>
              <a:t>Navigate to the T3 database homepage of your choice</a:t>
            </a:r>
          </a:p>
          <a:p>
            <a:pPr marL="457200" lvl="1" indent="0">
              <a:buNone/>
            </a:pPr>
            <a:r>
              <a:rPr lang="en-US" sz="2000" dirty="0"/>
              <a:t>e.g. </a:t>
            </a:r>
            <a:r>
              <a:rPr lang="en-US" sz="2000" dirty="0">
                <a:hlinkClick r:id="rId2"/>
              </a:rPr>
              <a:t>https://triticeaetoolbox.org/wheat/</a:t>
            </a:r>
            <a:endParaRPr lang="en-US" sz="2000" dirty="0"/>
          </a:p>
          <a:p>
            <a:r>
              <a:rPr lang="en-US" sz="2200" dirty="0" smtClean="0"/>
              <a:t>Register and login to view additional items in the Select menu</a:t>
            </a:r>
          </a:p>
          <a:p>
            <a:pPr lvl="1"/>
            <a:r>
              <a:rPr lang="en-US" sz="2200" dirty="0" smtClean="0"/>
              <a:t>My Line Panels</a:t>
            </a:r>
          </a:p>
          <a:p>
            <a:pPr lvl="1"/>
            <a:r>
              <a:rPr lang="en-US" sz="2200" dirty="0" smtClean="0"/>
              <a:t>My Marker Panels</a:t>
            </a:r>
            <a:endParaRPr lang="en-US" sz="2200" dirty="0"/>
          </a:p>
          <a:p>
            <a:endParaRPr lang="en-US" sz="2000" dirty="0"/>
          </a:p>
        </p:txBody>
      </p:sp>
      <p:pic>
        <p:nvPicPr>
          <p:cNvPr id="6" name="Picture 5" descr="Screen Shot 2016-08-08 at 9.37.5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28"/>
          <a:stretch/>
        </p:blipFill>
        <p:spPr>
          <a:xfrm>
            <a:off x="910" y="3657600"/>
            <a:ext cx="91430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4-01 at 9.00.1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038"/>
          <a:stretch/>
        </p:blipFill>
        <p:spPr>
          <a:xfrm>
            <a:off x="0" y="3657601"/>
            <a:ext cx="9144000" cy="3200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Selecting T3 markers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15241"/>
            <a:ext cx="8229600" cy="2025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First select the markers that you want to form your custom marker panel using either: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 smtClean="0"/>
              <a:t>Select menu &gt; Markers</a:t>
            </a:r>
          </a:p>
          <a:p>
            <a:pPr marL="0" indent="0" algn="ctr">
              <a:buNone/>
            </a:pPr>
            <a:r>
              <a:rPr lang="en-US" sz="2200" dirty="0" smtClean="0"/>
              <a:t>or</a:t>
            </a:r>
          </a:p>
          <a:p>
            <a:pPr marL="0" indent="0" algn="ctr">
              <a:buNone/>
            </a:pPr>
            <a:r>
              <a:rPr lang="en-US" sz="2200" dirty="0" smtClean="0"/>
              <a:t>Select menu &gt; Lines by Genotype Experiment</a:t>
            </a:r>
          </a:p>
        </p:txBody>
      </p:sp>
      <p:pic>
        <p:nvPicPr>
          <p:cNvPr id="5" name="Picture 4" descr="Screen Shot 2016-08-04 at 9.58.2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84"/>
          <a:stretch/>
        </p:blipFill>
        <p:spPr>
          <a:xfrm>
            <a:off x="0" y="3657600"/>
            <a:ext cx="91440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84" y="274638"/>
            <a:ext cx="8229600" cy="1143000"/>
          </a:xfrm>
        </p:spPr>
        <p:txBody>
          <a:bodyPr/>
          <a:lstStyle/>
          <a:p>
            <a:r>
              <a:rPr lang="en-US" dirty="0"/>
              <a:t>Section 2: Selecting T3 markers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984" y="1417638"/>
            <a:ext cx="8229600" cy="684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For example, select markers by name using the “Select Markers” tool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984" y="5491829"/>
            <a:ext cx="8229600" cy="104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200" dirty="0" smtClean="0"/>
              <a:t>If you are unsure of the exact marker name, you can search using a name fragment combined with wildcard values in the “search using pattern matching” window</a:t>
            </a:r>
          </a:p>
          <a:p>
            <a:endParaRPr lang="en-US" sz="2200" dirty="0"/>
          </a:p>
        </p:txBody>
      </p:sp>
      <p:pic>
        <p:nvPicPr>
          <p:cNvPr id="3" name="Picture 2" descr="Screen Shot 2016-08-05 at 9.3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2101983"/>
            <a:ext cx="5247244" cy="32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08-04 at 11.51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73"/>
          <a:stretch/>
        </p:blipFill>
        <p:spPr>
          <a:xfrm>
            <a:off x="0" y="3657601"/>
            <a:ext cx="9144000" cy="3179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Selecting T3 markers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8453" y="1765300"/>
            <a:ext cx="7896648" cy="17907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Your marker selection will be summarized in the “Current selections” portion of the T3 side panel</a:t>
            </a:r>
          </a:p>
          <a:p>
            <a:r>
              <a:rPr lang="en-US" sz="2200" dirty="0" smtClean="0"/>
              <a:t>Clicking the “Markers” link will take you back to the “Select Markers” tool</a:t>
            </a:r>
          </a:p>
        </p:txBody>
      </p:sp>
      <p:pic>
        <p:nvPicPr>
          <p:cNvPr id="10" name="Picture 9" descr="Screen Shot 2016-08-04 at 11.51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25034" r="96166" b="71465"/>
          <a:stretch/>
        </p:blipFill>
        <p:spPr>
          <a:xfrm>
            <a:off x="272693" y="5329022"/>
            <a:ext cx="1425797" cy="2337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95868" y="3479800"/>
            <a:ext cx="846666" cy="2174153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7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8-04 at 11.51.4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36"/>
          <a:stretch/>
        </p:blipFill>
        <p:spPr>
          <a:xfrm>
            <a:off x="0" y="3657600"/>
            <a:ext cx="9144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a </a:t>
            </a:r>
            <a:r>
              <a:rPr lang="en-US" dirty="0" smtClean="0"/>
              <a:t>marker </a:t>
            </a:r>
            <a:r>
              <a:rPr lang="en-US" dirty="0"/>
              <a:t>panel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8453" y="1993900"/>
            <a:ext cx="7896648" cy="166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To create </a:t>
            </a:r>
            <a:r>
              <a:rPr lang="en-US" sz="2200" dirty="0"/>
              <a:t>a</a:t>
            </a:r>
            <a:r>
              <a:rPr lang="en-US" sz="2200" dirty="0" smtClean="0"/>
              <a:t> marker panel</a:t>
            </a:r>
          </a:p>
          <a:p>
            <a:r>
              <a:rPr lang="en-US" sz="2200" dirty="0" smtClean="0"/>
              <a:t>Choose the Select menu &gt; My Marker Panels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678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504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T3/Tutorials</vt:lpstr>
      <vt:lpstr>The Triticeae Toolbox (T3)</vt:lpstr>
      <vt:lpstr>T3 marker panels</vt:lpstr>
      <vt:lpstr>Creating a marker panel in T3: Outline</vt:lpstr>
      <vt:lpstr>Section 1: Register/login</vt:lpstr>
      <vt:lpstr>Section 2: Selecting T3 markers</vt:lpstr>
      <vt:lpstr>Section 2: Selecting T3 markers</vt:lpstr>
      <vt:lpstr>Section 2: Selecting T3 markers</vt:lpstr>
      <vt:lpstr>Section 3: Creating a marker panel</vt:lpstr>
      <vt:lpstr>Section 3: Creating a marker panel</vt:lpstr>
      <vt:lpstr>Section 3: Creating a marker panel</vt:lpstr>
      <vt:lpstr>Section 4: Selecting a marker panel</vt:lpstr>
      <vt:lpstr>Section 5: Deleting or modifying a custom marker panel</vt:lpstr>
      <vt:lpstr>Contact Us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T3/Oat: Tutorials</dc:title>
  <dc:creator>Cornell University</dc:creator>
  <cp:lastModifiedBy>Cornell University</cp:lastModifiedBy>
  <cp:revision>180</cp:revision>
  <dcterms:created xsi:type="dcterms:W3CDTF">2015-11-12T15:55:03Z</dcterms:created>
  <dcterms:modified xsi:type="dcterms:W3CDTF">2016-08-16T17:41:33Z</dcterms:modified>
</cp:coreProperties>
</file>