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6" d="100"/>
          <a:sy n="106" d="100"/>
        </p:scale>
        <p:origin x="23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8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217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25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68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912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8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780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99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90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930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6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037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1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7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45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6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647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A5335C-B25A-4C56-A982-0879B921CEE7}" type="datetimeFigureOut">
              <a:rPr lang="en-IL" smtClean="0"/>
              <a:t>12/03/2022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1C8AFC-E97A-45F6-911F-230F14E1F43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08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A7718-5D58-47F7-93AE-B263C1F8B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NELSON</a:t>
            </a:r>
            <a:r>
              <a:rPr lang="en-US" dirty="0"/>
              <a:t> </a:t>
            </a:r>
            <a:r>
              <a:rPr lang="en-US" sz="2000" dirty="0"/>
              <a:t>High School</a:t>
            </a:r>
            <a:endParaRPr lang="en-IL" sz="20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187BCE5-3932-4F44-B902-6EDDF7980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Presented by : David Charon-Zade.</a:t>
            </a:r>
          </a:p>
          <a:p>
            <a:pPr algn="l" rtl="0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7567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843791-7C48-4782-8F13-EAB41323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GENERAL OVERVIEW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6A7A9C-EC77-434B-B3DC-C3DACEAB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Our starting point is the following scenario:</a:t>
            </a:r>
          </a:p>
          <a:p>
            <a:pPr marL="0" indent="0" algn="l" rtl="0">
              <a:buNone/>
            </a:pPr>
            <a:r>
              <a:rPr lang="en-US" dirty="0"/>
              <a:t>I have a High school named NELSON.</a:t>
            </a:r>
          </a:p>
          <a:p>
            <a:pPr algn="l" rtl="0">
              <a:buFontTx/>
              <a:buChar char="-"/>
            </a:pPr>
            <a:r>
              <a:rPr lang="en-US" dirty="0"/>
              <a:t>I were asked to develop a program that send a GET request to a      </a:t>
            </a:r>
          </a:p>
          <a:p>
            <a:pPr marL="0" indent="0" algn="l" rtl="0">
              <a:buNone/>
            </a:pPr>
            <a:r>
              <a:rPr lang="en-US" dirty="0"/>
              <a:t>    certain API and receive a two lists : Teachers and Children.</a:t>
            </a:r>
          </a:p>
          <a:p>
            <a:pPr algn="l" rtl="0">
              <a:buFontTx/>
              <a:buChar char="-"/>
            </a:pPr>
            <a:r>
              <a:rPr lang="en-US" dirty="0"/>
              <a:t>I need to develop a program that get those two lists and merge them together into a new list called “Classes.xml”.</a:t>
            </a:r>
          </a:p>
        </p:txBody>
      </p:sp>
    </p:spTree>
    <p:extLst>
      <p:ext uri="{BB962C8B-B14F-4D97-AF65-F5344CB8AC3E}">
        <p14:creationId xmlns:p14="http://schemas.microsoft.com/office/powerpoint/2010/main" val="294284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79899E-AE85-4906-B11D-B8276534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CHOOSE YOUR TOOLS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BC4DC1-F439-4E61-A67E-6B94724F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First of all, I need to pick the tools that are most fitting for the task.</a:t>
            </a:r>
          </a:p>
          <a:p>
            <a:pPr algn="l" rtl="0"/>
            <a:r>
              <a:rPr lang="en-US" dirty="0"/>
              <a:t>Because I need to implement a web service, It would be more convenient to use JavaScript language for that, with it I will develop the logic. </a:t>
            </a:r>
          </a:p>
          <a:p>
            <a:pPr algn="l" rtl="0"/>
            <a:r>
              <a:rPr lang="en-US" dirty="0"/>
              <a:t>For better user experience I will use HTML + CSS + React.js</a:t>
            </a:r>
          </a:p>
          <a:p>
            <a:pPr algn="l" rtl="0"/>
            <a:r>
              <a:rPr lang="en-US" dirty="0"/>
              <a:t>For the HTTP service I will use Node.js + express.js and </a:t>
            </a:r>
            <a:r>
              <a:rPr lang="en-US" dirty="0" err="1"/>
              <a:t>Axios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9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79899E-AE85-4906-B11D-B8276534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STRATEGY: Communication 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BC4DC1-F439-4E61-A67E-6B94724F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Before jumping to the development part, lets first discuss about how the frontend and backend  will communicate with each other:</a:t>
            </a:r>
          </a:p>
          <a:p>
            <a:pPr marL="0" indent="0" algn="l" rtl="0">
              <a:buNone/>
            </a:pPr>
            <a:r>
              <a:rPr lang="en-US" u="sng" dirty="0"/>
              <a:t>Answer</a:t>
            </a:r>
            <a:r>
              <a:rPr lang="en-US" dirty="0"/>
              <a:t>: I will use REST API methodology</a:t>
            </a:r>
          </a:p>
          <a:p>
            <a:pPr algn="l" rtl="0">
              <a:buFontTx/>
              <a:buChar char="-"/>
            </a:pPr>
            <a:r>
              <a:rPr lang="en-US" dirty="0"/>
              <a:t>To GET one element : .get(“element/:id”)</a:t>
            </a:r>
          </a:p>
          <a:p>
            <a:pPr algn="l" rtl="0">
              <a:buFontTx/>
              <a:buChar char="-"/>
            </a:pPr>
            <a:r>
              <a:rPr lang="en-US" dirty="0"/>
              <a:t>To GET all elements: get.(“/element”)</a:t>
            </a:r>
          </a:p>
        </p:txBody>
      </p:sp>
    </p:spTree>
    <p:extLst>
      <p:ext uri="{BB962C8B-B14F-4D97-AF65-F5344CB8AC3E}">
        <p14:creationId xmlns:p14="http://schemas.microsoft.com/office/powerpoint/2010/main" val="141913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79899E-AE85-4906-B11D-B8276534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FRONT-END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BC4DC1-F439-4E61-A67E-6B94724F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Our front-end Hierarchy will contain the following components:</a:t>
            </a:r>
          </a:p>
          <a:p>
            <a:pPr algn="l" rtl="0">
              <a:buFontTx/>
              <a:buChar char="-"/>
            </a:pPr>
            <a:r>
              <a:rPr lang="en-US" dirty="0"/>
              <a:t>App.js – Our entry point ( lch:3000 )                    </a:t>
            </a:r>
          </a:p>
          <a:p>
            <a:pPr algn="l" rtl="0">
              <a:buFontTx/>
              <a:buChar char="-"/>
            </a:pPr>
            <a:r>
              <a:rPr lang="en-US" dirty="0"/>
              <a:t>/Assets – Additional building assets, such as fonts and images.</a:t>
            </a:r>
          </a:p>
          <a:p>
            <a:pPr algn="l" rtl="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SchoolContainer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      - /Home // Including a Header and Footer,  a convenient way to navigate between components.</a:t>
            </a:r>
          </a:p>
          <a:p>
            <a:pPr marL="0" indent="0" algn="l" rtl="0">
              <a:buNone/>
            </a:pPr>
            <a:r>
              <a:rPr lang="en-US" dirty="0"/>
              <a:t>      - /Children // display the fetched Children, including sorts and styling.</a:t>
            </a:r>
          </a:p>
          <a:p>
            <a:pPr marL="0" indent="0" algn="l" rtl="0">
              <a:buNone/>
            </a:pPr>
            <a:r>
              <a:rPr lang="en-US" dirty="0"/>
              <a:t>      - /Teachers // display the fetched Teachers, including sorts and styling.</a:t>
            </a:r>
          </a:p>
          <a:p>
            <a:pPr marL="0" indent="0" algn="l" rtl="0">
              <a:buNone/>
            </a:pPr>
            <a:r>
              <a:rPr lang="en-US" dirty="0"/>
              <a:t>      - /Classes // display the combined Teachers &amp; Children based on the same class, including sorts and styling.</a:t>
            </a:r>
          </a:p>
          <a:p>
            <a:pPr marL="0" indent="0" algn="l" rtl="0">
              <a:buNone/>
            </a:pPr>
            <a:r>
              <a:rPr lang="en-US" dirty="0"/>
              <a:t>      - /FAQ // answering some operative questions that may arise. </a:t>
            </a:r>
          </a:p>
        </p:txBody>
      </p:sp>
    </p:spTree>
    <p:extLst>
      <p:ext uri="{BB962C8B-B14F-4D97-AF65-F5344CB8AC3E}">
        <p14:creationId xmlns:p14="http://schemas.microsoft.com/office/powerpoint/2010/main" val="118270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79899E-AE85-4906-B11D-B8276534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BACK END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BC4DC1-F439-4E61-A67E-6B94724F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Our back-end will contain the following:</a:t>
            </a:r>
          </a:p>
          <a:p>
            <a:pPr marL="0" indent="0" algn="l" rtl="0">
              <a:buNone/>
            </a:pPr>
            <a:r>
              <a:rPr lang="en-US" dirty="0"/>
              <a:t> - Server.js // our entry point (lch:5000)</a:t>
            </a:r>
          </a:p>
          <a:p>
            <a:pPr marL="0" indent="0" algn="l" rtl="0">
              <a:buNone/>
            </a:pPr>
            <a:r>
              <a:rPr lang="en-US" dirty="0"/>
              <a:t> - /Routes // containing the routes that I will use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7898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79899E-AE85-4906-B11D-B8276534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INFORMATION DELIVERY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BC4DC1-F439-4E61-A67E-6B94724F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One of my biggest goals with this implementation, is to make sure the users could use this service as comfortably as possible and could easily operate it.</a:t>
            </a:r>
          </a:p>
          <a:p>
            <a:pPr marL="0" indent="0" algn="l" rtl="0">
              <a:buNone/>
            </a:pPr>
            <a:r>
              <a:rPr lang="en-US" dirty="0"/>
              <a:t>Keeping that in mind, I’ve placed my focus on creating this service as comfortable and user friendly as possible.</a:t>
            </a:r>
          </a:p>
          <a:p>
            <a:pPr marL="0" indent="0" algn="l" rtl="0">
              <a:buNone/>
            </a:pPr>
            <a:r>
              <a:rPr lang="en-US" dirty="0"/>
              <a:t>It contains a nice-looking scrollbars that contains all the needed data, different kinds of sorts, headers and footers as well.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3090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79899E-AE85-4906-B11D-B8276534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DIFFICULTIES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BC4DC1-F439-4E61-A67E-6B94724F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To make the user experience as good as possible, I invested a lot of time and effort in researching and styling the front-end components, such as Teachers, Children and Classes.</a:t>
            </a:r>
          </a:p>
          <a:p>
            <a:pPr algn="l" rtl="0"/>
            <a:r>
              <a:rPr lang="en-US" dirty="0"/>
              <a:t>Working with swagger is new to me, It took time to understand how it works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32106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</TotalTime>
  <Words>500</Words>
  <Application>Microsoft Office PowerPoint</Application>
  <PresentationFormat>מסך רחב</PresentationFormat>
  <Paragraphs>41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1" baseType="lpstr">
      <vt:lpstr>Arial</vt:lpstr>
      <vt:lpstr>Garamond</vt:lpstr>
      <vt:lpstr>אורגני</vt:lpstr>
      <vt:lpstr>NELSON High School</vt:lpstr>
      <vt:lpstr>GENERAL OVERVIEW</vt:lpstr>
      <vt:lpstr>CHOOSE YOUR TOOLS</vt:lpstr>
      <vt:lpstr>STRATEGY: Communication </vt:lpstr>
      <vt:lpstr>FRONT-END</vt:lpstr>
      <vt:lpstr>BACK END</vt:lpstr>
      <vt:lpstr>INFORMATION DELIVERY</vt:lpstr>
      <vt:lpstr>DIFFICULTIES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NELSON High School</dc:title>
  <dc:creator>David Charon Zade</dc:creator>
  <cp:lastModifiedBy>David Charon Zade</cp:lastModifiedBy>
  <cp:revision>1</cp:revision>
  <dcterms:created xsi:type="dcterms:W3CDTF">2022-03-12T16:11:47Z</dcterms:created>
  <dcterms:modified xsi:type="dcterms:W3CDTF">2022-03-12T18:12:16Z</dcterms:modified>
</cp:coreProperties>
</file>