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1" r:id="rId4"/>
    <p:sldId id="278" r:id="rId5"/>
    <p:sldId id="279" r:id="rId6"/>
    <p:sldId id="280" r:id="rId7"/>
    <p:sldId id="281" r:id="rId8"/>
    <p:sldId id="259" r:id="rId9"/>
    <p:sldId id="276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  <a:srgbClr val="DE4B5D"/>
    <a:srgbClr val="E7E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6250" autoAdjust="0"/>
  </p:normalViewPr>
  <p:slideViewPr>
    <p:cSldViewPr snapToGrid="0" showGuides="1">
      <p:cViewPr varScale="1">
        <p:scale>
          <a:sx n="120" d="100"/>
          <a:sy n="120" d="100"/>
        </p:scale>
        <p:origin x="5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B8920-FC78-44A6-BE63-1D9F993583FA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FB090-CEEC-465E-9413-1D2C9E92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7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4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486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5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CFB090-CEEC-465E-9413-1D2C9E92698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16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CFB090-CEEC-465E-9413-1D2C9E92698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246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CFB090-CEEC-465E-9413-1D2C9E92698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424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CFB090-CEEC-465E-9413-1D2C9E92698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004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020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97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65D4-CBD7-445F-A06F-1CCB0E89804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65D4-CBD7-445F-A06F-1CCB0E89804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65D4-CBD7-445F-A06F-1CCB0E89804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65D4-CBD7-445F-A06F-1CCB0E89804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65D4-CBD7-445F-A06F-1CCB0E89804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65D4-CBD7-445F-A06F-1CCB0E89804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65D4-CBD7-445F-A06F-1CCB0E89804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65D4-CBD7-445F-A06F-1CCB0E89804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65D4-CBD7-445F-A06F-1CCB0E89804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65D4-CBD7-445F-A06F-1CCB0E89804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65D4-CBD7-445F-A06F-1CCB0E89804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065D4-CBD7-445F-A06F-1CCB0E89804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8564880" y="5384482"/>
            <a:ext cx="2773680" cy="1473518"/>
          </a:xfrm>
          <a:custGeom>
            <a:avLst/>
            <a:gdLst>
              <a:gd name="connsiteX0" fmla="*/ 2763520 w 5527040"/>
              <a:gd name="connsiteY0" fmla="*/ 0 h 2936240"/>
              <a:gd name="connsiteX1" fmla="*/ 5527040 w 5527040"/>
              <a:gd name="connsiteY1" fmla="*/ 2936240 h 2936240"/>
              <a:gd name="connsiteX2" fmla="*/ 4828988 w 5527040"/>
              <a:gd name="connsiteY2" fmla="*/ 2936240 h 2936240"/>
              <a:gd name="connsiteX3" fmla="*/ 2763520 w 5527040"/>
              <a:gd name="connsiteY3" fmla="*/ 741680 h 2936240"/>
              <a:gd name="connsiteX4" fmla="*/ 698052 w 5527040"/>
              <a:gd name="connsiteY4" fmla="*/ 2936240 h 2936240"/>
              <a:gd name="connsiteX5" fmla="*/ 0 w 5527040"/>
              <a:gd name="connsiteY5" fmla="*/ 2936240 h 2936240"/>
              <a:gd name="connsiteX6" fmla="*/ 2763520 w 5527040"/>
              <a:gd name="connsiteY6" fmla="*/ 0 h 293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7040" h="2936240">
                <a:moveTo>
                  <a:pt x="2763520" y="0"/>
                </a:moveTo>
                <a:lnTo>
                  <a:pt x="5527040" y="2936240"/>
                </a:lnTo>
                <a:lnTo>
                  <a:pt x="4828988" y="2936240"/>
                </a:lnTo>
                <a:lnTo>
                  <a:pt x="2763520" y="741680"/>
                </a:lnTo>
                <a:lnTo>
                  <a:pt x="698052" y="2936240"/>
                </a:lnTo>
                <a:lnTo>
                  <a:pt x="0" y="2936240"/>
                </a:lnTo>
                <a:lnTo>
                  <a:pt x="2763520" y="0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9497658" y="6375559"/>
            <a:ext cx="908124" cy="482441"/>
          </a:xfrm>
          <a:custGeom>
            <a:avLst/>
            <a:gdLst>
              <a:gd name="connsiteX0" fmla="*/ 2065468 w 4130936"/>
              <a:gd name="connsiteY0" fmla="*/ 0 h 2194560"/>
              <a:gd name="connsiteX1" fmla="*/ 4130936 w 4130936"/>
              <a:gd name="connsiteY1" fmla="*/ 2194560 h 2194560"/>
              <a:gd name="connsiteX2" fmla="*/ 0 w 4130936"/>
              <a:gd name="connsiteY2" fmla="*/ 2194560 h 2194560"/>
              <a:gd name="connsiteX3" fmla="*/ 2065468 w 4130936"/>
              <a:gd name="connsiteY3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936" h="2194560">
                <a:moveTo>
                  <a:pt x="2065468" y="0"/>
                </a:moveTo>
                <a:lnTo>
                  <a:pt x="4130936" y="2194560"/>
                </a:lnTo>
                <a:lnTo>
                  <a:pt x="0" y="2194560"/>
                </a:lnTo>
                <a:lnTo>
                  <a:pt x="2065468" y="0"/>
                </a:lnTo>
                <a:close/>
              </a:path>
            </a:pathLst>
          </a:custGeom>
          <a:solidFill>
            <a:srgbClr val="DE4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001862" y="2992891"/>
            <a:ext cx="8188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4200" dirty="0">
                <a:solidFill>
                  <a:srgbClr val="DE4B5D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Projet Professionnel Personnel 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5968738" y="3778836"/>
            <a:ext cx="254524" cy="0"/>
          </a:xfrm>
          <a:prstGeom prst="line">
            <a:avLst/>
          </a:prstGeom>
          <a:ln w="22225" cap="rnd">
            <a:solidFill>
              <a:srgbClr val="DE4B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530748" y="4127710"/>
            <a:ext cx="3130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5A5A5A"/>
                </a:solidFill>
                <a:latin typeface="Apple LiGothic Medium" pitchFamily="2" charset="-120"/>
                <a:ea typeface="Apple LiGothic Medium" pitchFamily="2" charset="-120"/>
              </a:rPr>
              <a:t>DAI </a:t>
            </a:r>
            <a:r>
              <a:rPr lang="en-US" altLang="zh-CN" sz="2400" dirty="0" err="1">
                <a:solidFill>
                  <a:srgbClr val="5A5A5A"/>
                </a:solidFill>
                <a:latin typeface="Apple LiGothic Medium" pitchFamily="2" charset="-120"/>
                <a:ea typeface="Apple LiGothic Medium" pitchFamily="2" charset="-120"/>
              </a:rPr>
              <a:t>Guohao</a:t>
            </a:r>
            <a:endParaRPr lang="en-US" altLang="zh-CN" sz="2400" dirty="0">
              <a:solidFill>
                <a:srgbClr val="5A5A5A"/>
              </a:solidFill>
              <a:latin typeface="Apple LiGothic Medium" pitchFamily="2" charset="-120"/>
              <a:ea typeface="Apple LiGothic Medium" pitchFamily="2" charset="-120"/>
            </a:endParaRPr>
          </a:p>
          <a:p>
            <a:pPr algn="ctr"/>
            <a:r>
              <a:rPr lang="en-US" altLang="zh-CN" sz="2400" dirty="0">
                <a:solidFill>
                  <a:srgbClr val="5A5A5A"/>
                </a:solidFill>
                <a:latin typeface="Apple LiGothic Medium" pitchFamily="2" charset="-120"/>
                <a:ea typeface="Apple LiGothic Medium" pitchFamily="2" charset="-120"/>
              </a:rPr>
              <a:t>SN-2A </a:t>
            </a:r>
            <a:endParaRPr lang="zh-CN" altLang="en-US" sz="2400" dirty="0">
              <a:solidFill>
                <a:srgbClr val="5A5A5A"/>
              </a:solidFill>
              <a:latin typeface="Apple LiGothic Medium" pitchFamily="2" charset="-120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flipV="1">
            <a:off x="220531" y="0"/>
            <a:ext cx="4219389" cy="2241551"/>
          </a:xfrm>
          <a:custGeom>
            <a:avLst/>
            <a:gdLst>
              <a:gd name="connsiteX0" fmla="*/ 2065468 w 4130936"/>
              <a:gd name="connsiteY0" fmla="*/ 0 h 2194560"/>
              <a:gd name="connsiteX1" fmla="*/ 4130936 w 4130936"/>
              <a:gd name="connsiteY1" fmla="*/ 2194560 h 2194560"/>
              <a:gd name="connsiteX2" fmla="*/ 0 w 4130936"/>
              <a:gd name="connsiteY2" fmla="*/ 2194560 h 2194560"/>
              <a:gd name="connsiteX3" fmla="*/ 2065468 w 4130936"/>
              <a:gd name="connsiteY3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936" h="2194560">
                <a:moveTo>
                  <a:pt x="2065468" y="0"/>
                </a:moveTo>
                <a:lnTo>
                  <a:pt x="4130936" y="2194560"/>
                </a:lnTo>
                <a:lnTo>
                  <a:pt x="0" y="2194560"/>
                </a:lnTo>
                <a:lnTo>
                  <a:pt x="2065468" y="0"/>
                </a:lnTo>
                <a:close/>
              </a:path>
            </a:pathLst>
          </a:custGeom>
          <a:solidFill>
            <a:srgbClr val="DE4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flipV="1">
            <a:off x="912913" y="0"/>
            <a:ext cx="4771429" cy="2534822"/>
          </a:xfrm>
          <a:custGeom>
            <a:avLst/>
            <a:gdLst>
              <a:gd name="connsiteX0" fmla="*/ 0 w 4130936"/>
              <a:gd name="connsiteY0" fmla="*/ 2194560 h 2194560"/>
              <a:gd name="connsiteX1" fmla="*/ 225015 w 4130936"/>
              <a:gd name="connsiteY1" fmla="*/ 2194560 h 2194560"/>
              <a:gd name="connsiteX2" fmla="*/ 2065468 w 4130936"/>
              <a:gd name="connsiteY2" fmla="*/ 239078 h 2194560"/>
              <a:gd name="connsiteX3" fmla="*/ 3905922 w 4130936"/>
              <a:gd name="connsiteY3" fmla="*/ 2194560 h 2194560"/>
              <a:gd name="connsiteX4" fmla="*/ 4130936 w 4130936"/>
              <a:gd name="connsiteY4" fmla="*/ 2194560 h 2194560"/>
              <a:gd name="connsiteX5" fmla="*/ 2065468 w 4130936"/>
              <a:gd name="connsiteY5" fmla="*/ 0 h 2194560"/>
              <a:gd name="connsiteX6" fmla="*/ 0 w 4130936"/>
              <a:gd name="connsiteY6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0936" h="2194560">
                <a:moveTo>
                  <a:pt x="0" y="2194560"/>
                </a:moveTo>
                <a:lnTo>
                  <a:pt x="225015" y="2194560"/>
                </a:lnTo>
                <a:lnTo>
                  <a:pt x="2065468" y="239078"/>
                </a:lnTo>
                <a:lnTo>
                  <a:pt x="3905922" y="2194560"/>
                </a:lnTo>
                <a:lnTo>
                  <a:pt x="4130936" y="2194560"/>
                </a:lnTo>
                <a:lnTo>
                  <a:pt x="2065468" y="0"/>
                </a:lnTo>
                <a:lnTo>
                  <a:pt x="0" y="2194560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图标&#10;&#10;描述已自动生">
            <a:extLst>
              <a:ext uri="{FF2B5EF4-FFF2-40B4-BE49-F238E27FC236}">
                <a16:creationId xmlns:a16="http://schemas.microsoft.com/office/drawing/2014/main" id="{B0CE8BF9-DE5C-F344-BB06-A83CEF88B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232" y="2144514"/>
            <a:ext cx="1881533" cy="650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>
            <a:cxnSpLocks/>
          </p:cNvCxnSpPr>
          <p:nvPr/>
        </p:nvCxnSpPr>
        <p:spPr>
          <a:xfrm>
            <a:off x="5979042" y="2174240"/>
            <a:ext cx="0" cy="3447671"/>
          </a:xfrm>
          <a:prstGeom prst="line">
            <a:avLst/>
          </a:prstGeom>
          <a:ln w="31750">
            <a:solidFill>
              <a:srgbClr val="DE4B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cxnSpLocks/>
          </p:cNvCxnSpPr>
          <p:nvPr/>
        </p:nvCxnSpPr>
        <p:spPr>
          <a:xfrm flipH="1">
            <a:off x="5979042" y="2591745"/>
            <a:ext cx="1463985" cy="0"/>
          </a:xfrm>
          <a:prstGeom prst="line">
            <a:avLst/>
          </a:prstGeom>
          <a:ln w="31750">
            <a:solidFill>
              <a:srgbClr val="DE4B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任意多边形 106"/>
          <p:cNvSpPr/>
          <p:nvPr/>
        </p:nvSpPr>
        <p:spPr>
          <a:xfrm flipV="1">
            <a:off x="3913574" y="0"/>
            <a:ext cx="4130936" cy="2194560"/>
          </a:xfrm>
          <a:custGeom>
            <a:avLst/>
            <a:gdLst>
              <a:gd name="connsiteX0" fmla="*/ 2065468 w 4130936"/>
              <a:gd name="connsiteY0" fmla="*/ 0 h 2194560"/>
              <a:gd name="connsiteX1" fmla="*/ 4130936 w 4130936"/>
              <a:gd name="connsiteY1" fmla="*/ 2194560 h 2194560"/>
              <a:gd name="connsiteX2" fmla="*/ 0 w 4130936"/>
              <a:gd name="connsiteY2" fmla="*/ 2194560 h 2194560"/>
              <a:gd name="connsiteX3" fmla="*/ 2065468 w 4130936"/>
              <a:gd name="connsiteY3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936" h="2194560">
                <a:moveTo>
                  <a:pt x="2065468" y="0"/>
                </a:moveTo>
                <a:lnTo>
                  <a:pt x="4130936" y="2194560"/>
                </a:lnTo>
                <a:lnTo>
                  <a:pt x="0" y="2194560"/>
                </a:lnTo>
                <a:lnTo>
                  <a:pt x="2065468" y="0"/>
                </a:lnTo>
                <a:close/>
              </a:path>
            </a:pathLst>
          </a:custGeom>
          <a:solidFill>
            <a:srgbClr val="DE4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Text Box 3"/>
          <p:cNvSpPr>
            <a:spLocks noChangeArrowheads="1"/>
          </p:cNvSpPr>
          <p:nvPr/>
        </p:nvSpPr>
        <p:spPr bwMode="auto">
          <a:xfrm>
            <a:off x="5202227" y="314875"/>
            <a:ext cx="15536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chemeClr val="bg1"/>
                </a:solidFill>
                <a:latin typeface="Britannic Bold" panose="020B0903060703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INDEX</a:t>
            </a:r>
            <a:endParaRPr lang="zh-CN" altLang="en-US" dirty="0">
              <a:solidFill>
                <a:schemeClr val="bg1"/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7266822" y="2445961"/>
            <a:ext cx="304800" cy="304800"/>
          </a:xfrm>
          <a:prstGeom prst="ellipse">
            <a:avLst/>
          </a:prstGeom>
          <a:solidFill>
            <a:srgbClr val="5A5A5A"/>
          </a:solidFill>
          <a:ln w="25400">
            <a:solidFill>
              <a:srgbClr val="E7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8044510" y="2398306"/>
            <a:ext cx="3119765" cy="461665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BRIEF</a:t>
            </a:r>
            <a:r>
              <a:rPr lang="zh-CN" altLang="en-US" sz="2400" dirty="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INTRODUCTION</a:t>
            </a:r>
          </a:p>
        </p:txBody>
      </p:sp>
      <p:sp>
        <p:nvSpPr>
          <p:cNvPr id="112" name="TextBox 76"/>
          <p:cNvSpPr txBox="1"/>
          <p:nvPr/>
        </p:nvSpPr>
        <p:spPr>
          <a:xfrm>
            <a:off x="6851919" y="1594645"/>
            <a:ext cx="1134607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DE4B5D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01</a:t>
            </a:r>
            <a:endParaRPr lang="zh-CN" altLang="en-US" sz="4800" dirty="0">
              <a:solidFill>
                <a:srgbClr val="DE4B5D"/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9" name="直接连接符 105">
            <a:extLst>
              <a:ext uri="{FF2B5EF4-FFF2-40B4-BE49-F238E27FC236}">
                <a16:creationId xmlns:a16="http://schemas.microsoft.com/office/drawing/2014/main" id="{6CC9C7D4-CDFA-1845-8E49-1ECFF73E22A2}"/>
              </a:ext>
            </a:extLst>
          </p:cNvPr>
          <p:cNvCxnSpPr>
            <a:cxnSpLocks/>
          </p:cNvCxnSpPr>
          <p:nvPr/>
        </p:nvCxnSpPr>
        <p:spPr>
          <a:xfrm flipH="1">
            <a:off x="5979042" y="4440747"/>
            <a:ext cx="1463985" cy="0"/>
          </a:xfrm>
          <a:prstGeom prst="line">
            <a:avLst/>
          </a:prstGeom>
          <a:ln w="31750">
            <a:solidFill>
              <a:srgbClr val="DE4B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62FF3D24-3E21-FE4C-A87D-11E22F4DC245}"/>
              </a:ext>
            </a:extLst>
          </p:cNvPr>
          <p:cNvSpPr/>
          <p:nvPr/>
        </p:nvSpPr>
        <p:spPr>
          <a:xfrm>
            <a:off x="7266822" y="4294963"/>
            <a:ext cx="304800" cy="304800"/>
          </a:xfrm>
          <a:prstGeom prst="ellipse">
            <a:avLst/>
          </a:prstGeom>
          <a:solidFill>
            <a:srgbClr val="5A5A5A"/>
          </a:solidFill>
          <a:ln w="25400">
            <a:solidFill>
              <a:srgbClr val="E7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76">
            <a:extLst>
              <a:ext uri="{FF2B5EF4-FFF2-40B4-BE49-F238E27FC236}">
                <a16:creationId xmlns:a16="http://schemas.microsoft.com/office/drawing/2014/main" id="{192215E4-51CE-E14A-99A6-FAEAD25F9979}"/>
              </a:ext>
            </a:extLst>
          </p:cNvPr>
          <p:cNvSpPr txBox="1"/>
          <p:nvPr/>
        </p:nvSpPr>
        <p:spPr>
          <a:xfrm>
            <a:off x="6851919" y="3443647"/>
            <a:ext cx="1134607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DE4B5D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800" dirty="0">
              <a:solidFill>
                <a:srgbClr val="DE4B5D"/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2" name="直接连接符 105">
            <a:extLst>
              <a:ext uri="{FF2B5EF4-FFF2-40B4-BE49-F238E27FC236}">
                <a16:creationId xmlns:a16="http://schemas.microsoft.com/office/drawing/2014/main" id="{031CC307-66AC-534E-8EBA-A072E2203747}"/>
              </a:ext>
            </a:extLst>
          </p:cNvPr>
          <p:cNvCxnSpPr>
            <a:cxnSpLocks/>
          </p:cNvCxnSpPr>
          <p:nvPr/>
        </p:nvCxnSpPr>
        <p:spPr>
          <a:xfrm flipH="1">
            <a:off x="4515056" y="3588845"/>
            <a:ext cx="1463985" cy="0"/>
          </a:xfrm>
          <a:prstGeom prst="line">
            <a:avLst/>
          </a:prstGeom>
          <a:ln w="31750">
            <a:solidFill>
              <a:srgbClr val="DE4B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02ECFAE1-8B7E-D146-BF81-9D201251F268}"/>
              </a:ext>
            </a:extLst>
          </p:cNvPr>
          <p:cNvSpPr/>
          <p:nvPr/>
        </p:nvSpPr>
        <p:spPr>
          <a:xfrm>
            <a:off x="4362655" y="3443061"/>
            <a:ext cx="304800" cy="304800"/>
          </a:xfrm>
          <a:prstGeom prst="ellipse">
            <a:avLst/>
          </a:prstGeom>
          <a:solidFill>
            <a:srgbClr val="5A5A5A"/>
          </a:solidFill>
          <a:ln w="25400">
            <a:solidFill>
              <a:srgbClr val="E7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76">
            <a:extLst>
              <a:ext uri="{FF2B5EF4-FFF2-40B4-BE49-F238E27FC236}">
                <a16:creationId xmlns:a16="http://schemas.microsoft.com/office/drawing/2014/main" id="{35BA2459-FB16-1E4A-A12F-652D5A905475}"/>
              </a:ext>
            </a:extLst>
          </p:cNvPr>
          <p:cNvSpPr txBox="1"/>
          <p:nvPr/>
        </p:nvSpPr>
        <p:spPr>
          <a:xfrm>
            <a:off x="3947752" y="2591745"/>
            <a:ext cx="1134607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DE4B5D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02</a:t>
            </a:r>
            <a:endParaRPr lang="zh-CN" altLang="en-US" sz="4800" dirty="0">
              <a:solidFill>
                <a:srgbClr val="DE4B5D"/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7" name="直接连接符 105">
            <a:extLst>
              <a:ext uri="{FF2B5EF4-FFF2-40B4-BE49-F238E27FC236}">
                <a16:creationId xmlns:a16="http://schemas.microsoft.com/office/drawing/2014/main" id="{8F77C3D3-A42F-F842-A781-336C7C692D3E}"/>
              </a:ext>
            </a:extLst>
          </p:cNvPr>
          <p:cNvCxnSpPr>
            <a:cxnSpLocks/>
          </p:cNvCxnSpPr>
          <p:nvPr/>
        </p:nvCxnSpPr>
        <p:spPr>
          <a:xfrm flipH="1">
            <a:off x="4512772" y="5621911"/>
            <a:ext cx="1463985" cy="0"/>
          </a:xfrm>
          <a:prstGeom prst="line">
            <a:avLst/>
          </a:prstGeom>
          <a:ln w="31750">
            <a:solidFill>
              <a:srgbClr val="DE4B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198C914D-C3D2-2449-87CF-07FCD2CB95C7}"/>
              </a:ext>
            </a:extLst>
          </p:cNvPr>
          <p:cNvSpPr/>
          <p:nvPr/>
        </p:nvSpPr>
        <p:spPr>
          <a:xfrm>
            <a:off x="4360371" y="5476127"/>
            <a:ext cx="304800" cy="304800"/>
          </a:xfrm>
          <a:prstGeom prst="ellipse">
            <a:avLst/>
          </a:prstGeom>
          <a:solidFill>
            <a:srgbClr val="5A5A5A"/>
          </a:solidFill>
          <a:ln w="25400">
            <a:solidFill>
              <a:srgbClr val="E7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76">
            <a:extLst>
              <a:ext uri="{FF2B5EF4-FFF2-40B4-BE49-F238E27FC236}">
                <a16:creationId xmlns:a16="http://schemas.microsoft.com/office/drawing/2014/main" id="{5922639B-CFAD-E94F-A96A-7F1FEADE28EE}"/>
              </a:ext>
            </a:extLst>
          </p:cNvPr>
          <p:cNvSpPr txBox="1"/>
          <p:nvPr/>
        </p:nvSpPr>
        <p:spPr>
          <a:xfrm>
            <a:off x="3945468" y="4624811"/>
            <a:ext cx="1134607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DE4B5D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04</a:t>
            </a:r>
            <a:endParaRPr lang="zh-CN" altLang="en-US" sz="4800" dirty="0">
              <a:solidFill>
                <a:srgbClr val="DE4B5D"/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FA2112B-8894-2E48-849F-F8BBFAAC3D73}"/>
              </a:ext>
            </a:extLst>
          </p:cNvPr>
          <p:cNvSpPr/>
          <p:nvPr/>
        </p:nvSpPr>
        <p:spPr>
          <a:xfrm>
            <a:off x="8044510" y="4240692"/>
            <a:ext cx="2693366" cy="461665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CAREER</a:t>
            </a:r>
            <a:r>
              <a:rPr lang="zh-CN" altLang="en-US" sz="2400" dirty="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PLANNING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84E8C84-B1BB-A74D-BB0E-1EB302C65E0A}"/>
              </a:ext>
            </a:extLst>
          </p:cNvPr>
          <p:cNvSpPr/>
          <p:nvPr/>
        </p:nvSpPr>
        <p:spPr>
          <a:xfrm>
            <a:off x="1823456" y="3388790"/>
            <a:ext cx="2000869" cy="461665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400" dirty="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MOTIVATIONS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4015356-798B-EF41-87D3-56D19CE996F3}"/>
              </a:ext>
            </a:extLst>
          </p:cNvPr>
          <p:cNvSpPr/>
          <p:nvPr/>
        </p:nvSpPr>
        <p:spPr>
          <a:xfrm>
            <a:off x="2315578" y="5421856"/>
            <a:ext cx="1508747" cy="461665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400" dirty="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SUMMARY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0" y="-1"/>
            <a:ext cx="1249680" cy="663893"/>
            <a:chOff x="8564880" y="5384482"/>
            <a:chExt cx="2773680" cy="1473519"/>
          </a:xfrm>
        </p:grpSpPr>
        <p:sp>
          <p:nvSpPr>
            <p:cNvPr id="8" name="任意多边形 7"/>
            <p:cNvSpPr/>
            <p:nvPr/>
          </p:nvSpPr>
          <p:spPr>
            <a:xfrm>
              <a:off x="8564880" y="5384482"/>
              <a:ext cx="2773680" cy="1473518"/>
            </a:xfrm>
            <a:custGeom>
              <a:avLst/>
              <a:gdLst>
                <a:gd name="connsiteX0" fmla="*/ 2763520 w 5527040"/>
                <a:gd name="connsiteY0" fmla="*/ 0 h 2936240"/>
                <a:gd name="connsiteX1" fmla="*/ 5527040 w 5527040"/>
                <a:gd name="connsiteY1" fmla="*/ 2936240 h 2936240"/>
                <a:gd name="connsiteX2" fmla="*/ 4828988 w 5527040"/>
                <a:gd name="connsiteY2" fmla="*/ 2936240 h 2936240"/>
                <a:gd name="connsiteX3" fmla="*/ 2763520 w 5527040"/>
                <a:gd name="connsiteY3" fmla="*/ 741680 h 2936240"/>
                <a:gd name="connsiteX4" fmla="*/ 698052 w 5527040"/>
                <a:gd name="connsiteY4" fmla="*/ 2936240 h 2936240"/>
                <a:gd name="connsiteX5" fmla="*/ 0 w 5527040"/>
                <a:gd name="connsiteY5" fmla="*/ 2936240 h 2936240"/>
                <a:gd name="connsiteX6" fmla="*/ 2763520 w 5527040"/>
                <a:gd name="connsiteY6" fmla="*/ 0 h 293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7040" h="2936240">
                  <a:moveTo>
                    <a:pt x="2763520" y="0"/>
                  </a:moveTo>
                  <a:lnTo>
                    <a:pt x="5527040" y="2936240"/>
                  </a:lnTo>
                  <a:lnTo>
                    <a:pt x="4828988" y="2936240"/>
                  </a:lnTo>
                  <a:lnTo>
                    <a:pt x="2763520" y="741680"/>
                  </a:lnTo>
                  <a:lnTo>
                    <a:pt x="698052" y="2936240"/>
                  </a:lnTo>
                  <a:lnTo>
                    <a:pt x="0" y="2936240"/>
                  </a:lnTo>
                  <a:lnTo>
                    <a:pt x="2763520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564880" y="5867137"/>
              <a:ext cx="1865155" cy="990864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 flipH="1" flipV="1">
            <a:off x="10908532" y="6248400"/>
            <a:ext cx="1283468" cy="609600"/>
            <a:chOff x="220532" y="0"/>
            <a:chExt cx="5657734" cy="2687216"/>
          </a:xfrm>
        </p:grpSpPr>
        <p:sp>
          <p:nvSpPr>
            <p:cNvPr id="9" name="任意多边形 8"/>
            <p:cNvSpPr/>
            <p:nvPr/>
          </p:nvSpPr>
          <p:spPr>
            <a:xfrm flipV="1">
              <a:off x="220532" y="0"/>
              <a:ext cx="4130936" cy="2194560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819976" y="0"/>
              <a:ext cx="5058290" cy="2687216"/>
            </a:xfrm>
            <a:custGeom>
              <a:avLst/>
              <a:gdLst>
                <a:gd name="connsiteX0" fmla="*/ 0 w 4130936"/>
                <a:gd name="connsiteY0" fmla="*/ 2194560 h 2194560"/>
                <a:gd name="connsiteX1" fmla="*/ 225015 w 4130936"/>
                <a:gd name="connsiteY1" fmla="*/ 2194560 h 2194560"/>
                <a:gd name="connsiteX2" fmla="*/ 2065468 w 4130936"/>
                <a:gd name="connsiteY2" fmla="*/ 239078 h 2194560"/>
                <a:gd name="connsiteX3" fmla="*/ 3905922 w 4130936"/>
                <a:gd name="connsiteY3" fmla="*/ 2194560 h 2194560"/>
                <a:gd name="connsiteX4" fmla="*/ 4130936 w 4130936"/>
                <a:gd name="connsiteY4" fmla="*/ 2194560 h 2194560"/>
                <a:gd name="connsiteX5" fmla="*/ 2065468 w 4130936"/>
                <a:gd name="connsiteY5" fmla="*/ 0 h 2194560"/>
                <a:gd name="connsiteX6" fmla="*/ 0 w 4130936"/>
                <a:gd name="connsiteY6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0936" h="2194560">
                  <a:moveTo>
                    <a:pt x="0" y="2194560"/>
                  </a:moveTo>
                  <a:lnTo>
                    <a:pt x="225015" y="2194560"/>
                  </a:lnTo>
                  <a:lnTo>
                    <a:pt x="2065468" y="239078"/>
                  </a:lnTo>
                  <a:lnTo>
                    <a:pt x="3905922" y="2194560"/>
                  </a:lnTo>
                  <a:lnTo>
                    <a:pt x="4130936" y="2194560"/>
                  </a:lnTo>
                  <a:lnTo>
                    <a:pt x="2065468" y="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5987601" y="896251"/>
            <a:ext cx="235688" cy="0"/>
          </a:xfrm>
          <a:prstGeom prst="line">
            <a:avLst/>
          </a:prstGeom>
          <a:ln w="22225" cap="rnd">
            <a:solidFill>
              <a:srgbClr val="DE4B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88"/>
          <p:cNvSpPr/>
          <p:nvPr/>
        </p:nvSpPr>
        <p:spPr bwMode="auto">
          <a:xfrm>
            <a:off x="4876800" y="2732077"/>
            <a:ext cx="787038" cy="759988"/>
          </a:xfrm>
          <a:custGeom>
            <a:avLst/>
            <a:gdLst>
              <a:gd name="T0" fmla="*/ 509 w 1350"/>
              <a:gd name="T1" fmla="*/ 24 h 1303"/>
              <a:gd name="T2" fmla="*/ 2 w 1350"/>
              <a:gd name="T3" fmla="*/ 1247 h 1303"/>
              <a:gd name="T4" fmla="*/ 54 w 1350"/>
              <a:gd name="T5" fmla="*/ 1303 h 1303"/>
              <a:gd name="T6" fmla="*/ 1107 w 1350"/>
              <a:gd name="T7" fmla="*/ 1303 h 1303"/>
              <a:gd name="T8" fmla="*/ 1158 w 1350"/>
              <a:gd name="T9" fmla="*/ 1258 h 1303"/>
              <a:gd name="T10" fmla="*/ 1334 w 1350"/>
              <a:gd name="T11" fmla="*/ 833 h 1303"/>
              <a:gd name="T12" fmla="*/ 1329 w 1350"/>
              <a:gd name="T13" fmla="*/ 766 h 1303"/>
              <a:gd name="T14" fmla="*/ 585 w 1350"/>
              <a:gd name="T15" fmla="*/ 21 h 1303"/>
              <a:gd name="T16" fmla="*/ 509 w 1350"/>
              <a:gd name="T17" fmla="*/ 2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0" h="1303">
                <a:moveTo>
                  <a:pt x="509" y="24"/>
                </a:moveTo>
                <a:cubicBezTo>
                  <a:pt x="220" y="356"/>
                  <a:pt x="35" y="781"/>
                  <a:pt x="2" y="1247"/>
                </a:cubicBezTo>
                <a:cubicBezTo>
                  <a:pt x="0" y="1277"/>
                  <a:pt x="24" y="1303"/>
                  <a:pt x="54" y="1303"/>
                </a:cubicBezTo>
                <a:cubicBezTo>
                  <a:pt x="1107" y="1303"/>
                  <a:pt x="1107" y="1303"/>
                  <a:pt x="1107" y="1303"/>
                </a:cubicBezTo>
                <a:cubicBezTo>
                  <a:pt x="1133" y="1303"/>
                  <a:pt x="1154" y="1284"/>
                  <a:pt x="1158" y="1258"/>
                </a:cubicBezTo>
                <a:cubicBezTo>
                  <a:pt x="1181" y="1100"/>
                  <a:pt x="1243" y="955"/>
                  <a:pt x="1334" y="833"/>
                </a:cubicBezTo>
                <a:cubicBezTo>
                  <a:pt x="1350" y="812"/>
                  <a:pt x="1347" y="784"/>
                  <a:pt x="1329" y="766"/>
                </a:cubicBezTo>
                <a:cubicBezTo>
                  <a:pt x="585" y="21"/>
                  <a:pt x="585" y="21"/>
                  <a:pt x="585" y="21"/>
                </a:cubicBezTo>
                <a:cubicBezTo>
                  <a:pt x="563" y="0"/>
                  <a:pt x="529" y="1"/>
                  <a:pt x="509" y="24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Freeform 89"/>
          <p:cNvSpPr/>
          <p:nvPr/>
        </p:nvSpPr>
        <p:spPr bwMode="auto">
          <a:xfrm>
            <a:off x="6528162" y="3600266"/>
            <a:ext cx="787038" cy="759344"/>
          </a:xfrm>
          <a:custGeom>
            <a:avLst/>
            <a:gdLst>
              <a:gd name="T0" fmla="*/ 192 w 1350"/>
              <a:gd name="T1" fmla="*/ 44 h 1302"/>
              <a:gd name="T2" fmla="*/ 15 w 1350"/>
              <a:gd name="T3" fmla="*/ 469 h 1302"/>
              <a:gd name="T4" fmla="*/ 20 w 1350"/>
              <a:gd name="T5" fmla="*/ 536 h 1302"/>
              <a:gd name="T6" fmla="*/ 765 w 1350"/>
              <a:gd name="T7" fmla="*/ 1281 h 1302"/>
              <a:gd name="T8" fmla="*/ 841 w 1350"/>
              <a:gd name="T9" fmla="*/ 1279 h 1302"/>
              <a:gd name="T10" fmla="*/ 1348 w 1350"/>
              <a:gd name="T11" fmla="*/ 55 h 1302"/>
              <a:gd name="T12" fmla="*/ 1296 w 1350"/>
              <a:gd name="T13" fmla="*/ 0 h 1302"/>
              <a:gd name="T14" fmla="*/ 243 w 1350"/>
              <a:gd name="T15" fmla="*/ 0 h 1302"/>
              <a:gd name="T16" fmla="*/ 192 w 1350"/>
              <a:gd name="T17" fmla="*/ 44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0" h="1302">
                <a:moveTo>
                  <a:pt x="192" y="44"/>
                </a:moveTo>
                <a:cubicBezTo>
                  <a:pt x="169" y="202"/>
                  <a:pt x="107" y="347"/>
                  <a:pt x="15" y="469"/>
                </a:cubicBezTo>
                <a:cubicBezTo>
                  <a:pt x="0" y="490"/>
                  <a:pt x="2" y="518"/>
                  <a:pt x="20" y="536"/>
                </a:cubicBezTo>
                <a:cubicBezTo>
                  <a:pt x="765" y="1281"/>
                  <a:pt x="765" y="1281"/>
                  <a:pt x="765" y="1281"/>
                </a:cubicBezTo>
                <a:cubicBezTo>
                  <a:pt x="786" y="1302"/>
                  <a:pt x="821" y="1301"/>
                  <a:pt x="841" y="1279"/>
                </a:cubicBezTo>
                <a:cubicBezTo>
                  <a:pt x="1129" y="946"/>
                  <a:pt x="1315" y="521"/>
                  <a:pt x="1348" y="55"/>
                </a:cubicBezTo>
                <a:cubicBezTo>
                  <a:pt x="1350" y="25"/>
                  <a:pt x="1326" y="0"/>
                  <a:pt x="1296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17" y="0"/>
                  <a:pt x="195" y="19"/>
                  <a:pt x="192" y="44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Freeform 90"/>
          <p:cNvSpPr/>
          <p:nvPr/>
        </p:nvSpPr>
        <p:spPr bwMode="auto">
          <a:xfrm>
            <a:off x="6528162" y="2732077"/>
            <a:ext cx="787038" cy="759988"/>
          </a:xfrm>
          <a:custGeom>
            <a:avLst/>
            <a:gdLst>
              <a:gd name="T0" fmla="*/ 765 w 1350"/>
              <a:gd name="T1" fmla="*/ 21 h 1303"/>
              <a:gd name="T2" fmla="*/ 20 w 1350"/>
              <a:gd name="T3" fmla="*/ 766 h 1303"/>
              <a:gd name="T4" fmla="*/ 15 w 1350"/>
              <a:gd name="T5" fmla="*/ 833 h 1303"/>
              <a:gd name="T6" fmla="*/ 192 w 1350"/>
              <a:gd name="T7" fmla="*/ 1258 h 1303"/>
              <a:gd name="T8" fmla="*/ 243 w 1350"/>
              <a:gd name="T9" fmla="*/ 1303 h 1303"/>
              <a:gd name="T10" fmla="*/ 1296 w 1350"/>
              <a:gd name="T11" fmla="*/ 1303 h 1303"/>
              <a:gd name="T12" fmla="*/ 1348 w 1350"/>
              <a:gd name="T13" fmla="*/ 1247 h 1303"/>
              <a:gd name="T14" fmla="*/ 841 w 1350"/>
              <a:gd name="T15" fmla="*/ 24 h 1303"/>
              <a:gd name="T16" fmla="*/ 765 w 1350"/>
              <a:gd name="T17" fmla="*/ 21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0" h="1303">
                <a:moveTo>
                  <a:pt x="765" y="21"/>
                </a:moveTo>
                <a:cubicBezTo>
                  <a:pt x="20" y="766"/>
                  <a:pt x="20" y="766"/>
                  <a:pt x="20" y="766"/>
                </a:cubicBezTo>
                <a:cubicBezTo>
                  <a:pt x="2" y="784"/>
                  <a:pt x="0" y="812"/>
                  <a:pt x="15" y="833"/>
                </a:cubicBezTo>
                <a:cubicBezTo>
                  <a:pt x="106" y="955"/>
                  <a:pt x="169" y="1100"/>
                  <a:pt x="192" y="1258"/>
                </a:cubicBezTo>
                <a:cubicBezTo>
                  <a:pt x="195" y="1284"/>
                  <a:pt x="217" y="1303"/>
                  <a:pt x="243" y="1303"/>
                </a:cubicBezTo>
                <a:cubicBezTo>
                  <a:pt x="1296" y="1303"/>
                  <a:pt x="1296" y="1303"/>
                  <a:pt x="1296" y="1303"/>
                </a:cubicBezTo>
                <a:cubicBezTo>
                  <a:pt x="1326" y="1303"/>
                  <a:pt x="1350" y="1277"/>
                  <a:pt x="1348" y="1247"/>
                </a:cubicBezTo>
                <a:cubicBezTo>
                  <a:pt x="1315" y="781"/>
                  <a:pt x="1129" y="356"/>
                  <a:pt x="841" y="24"/>
                </a:cubicBezTo>
                <a:cubicBezTo>
                  <a:pt x="821" y="1"/>
                  <a:pt x="786" y="0"/>
                  <a:pt x="765" y="21"/>
                </a:cubicBezTo>
                <a:close/>
              </a:path>
            </a:pathLst>
          </a:custGeom>
          <a:solidFill>
            <a:srgbClr val="DE4B5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Freeform 92"/>
          <p:cNvSpPr/>
          <p:nvPr/>
        </p:nvSpPr>
        <p:spPr bwMode="auto">
          <a:xfrm>
            <a:off x="4876800" y="3600266"/>
            <a:ext cx="787038" cy="759344"/>
          </a:xfrm>
          <a:custGeom>
            <a:avLst/>
            <a:gdLst>
              <a:gd name="T0" fmla="*/ 1107 w 1350"/>
              <a:gd name="T1" fmla="*/ 0 h 1302"/>
              <a:gd name="T2" fmla="*/ 54 w 1350"/>
              <a:gd name="T3" fmla="*/ 0 h 1302"/>
              <a:gd name="T4" fmla="*/ 2 w 1350"/>
              <a:gd name="T5" fmla="*/ 55 h 1302"/>
              <a:gd name="T6" fmla="*/ 509 w 1350"/>
              <a:gd name="T7" fmla="*/ 1279 h 1302"/>
              <a:gd name="T8" fmla="*/ 585 w 1350"/>
              <a:gd name="T9" fmla="*/ 1281 h 1302"/>
              <a:gd name="T10" fmla="*/ 1329 w 1350"/>
              <a:gd name="T11" fmla="*/ 536 h 1302"/>
              <a:gd name="T12" fmla="*/ 1334 w 1350"/>
              <a:gd name="T13" fmla="*/ 469 h 1302"/>
              <a:gd name="T14" fmla="*/ 1158 w 1350"/>
              <a:gd name="T15" fmla="*/ 44 h 1302"/>
              <a:gd name="T16" fmla="*/ 1107 w 1350"/>
              <a:gd name="T17" fmla="*/ 0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0" h="1302">
                <a:moveTo>
                  <a:pt x="1107" y="0"/>
                </a:move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5"/>
                  <a:pt x="2" y="55"/>
                </a:cubicBezTo>
                <a:cubicBezTo>
                  <a:pt x="35" y="521"/>
                  <a:pt x="220" y="946"/>
                  <a:pt x="509" y="1279"/>
                </a:cubicBezTo>
                <a:cubicBezTo>
                  <a:pt x="529" y="1301"/>
                  <a:pt x="563" y="1302"/>
                  <a:pt x="585" y="1281"/>
                </a:cubicBezTo>
                <a:cubicBezTo>
                  <a:pt x="1329" y="536"/>
                  <a:pt x="1329" y="536"/>
                  <a:pt x="1329" y="536"/>
                </a:cubicBezTo>
                <a:cubicBezTo>
                  <a:pt x="1347" y="518"/>
                  <a:pt x="1350" y="490"/>
                  <a:pt x="1334" y="469"/>
                </a:cubicBezTo>
                <a:cubicBezTo>
                  <a:pt x="1243" y="347"/>
                  <a:pt x="1181" y="202"/>
                  <a:pt x="1158" y="44"/>
                </a:cubicBezTo>
                <a:cubicBezTo>
                  <a:pt x="1154" y="19"/>
                  <a:pt x="1133" y="0"/>
                  <a:pt x="1107" y="0"/>
                </a:cubicBezTo>
                <a:close/>
              </a:path>
            </a:pathLst>
          </a:custGeom>
          <a:solidFill>
            <a:srgbClr val="DE4B5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Freeform 12"/>
          <p:cNvSpPr>
            <a:spLocks noEditPoints="1"/>
          </p:cNvSpPr>
          <p:nvPr/>
        </p:nvSpPr>
        <p:spPr bwMode="auto">
          <a:xfrm>
            <a:off x="5128916" y="3138319"/>
            <a:ext cx="282806" cy="172560"/>
          </a:xfrm>
          <a:custGeom>
            <a:avLst/>
            <a:gdLst>
              <a:gd name="T0" fmla="*/ 152 w 400"/>
              <a:gd name="T1" fmla="*/ 7 h 244"/>
              <a:gd name="T2" fmla="*/ 127 w 400"/>
              <a:gd name="T3" fmla="*/ 7 h 244"/>
              <a:gd name="T4" fmla="*/ 0 w 400"/>
              <a:gd name="T5" fmla="*/ 122 h 244"/>
              <a:gd name="T6" fmla="*/ 127 w 400"/>
              <a:gd name="T7" fmla="*/ 237 h 244"/>
              <a:gd name="T8" fmla="*/ 152 w 400"/>
              <a:gd name="T9" fmla="*/ 237 h 244"/>
              <a:gd name="T10" fmla="*/ 152 w 400"/>
              <a:gd name="T11" fmla="*/ 212 h 244"/>
              <a:gd name="T12" fmla="*/ 53 w 400"/>
              <a:gd name="T13" fmla="*/ 122 h 244"/>
              <a:gd name="T14" fmla="*/ 152 w 400"/>
              <a:gd name="T15" fmla="*/ 32 h 244"/>
              <a:gd name="T16" fmla="*/ 152 w 400"/>
              <a:gd name="T17" fmla="*/ 7 h 244"/>
              <a:gd name="T18" fmla="*/ 272 w 400"/>
              <a:gd name="T19" fmla="*/ 7 h 244"/>
              <a:gd name="T20" fmla="*/ 248 w 400"/>
              <a:gd name="T21" fmla="*/ 7 h 244"/>
              <a:gd name="T22" fmla="*/ 248 w 400"/>
              <a:gd name="T23" fmla="*/ 32 h 244"/>
              <a:gd name="T24" fmla="*/ 347 w 400"/>
              <a:gd name="T25" fmla="*/ 122 h 244"/>
              <a:gd name="T26" fmla="*/ 248 w 400"/>
              <a:gd name="T27" fmla="*/ 212 h 244"/>
              <a:gd name="T28" fmla="*/ 248 w 400"/>
              <a:gd name="T29" fmla="*/ 237 h 244"/>
              <a:gd name="T30" fmla="*/ 272 w 400"/>
              <a:gd name="T31" fmla="*/ 237 h 244"/>
              <a:gd name="T32" fmla="*/ 400 w 400"/>
              <a:gd name="T33" fmla="*/ 122 h 244"/>
              <a:gd name="T34" fmla="*/ 272 w 400"/>
              <a:gd name="T35" fmla="*/ 7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0" h="244">
                <a:moveTo>
                  <a:pt x="152" y="7"/>
                </a:moveTo>
                <a:cubicBezTo>
                  <a:pt x="145" y="0"/>
                  <a:pt x="135" y="0"/>
                  <a:pt x="127" y="7"/>
                </a:cubicBezTo>
                <a:cubicBezTo>
                  <a:pt x="0" y="122"/>
                  <a:pt x="0" y="122"/>
                  <a:pt x="0" y="122"/>
                </a:cubicBezTo>
                <a:cubicBezTo>
                  <a:pt x="127" y="237"/>
                  <a:pt x="127" y="237"/>
                  <a:pt x="127" y="237"/>
                </a:cubicBezTo>
                <a:cubicBezTo>
                  <a:pt x="135" y="244"/>
                  <a:pt x="145" y="244"/>
                  <a:pt x="152" y="237"/>
                </a:cubicBezTo>
                <a:cubicBezTo>
                  <a:pt x="159" y="230"/>
                  <a:pt x="159" y="219"/>
                  <a:pt x="152" y="212"/>
                </a:cubicBezTo>
                <a:cubicBezTo>
                  <a:pt x="53" y="122"/>
                  <a:pt x="53" y="122"/>
                  <a:pt x="53" y="122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9" y="25"/>
                  <a:pt x="159" y="14"/>
                  <a:pt x="152" y="7"/>
                </a:cubicBezTo>
                <a:close/>
                <a:moveTo>
                  <a:pt x="272" y="7"/>
                </a:moveTo>
                <a:cubicBezTo>
                  <a:pt x="265" y="0"/>
                  <a:pt x="255" y="0"/>
                  <a:pt x="248" y="7"/>
                </a:cubicBezTo>
                <a:cubicBezTo>
                  <a:pt x="240" y="14"/>
                  <a:pt x="241" y="25"/>
                  <a:pt x="248" y="32"/>
                </a:cubicBezTo>
                <a:cubicBezTo>
                  <a:pt x="347" y="122"/>
                  <a:pt x="347" y="122"/>
                  <a:pt x="347" y="122"/>
                </a:cubicBezTo>
                <a:cubicBezTo>
                  <a:pt x="248" y="212"/>
                  <a:pt x="248" y="212"/>
                  <a:pt x="248" y="212"/>
                </a:cubicBezTo>
                <a:cubicBezTo>
                  <a:pt x="241" y="219"/>
                  <a:pt x="240" y="230"/>
                  <a:pt x="248" y="237"/>
                </a:cubicBezTo>
                <a:cubicBezTo>
                  <a:pt x="255" y="244"/>
                  <a:pt x="265" y="244"/>
                  <a:pt x="272" y="237"/>
                </a:cubicBezTo>
                <a:cubicBezTo>
                  <a:pt x="400" y="122"/>
                  <a:pt x="400" y="122"/>
                  <a:pt x="400" y="122"/>
                </a:cubicBezTo>
                <a:lnTo>
                  <a:pt x="272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0" name="组合 69"/>
          <p:cNvGrpSpPr/>
          <p:nvPr/>
        </p:nvGrpSpPr>
        <p:grpSpPr>
          <a:xfrm flipH="1">
            <a:off x="5161704" y="3756977"/>
            <a:ext cx="216033" cy="216402"/>
            <a:chOff x="7143757" y="2666996"/>
            <a:chExt cx="488067" cy="488901"/>
          </a:xfrm>
          <a:solidFill>
            <a:schemeClr val="bg1"/>
          </a:solidFill>
          <a:effectLst/>
        </p:grpSpPr>
        <p:sp>
          <p:nvSpPr>
            <p:cNvPr id="71" name="AutoShape 18"/>
            <p:cNvSpPr/>
            <p:nvPr/>
          </p:nvSpPr>
          <p:spPr bwMode="auto">
            <a:xfrm>
              <a:off x="7143757" y="2666996"/>
              <a:ext cx="488067" cy="488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algn="r" defTabSz="608965"/>
              <a:endParaRPr lang="en-US"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2" name="AutoShape 19"/>
            <p:cNvSpPr/>
            <p:nvPr/>
          </p:nvSpPr>
          <p:spPr bwMode="auto">
            <a:xfrm>
              <a:off x="7250548" y="2850544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algn="r" defTabSz="608965"/>
              <a:endParaRPr lang="en-US"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3" name="AutoShape 20"/>
            <p:cNvSpPr/>
            <p:nvPr/>
          </p:nvSpPr>
          <p:spPr bwMode="auto">
            <a:xfrm>
              <a:off x="7250548" y="2926466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algn="r" defTabSz="608965"/>
              <a:endParaRPr lang="en-US"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4" name="AutoShape 21"/>
            <p:cNvSpPr/>
            <p:nvPr/>
          </p:nvSpPr>
          <p:spPr bwMode="auto">
            <a:xfrm>
              <a:off x="7250548" y="3003222"/>
              <a:ext cx="60904" cy="450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algn="r" defTabSz="608965"/>
              <a:endParaRPr lang="en-US"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5" name="AutoShape 22"/>
            <p:cNvSpPr/>
            <p:nvPr/>
          </p:nvSpPr>
          <p:spPr bwMode="auto">
            <a:xfrm>
              <a:off x="7357338" y="3003222"/>
              <a:ext cx="60904" cy="450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algn="r" defTabSz="608965"/>
              <a:endParaRPr lang="en-US"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6" name="AutoShape 23"/>
            <p:cNvSpPr/>
            <p:nvPr/>
          </p:nvSpPr>
          <p:spPr bwMode="auto">
            <a:xfrm>
              <a:off x="7357338" y="2926466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algn="r" defTabSz="608965"/>
              <a:endParaRPr lang="en-US"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7" name="AutoShape 24"/>
            <p:cNvSpPr/>
            <p:nvPr/>
          </p:nvSpPr>
          <p:spPr bwMode="auto">
            <a:xfrm>
              <a:off x="7357338" y="2850544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algn="r" defTabSz="608965"/>
              <a:endParaRPr lang="en-US"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8" name="AutoShape 25"/>
            <p:cNvSpPr/>
            <p:nvPr/>
          </p:nvSpPr>
          <p:spPr bwMode="auto">
            <a:xfrm>
              <a:off x="7464131" y="3003222"/>
              <a:ext cx="60904" cy="450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algn="r" defTabSz="608965"/>
              <a:endParaRPr lang="en-US"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9" name="AutoShape 26"/>
            <p:cNvSpPr/>
            <p:nvPr/>
          </p:nvSpPr>
          <p:spPr bwMode="auto">
            <a:xfrm>
              <a:off x="7464131" y="2926466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algn="r" defTabSz="608965"/>
              <a:endParaRPr lang="en-US"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0" name="AutoShape 27"/>
            <p:cNvSpPr/>
            <p:nvPr/>
          </p:nvSpPr>
          <p:spPr bwMode="auto">
            <a:xfrm>
              <a:off x="7464131" y="2850544"/>
              <a:ext cx="60904" cy="45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algn="r" defTabSz="608965"/>
              <a:endParaRPr lang="en-US"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81" name="Freeform 91"/>
          <p:cNvSpPr/>
          <p:nvPr/>
        </p:nvSpPr>
        <p:spPr bwMode="auto">
          <a:xfrm>
            <a:off x="6150101" y="2326321"/>
            <a:ext cx="759988" cy="787038"/>
          </a:xfrm>
          <a:custGeom>
            <a:avLst/>
            <a:gdLst>
              <a:gd name="T0" fmla="*/ 0 w 1303"/>
              <a:gd name="T1" fmla="*/ 53 h 1349"/>
              <a:gd name="T2" fmla="*/ 0 w 1303"/>
              <a:gd name="T3" fmla="*/ 1107 h 1349"/>
              <a:gd name="T4" fmla="*/ 44 w 1303"/>
              <a:gd name="T5" fmla="*/ 1158 h 1349"/>
              <a:gd name="T6" fmla="*/ 470 w 1303"/>
              <a:gd name="T7" fmla="*/ 1334 h 1349"/>
              <a:gd name="T8" fmla="*/ 537 w 1303"/>
              <a:gd name="T9" fmla="*/ 1329 h 1349"/>
              <a:gd name="T10" fmla="*/ 1281 w 1303"/>
              <a:gd name="T11" fmla="*/ 584 h 1349"/>
              <a:gd name="T12" fmla="*/ 1279 w 1303"/>
              <a:gd name="T13" fmla="*/ 509 h 1349"/>
              <a:gd name="T14" fmla="*/ 55 w 1303"/>
              <a:gd name="T15" fmla="*/ 2 h 1349"/>
              <a:gd name="T16" fmla="*/ 0 w 1303"/>
              <a:gd name="T17" fmla="*/ 53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1349">
                <a:moveTo>
                  <a:pt x="0" y="53"/>
                </a:moveTo>
                <a:cubicBezTo>
                  <a:pt x="0" y="1107"/>
                  <a:pt x="0" y="1107"/>
                  <a:pt x="0" y="1107"/>
                </a:cubicBezTo>
                <a:cubicBezTo>
                  <a:pt x="0" y="1132"/>
                  <a:pt x="19" y="1154"/>
                  <a:pt x="44" y="1158"/>
                </a:cubicBezTo>
                <a:cubicBezTo>
                  <a:pt x="202" y="1181"/>
                  <a:pt x="347" y="1243"/>
                  <a:pt x="470" y="1334"/>
                </a:cubicBezTo>
                <a:cubicBezTo>
                  <a:pt x="490" y="1349"/>
                  <a:pt x="519" y="1347"/>
                  <a:pt x="537" y="1329"/>
                </a:cubicBezTo>
                <a:cubicBezTo>
                  <a:pt x="1281" y="584"/>
                  <a:pt x="1281" y="584"/>
                  <a:pt x="1281" y="584"/>
                </a:cubicBezTo>
                <a:cubicBezTo>
                  <a:pt x="1303" y="563"/>
                  <a:pt x="1302" y="528"/>
                  <a:pt x="1279" y="509"/>
                </a:cubicBezTo>
                <a:cubicBezTo>
                  <a:pt x="946" y="220"/>
                  <a:pt x="522" y="34"/>
                  <a:pt x="55" y="2"/>
                </a:cubicBezTo>
                <a:cubicBezTo>
                  <a:pt x="25" y="0"/>
                  <a:pt x="0" y="24"/>
                  <a:pt x="0" y="53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Freeform 93"/>
          <p:cNvSpPr/>
          <p:nvPr/>
        </p:nvSpPr>
        <p:spPr bwMode="auto">
          <a:xfrm>
            <a:off x="5281912" y="2326321"/>
            <a:ext cx="759988" cy="787038"/>
          </a:xfrm>
          <a:custGeom>
            <a:avLst/>
            <a:gdLst>
              <a:gd name="T0" fmla="*/ 21 w 1303"/>
              <a:gd name="T1" fmla="*/ 584 h 1349"/>
              <a:gd name="T2" fmla="*/ 766 w 1303"/>
              <a:gd name="T3" fmla="*/ 1329 h 1349"/>
              <a:gd name="T4" fmla="*/ 833 w 1303"/>
              <a:gd name="T5" fmla="*/ 1334 h 1349"/>
              <a:gd name="T6" fmla="*/ 1258 w 1303"/>
              <a:gd name="T7" fmla="*/ 1158 h 1349"/>
              <a:gd name="T8" fmla="*/ 1303 w 1303"/>
              <a:gd name="T9" fmla="*/ 1107 h 1349"/>
              <a:gd name="T10" fmla="*/ 1303 w 1303"/>
              <a:gd name="T11" fmla="*/ 53 h 1349"/>
              <a:gd name="T12" fmla="*/ 1248 w 1303"/>
              <a:gd name="T13" fmla="*/ 2 h 1349"/>
              <a:gd name="T14" fmla="*/ 24 w 1303"/>
              <a:gd name="T15" fmla="*/ 509 h 1349"/>
              <a:gd name="T16" fmla="*/ 21 w 1303"/>
              <a:gd name="T17" fmla="*/ 584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1349">
                <a:moveTo>
                  <a:pt x="21" y="584"/>
                </a:moveTo>
                <a:cubicBezTo>
                  <a:pt x="766" y="1329"/>
                  <a:pt x="766" y="1329"/>
                  <a:pt x="766" y="1329"/>
                </a:cubicBezTo>
                <a:cubicBezTo>
                  <a:pt x="784" y="1347"/>
                  <a:pt x="813" y="1349"/>
                  <a:pt x="833" y="1334"/>
                </a:cubicBezTo>
                <a:cubicBezTo>
                  <a:pt x="955" y="1243"/>
                  <a:pt x="1101" y="1181"/>
                  <a:pt x="1258" y="1158"/>
                </a:cubicBezTo>
                <a:cubicBezTo>
                  <a:pt x="1284" y="1154"/>
                  <a:pt x="1303" y="1132"/>
                  <a:pt x="1303" y="1107"/>
                </a:cubicBezTo>
                <a:cubicBezTo>
                  <a:pt x="1303" y="53"/>
                  <a:pt x="1303" y="53"/>
                  <a:pt x="1303" y="53"/>
                </a:cubicBezTo>
                <a:cubicBezTo>
                  <a:pt x="1303" y="24"/>
                  <a:pt x="1277" y="0"/>
                  <a:pt x="1248" y="2"/>
                </a:cubicBezTo>
                <a:cubicBezTo>
                  <a:pt x="781" y="35"/>
                  <a:pt x="356" y="220"/>
                  <a:pt x="24" y="509"/>
                </a:cubicBezTo>
                <a:cubicBezTo>
                  <a:pt x="1" y="528"/>
                  <a:pt x="0" y="563"/>
                  <a:pt x="21" y="584"/>
                </a:cubicBezTo>
                <a:close/>
              </a:path>
            </a:pathLst>
          </a:custGeom>
          <a:solidFill>
            <a:srgbClr val="DE4B5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Freeform 22"/>
          <p:cNvSpPr>
            <a:spLocks noEditPoints="1"/>
          </p:cNvSpPr>
          <p:nvPr/>
        </p:nvSpPr>
        <p:spPr bwMode="auto">
          <a:xfrm>
            <a:off x="5663838" y="2621169"/>
            <a:ext cx="198011" cy="197341"/>
          </a:xfrm>
          <a:custGeom>
            <a:avLst/>
            <a:gdLst>
              <a:gd name="T0" fmla="*/ 287 w 316"/>
              <a:gd name="T1" fmla="*/ 29 h 316"/>
              <a:gd name="T2" fmla="*/ 236 w 316"/>
              <a:gd name="T3" fmla="*/ 4 h 316"/>
              <a:gd name="T4" fmla="*/ 135 w 316"/>
              <a:gd name="T5" fmla="*/ 105 h 316"/>
              <a:gd name="T6" fmla="*/ 20 w 316"/>
              <a:gd name="T7" fmla="*/ 221 h 316"/>
              <a:gd name="T8" fmla="*/ 0 w 316"/>
              <a:gd name="T9" fmla="*/ 316 h 316"/>
              <a:gd name="T10" fmla="*/ 95 w 316"/>
              <a:gd name="T11" fmla="*/ 296 h 316"/>
              <a:gd name="T12" fmla="*/ 210 w 316"/>
              <a:gd name="T13" fmla="*/ 180 h 316"/>
              <a:gd name="T14" fmla="*/ 312 w 316"/>
              <a:gd name="T15" fmla="*/ 79 h 316"/>
              <a:gd name="T16" fmla="*/ 287 w 316"/>
              <a:gd name="T17" fmla="*/ 29 h 316"/>
              <a:gd name="T18" fmla="*/ 89 w 316"/>
              <a:gd name="T19" fmla="*/ 284 h 316"/>
              <a:gd name="T20" fmla="*/ 57 w 316"/>
              <a:gd name="T21" fmla="*/ 291 h 316"/>
              <a:gd name="T22" fmla="*/ 43 w 316"/>
              <a:gd name="T23" fmla="*/ 273 h 316"/>
              <a:gd name="T24" fmla="*/ 24 w 316"/>
              <a:gd name="T25" fmla="*/ 259 h 316"/>
              <a:gd name="T26" fmla="*/ 31 w 316"/>
              <a:gd name="T27" fmla="*/ 226 h 316"/>
              <a:gd name="T28" fmla="*/ 41 w 316"/>
              <a:gd name="T29" fmla="*/ 217 h 316"/>
              <a:gd name="T30" fmla="*/ 78 w 316"/>
              <a:gd name="T31" fmla="*/ 237 h 316"/>
              <a:gd name="T32" fmla="*/ 99 w 316"/>
              <a:gd name="T33" fmla="*/ 275 h 316"/>
              <a:gd name="T34" fmla="*/ 89 w 316"/>
              <a:gd name="T35" fmla="*/ 28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6" h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AutoShape 28"/>
          <p:cNvSpPr/>
          <p:nvPr/>
        </p:nvSpPr>
        <p:spPr bwMode="auto">
          <a:xfrm flipH="1">
            <a:off x="6322176" y="2623877"/>
            <a:ext cx="216402" cy="2164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9450"/>
                </a:moveTo>
                <a:cubicBezTo>
                  <a:pt x="20249" y="9823"/>
                  <a:pt x="19947" y="10124"/>
                  <a:pt x="19575" y="10124"/>
                </a:cubicBezTo>
                <a:lnTo>
                  <a:pt x="18324" y="10124"/>
                </a:lnTo>
                <a:lnTo>
                  <a:pt x="15624" y="5400"/>
                </a:lnTo>
                <a:lnTo>
                  <a:pt x="17549" y="5400"/>
                </a:lnTo>
                <a:cubicBezTo>
                  <a:pt x="17762" y="5400"/>
                  <a:pt x="17962" y="5500"/>
                  <a:pt x="18089" y="5670"/>
                </a:cubicBezTo>
                <a:lnTo>
                  <a:pt x="20114" y="8370"/>
                </a:lnTo>
                <a:cubicBezTo>
                  <a:pt x="20202" y="8486"/>
                  <a:pt x="20249" y="8628"/>
                  <a:pt x="20249" y="8774"/>
                </a:cubicBezTo>
                <a:cubicBezTo>
                  <a:pt x="20249" y="8774"/>
                  <a:pt x="20249" y="9450"/>
                  <a:pt x="20249" y="9450"/>
                </a:cubicBezTo>
                <a:close/>
                <a:moveTo>
                  <a:pt x="18224" y="20249"/>
                </a:moveTo>
                <a:lnTo>
                  <a:pt x="14174" y="20249"/>
                </a:lnTo>
                <a:lnTo>
                  <a:pt x="14174" y="13500"/>
                </a:lnTo>
                <a:cubicBezTo>
                  <a:pt x="14174" y="13126"/>
                  <a:pt x="13872" y="12825"/>
                  <a:pt x="13499" y="12825"/>
                </a:cubicBezTo>
                <a:lnTo>
                  <a:pt x="8437" y="12825"/>
                </a:lnTo>
                <a:cubicBezTo>
                  <a:pt x="8064" y="12825"/>
                  <a:pt x="7762" y="13126"/>
                  <a:pt x="7762" y="13500"/>
                </a:cubicBezTo>
                <a:lnTo>
                  <a:pt x="7762" y="20249"/>
                </a:lnTo>
                <a:lnTo>
                  <a:pt x="3374" y="20249"/>
                </a:lnTo>
                <a:lnTo>
                  <a:pt x="3374" y="11475"/>
                </a:lnTo>
                <a:lnTo>
                  <a:pt x="18224" y="11475"/>
                </a:lnTo>
                <a:cubicBezTo>
                  <a:pt x="18224" y="11475"/>
                  <a:pt x="18224" y="20249"/>
                  <a:pt x="18224" y="20249"/>
                </a:cubicBezTo>
                <a:close/>
                <a:moveTo>
                  <a:pt x="13499" y="20249"/>
                </a:moveTo>
                <a:lnTo>
                  <a:pt x="8437" y="20249"/>
                </a:lnTo>
                <a:lnTo>
                  <a:pt x="8437" y="13500"/>
                </a:lnTo>
                <a:lnTo>
                  <a:pt x="13499" y="13500"/>
                </a:lnTo>
                <a:cubicBezTo>
                  <a:pt x="13499" y="13500"/>
                  <a:pt x="13499" y="20249"/>
                  <a:pt x="13499" y="20249"/>
                </a:cubicBezTo>
                <a:close/>
                <a:moveTo>
                  <a:pt x="1349" y="9450"/>
                </a:moveTo>
                <a:lnTo>
                  <a:pt x="1349" y="8774"/>
                </a:lnTo>
                <a:cubicBezTo>
                  <a:pt x="1349" y="8628"/>
                  <a:pt x="1397" y="8486"/>
                  <a:pt x="1485" y="8370"/>
                </a:cubicBezTo>
                <a:lnTo>
                  <a:pt x="3510" y="5670"/>
                </a:lnTo>
                <a:cubicBezTo>
                  <a:pt x="3637" y="5500"/>
                  <a:pt x="3837" y="5400"/>
                  <a:pt x="4049" y="5400"/>
                </a:cubicBezTo>
                <a:lnTo>
                  <a:pt x="5975" y="5400"/>
                </a:lnTo>
                <a:lnTo>
                  <a:pt x="3275" y="10124"/>
                </a:lnTo>
                <a:lnTo>
                  <a:pt x="2024" y="10124"/>
                </a:lnTo>
                <a:cubicBezTo>
                  <a:pt x="1652" y="10124"/>
                  <a:pt x="1349" y="9823"/>
                  <a:pt x="1349" y="9450"/>
                </a:cubicBezTo>
                <a:moveTo>
                  <a:pt x="13369" y="5400"/>
                </a:moveTo>
                <a:lnTo>
                  <a:pt x="14846" y="5400"/>
                </a:lnTo>
                <a:lnTo>
                  <a:pt x="17546" y="10124"/>
                </a:lnTo>
                <a:lnTo>
                  <a:pt x="14719" y="10124"/>
                </a:lnTo>
                <a:cubicBezTo>
                  <a:pt x="14719" y="10124"/>
                  <a:pt x="13369" y="5400"/>
                  <a:pt x="13369" y="5400"/>
                </a:cubicBezTo>
                <a:close/>
                <a:moveTo>
                  <a:pt x="11137" y="5400"/>
                </a:moveTo>
                <a:lnTo>
                  <a:pt x="12666" y="5400"/>
                </a:lnTo>
                <a:lnTo>
                  <a:pt x="14016" y="10124"/>
                </a:lnTo>
                <a:lnTo>
                  <a:pt x="11137" y="10124"/>
                </a:lnTo>
                <a:cubicBezTo>
                  <a:pt x="11137" y="10124"/>
                  <a:pt x="11137" y="5400"/>
                  <a:pt x="11137" y="5400"/>
                </a:cubicBezTo>
                <a:close/>
                <a:moveTo>
                  <a:pt x="8932" y="5400"/>
                </a:moveTo>
                <a:lnTo>
                  <a:pt x="10462" y="5400"/>
                </a:lnTo>
                <a:lnTo>
                  <a:pt x="10462" y="10124"/>
                </a:lnTo>
                <a:lnTo>
                  <a:pt x="7582" y="10124"/>
                </a:lnTo>
                <a:cubicBezTo>
                  <a:pt x="7582" y="10124"/>
                  <a:pt x="8932" y="5400"/>
                  <a:pt x="8932" y="5400"/>
                </a:cubicBezTo>
                <a:close/>
                <a:moveTo>
                  <a:pt x="6880" y="10124"/>
                </a:moveTo>
                <a:lnTo>
                  <a:pt x="4052" y="10124"/>
                </a:lnTo>
                <a:lnTo>
                  <a:pt x="6752" y="5400"/>
                </a:lnTo>
                <a:lnTo>
                  <a:pt x="8230" y="5400"/>
                </a:lnTo>
                <a:cubicBezTo>
                  <a:pt x="8230" y="5400"/>
                  <a:pt x="6880" y="10124"/>
                  <a:pt x="6880" y="10124"/>
                </a:cubicBezTo>
                <a:close/>
                <a:moveTo>
                  <a:pt x="17549" y="1350"/>
                </a:moveTo>
                <a:lnTo>
                  <a:pt x="17549" y="4050"/>
                </a:lnTo>
                <a:lnTo>
                  <a:pt x="4049" y="4050"/>
                </a:lnTo>
                <a:lnTo>
                  <a:pt x="4049" y="1350"/>
                </a:lnTo>
                <a:cubicBezTo>
                  <a:pt x="4049" y="1350"/>
                  <a:pt x="17549" y="1350"/>
                  <a:pt x="17549" y="1350"/>
                </a:cubicBezTo>
                <a:close/>
                <a:moveTo>
                  <a:pt x="21194" y="7560"/>
                </a:moveTo>
                <a:lnTo>
                  <a:pt x="19170" y="4861"/>
                </a:lnTo>
                <a:cubicBezTo>
                  <a:pt x="19091" y="4755"/>
                  <a:pt x="18997" y="4663"/>
                  <a:pt x="18899" y="4576"/>
                </a:cubicBezTo>
                <a:lnTo>
                  <a:pt x="18899" y="1350"/>
                </a:lnTo>
                <a:cubicBezTo>
                  <a:pt x="18899" y="605"/>
                  <a:pt x="18295" y="0"/>
                  <a:pt x="17549" y="0"/>
                </a:cubicBezTo>
                <a:lnTo>
                  <a:pt x="4049" y="0"/>
                </a:lnTo>
                <a:cubicBezTo>
                  <a:pt x="3304" y="0"/>
                  <a:pt x="2699" y="605"/>
                  <a:pt x="2699" y="1350"/>
                </a:cubicBezTo>
                <a:lnTo>
                  <a:pt x="2699" y="4576"/>
                </a:lnTo>
                <a:cubicBezTo>
                  <a:pt x="2602" y="4663"/>
                  <a:pt x="2508" y="4754"/>
                  <a:pt x="2430" y="4860"/>
                </a:cubicBezTo>
                <a:lnTo>
                  <a:pt x="406" y="7559"/>
                </a:lnTo>
                <a:cubicBezTo>
                  <a:pt x="143" y="7907"/>
                  <a:pt x="0" y="8338"/>
                  <a:pt x="0" y="8774"/>
                </a:cubicBezTo>
                <a:lnTo>
                  <a:pt x="0" y="9450"/>
                </a:lnTo>
                <a:cubicBezTo>
                  <a:pt x="0" y="10566"/>
                  <a:pt x="908" y="11475"/>
                  <a:pt x="2024" y="11475"/>
                </a:cubicBezTo>
                <a:lnTo>
                  <a:pt x="2024" y="20249"/>
                </a:lnTo>
                <a:cubicBezTo>
                  <a:pt x="2024" y="20994"/>
                  <a:pt x="2629" y="21599"/>
                  <a:pt x="3374" y="21599"/>
                </a:cubicBezTo>
                <a:lnTo>
                  <a:pt x="18224" y="21599"/>
                </a:lnTo>
                <a:cubicBezTo>
                  <a:pt x="18970" y="21599"/>
                  <a:pt x="19575" y="20994"/>
                  <a:pt x="19575" y="20249"/>
                </a:cubicBezTo>
                <a:lnTo>
                  <a:pt x="19575" y="11475"/>
                </a:lnTo>
                <a:cubicBezTo>
                  <a:pt x="20691" y="11475"/>
                  <a:pt x="21600" y="10566"/>
                  <a:pt x="21600" y="9450"/>
                </a:cubicBezTo>
                <a:lnTo>
                  <a:pt x="21600" y="8774"/>
                </a:lnTo>
                <a:cubicBezTo>
                  <a:pt x="21600" y="8338"/>
                  <a:pt x="21456" y="7907"/>
                  <a:pt x="21194" y="75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algn="r" defTabSz="608965"/>
            <a:endParaRPr lang="en-US" sz="4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5" name="Freeform 32"/>
          <p:cNvSpPr>
            <a:spLocks noEditPoints="1"/>
          </p:cNvSpPr>
          <p:nvPr/>
        </p:nvSpPr>
        <p:spPr bwMode="auto">
          <a:xfrm>
            <a:off x="6784782" y="3098031"/>
            <a:ext cx="273798" cy="224162"/>
          </a:xfrm>
          <a:custGeom>
            <a:avLst/>
            <a:gdLst/>
            <a:ahLst/>
            <a:cxnLst>
              <a:cxn ang="0">
                <a:pos x="254" y="0"/>
              </a:cxn>
              <a:cxn ang="0">
                <a:pos x="239" y="2"/>
              </a:cxn>
              <a:cxn ang="0">
                <a:pos x="210" y="15"/>
              </a:cxn>
              <a:cxn ang="0">
                <a:pos x="74" y="149"/>
              </a:cxn>
              <a:cxn ang="0">
                <a:pos x="69" y="154"/>
              </a:cxn>
              <a:cxn ang="0">
                <a:pos x="65" y="165"/>
              </a:cxn>
              <a:cxn ang="0">
                <a:pos x="65" y="178"/>
              </a:cxn>
              <a:cxn ang="0">
                <a:pos x="69" y="189"/>
              </a:cxn>
              <a:cxn ang="0">
                <a:pos x="167" y="288"/>
              </a:cxn>
              <a:cxn ang="0">
                <a:pos x="172" y="292"/>
              </a:cxn>
              <a:cxn ang="0">
                <a:pos x="183" y="297"/>
              </a:cxn>
              <a:cxn ang="0">
                <a:pos x="196" y="297"/>
              </a:cxn>
              <a:cxn ang="0">
                <a:pos x="208" y="292"/>
              </a:cxn>
              <a:cxn ang="0">
                <a:pos x="339" y="162"/>
              </a:cxn>
              <a:cxn ang="0">
                <a:pos x="348" y="151"/>
              </a:cxn>
              <a:cxn ang="0">
                <a:pos x="359" y="122"/>
              </a:cxn>
              <a:cxn ang="0">
                <a:pos x="361" y="33"/>
              </a:cxn>
              <a:cxn ang="0">
                <a:pos x="361" y="26"/>
              </a:cxn>
              <a:cxn ang="0">
                <a:pos x="355" y="15"/>
              </a:cxn>
              <a:cxn ang="0">
                <a:pos x="346" y="6"/>
              </a:cxn>
              <a:cxn ang="0">
                <a:pos x="335" y="2"/>
              </a:cxn>
              <a:cxn ang="0">
                <a:pos x="330" y="0"/>
              </a:cxn>
              <a:cxn ang="0">
                <a:pos x="286" y="107"/>
              </a:cxn>
              <a:cxn ang="0">
                <a:pos x="274" y="105"/>
              </a:cxn>
              <a:cxn ang="0">
                <a:pos x="263" y="98"/>
              </a:cxn>
              <a:cxn ang="0">
                <a:pos x="257" y="87"/>
              </a:cxn>
              <a:cxn ang="0">
                <a:pos x="254" y="74"/>
              </a:cxn>
              <a:cxn ang="0">
                <a:pos x="256" y="69"/>
              </a:cxn>
              <a:cxn ang="0">
                <a:pos x="259" y="58"/>
              </a:cxn>
              <a:cxn ang="0">
                <a:pos x="268" y="49"/>
              </a:cxn>
              <a:cxn ang="0">
                <a:pos x="279" y="44"/>
              </a:cxn>
              <a:cxn ang="0">
                <a:pos x="286" y="44"/>
              </a:cxn>
              <a:cxn ang="0">
                <a:pos x="299" y="45"/>
              </a:cxn>
              <a:cxn ang="0">
                <a:pos x="308" y="53"/>
              </a:cxn>
              <a:cxn ang="0">
                <a:pos x="315" y="64"/>
              </a:cxn>
              <a:cxn ang="0">
                <a:pos x="319" y="74"/>
              </a:cxn>
              <a:cxn ang="0">
                <a:pos x="317" y="82"/>
              </a:cxn>
              <a:cxn ang="0">
                <a:pos x="314" y="93"/>
              </a:cxn>
              <a:cxn ang="0">
                <a:pos x="304" y="102"/>
              </a:cxn>
              <a:cxn ang="0">
                <a:pos x="292" y="107"/>
              </a:cxn>
              <a:cxn ang="0">
                <a:pos x="286" y="107"/>
              </a:cxn>
              <a:cxn ang="0">
                <a:pos x="141" y="294"/>
              </a:cxn>
              <a:cxn ang="0">
                <a:pos x="130" y="297"/>
              </a:cxn>
              <a:cxn ang="0">
                <a:pos x="112" y="294"/>
              </a:cxn>
              <a:cxn ang="0">
                <a:pos x="9" y="194"/>
              </a:cxn>
              <a:cxn ang="0">
                <a:pos x="5" y="189"/>
              </a:cxn>
              <a:cxn ang="0">
                <a:pos x="0" y="178"/>
              </a:cxn>
              <a:cxn ang="0">
                <a:pos x="0" y="165"/>
              </a:cxn>
              <a:cxn ang="0">
                <a:pos x="5" y="154"/>
              </a:cxn>
              <a:cxn ang="0">
                <a:pos x="136" y="24"/>
              </a:cxn>
              <a:cxn ang="0">
                <a:pos x="147" y="15"/>
              </a:cxn>
              <a:cxn ang="0">
                <a:pos x="176" y="2"/>
              </a:cxn>
              <a:cxn ang="0">
                <a:pos x="27" y="163"/>
              </a:cxn>
              <a:cxn ang="0">
                <a:pos x="23" y="167"/>
              </a:cxn>
              <a:cxn ang="0">
                <a:pos x="23" y="176"/>
              </a:cxn>
              <a:cxn ang="0">
                <a:pos x="27" y="180"/>
              </a:cxn>
            </a:cxnLst>
            <a:rect l="0" t="0" r="r" b="b"/>
            <a:pathLst>
              <a:path w="361" h="297">
                <a:moveTo>
                  <a:pt x="330" y="0"/>
                </a:moveTo>
                <a:lnTo>
                  <a:pt x="254" y="0"/>
                </a:lnTo>
                <a:lnTo>
                  <a:pt x="254" y="0"/>
                </a:lnTo>
                <a:lnTo>
                  <a:pt x="239" y="2"/>
                </a:lnTo>
                <a:lnTo>
                  <a:pt x="225" y="7"/>
                </a:lnTo>
                <a:lnTo>
                  <a:pt x="210" y="15"/>
                </a:lnTo>
                <a:lnTo>
                  <a:pt x="199" y="24"/>
                </a:lnTo>
                <a:lnTo>
                  <a:pt x="74" y="149"/>
                </a:lnTo>
                <a:lnTo>
                  <a:pt x="74" y="149"/>
                </a:lnTo>
                <a:lnTo>
                  <a:pt x="69" y="154"/>
                </a:lnTo>
                <a:lnTo>
                  <a:pt x="67" y="160"/>
                </a:lnTo>
                <a:lnTo>
                  <a:pt x="65" y="165"/>
                </a:lnTo>
                <a:lnTo>
                  <a:pt x="63" y="172"/>
                </a:lnTo>
                <a:lnTo>
                  <a:pt x="65" y="178"/>
                </a:lnTo>
                <a:lnTo>
                  <a:pt x="67" y="183"/>
                </a:lnTo>
                <a:lnTo>
                  <a:pt x="69" y="189"/>
                </a:lnTo>
                <a:lnTo>
                  <a:pt x="74" y="194"/>
                </a:lnTo>
                <a:lnTo>
                  <a:pt x="167" y="288"/>
                </a:lnTo>
                <a:lnTo>
                  <a:pt x="167" y="288"/>
                </a:lnTo>
                <a:lnTo>
                  <a:pt x="172" y="292"/>
                </a:lnTo>
                <a:lnTo>
                  <a:pt x="178" y="296"/>
                </a:lnTo>
                <a:lnTo>
                  <a:pt x="183" y="297"/>
                </a:lnTo>
                <a:lnTo>
                  <a:pt x="190" y="297"/>
                </a:lnTo>
                <a:lnTo>
                  <a:pt x="196" y="297"/>
                </a:lnTo>
                <a:lnTo>
                  <a:pt x="201" y="296"/>
                </a:lnTo>
                <a:lnTo>
                  <a:pt x="208" y="292"/>
                </a:lnTo>
                <a:lnTo>
                  <a:pt x="212" y="288"/>
                </a:lnTo>
                <a:lnTo>
                  <a:pt x="339" y="162"/>
                </a:lnTo>
                <a:lnTo>
                  <a:pt x="339" y="162"/>
                </a:lnTo>
                <a:lnTo>
                  <a:pt x="348" y="151"/>
                </a:lnTo>
                <a:lnTo>
                  <a:pt x="355" y="136"/>
                </a:lnTo>
                <a:lnTo>
                  <a:pt x="359" y="122"/>
                </a:lnTo>
                <a:lnTo>
                  <a:pt x="361" y="107"/>
                </a:lnTo>
                <a:lnTo>
                  <a:pt x="361" y="33"/>
                </a:lnTo>
                <a:lnTo>
                  <a:pt x="361" y="33"/>
                </a:lnTo>
                <a:lnTo>
                  <a:pt x="361" y="26"/>
                </a:lnTo>
                <a:lnTo>
                  <a:pt x="359" y="20"/>
                </a:lnTo>
                <a:lnTo>
                  <a:pt x="355" y="15"/>
                </a:lnTo>
                <a:lnTo>
                  <a:pt x="352" y="9"/>
                </a:lnTo>
                <a:lnTo>
                  <a:pt x="346" y="6"/>
                </a:lnTo>
                <a:lnTo>
                  <a:pt x="341" y="4"/>
                </a:lnTo>
                <a:lnTo>
                  <a:pt x="335" y="2"/>
                </a:lnTo>
                <a:lnTo>
                  <a:pt x="330" y="0"/>
                </a:lnTo>
                <a:lnTo>
                  <a:pt x="330" y="0"/>
                </a:lnTo>
                <a:close/>
                <a:moveTo>
                  <a:pt x="286" y="107"/>
                </a:moveTo>
                <a:lnTo>
                  <a:pt x="286" y="107"/>
                </a:lnTo>
                <a:lnTo>
                  <a:pt x="279" y="107"/>
                </a:lnTo>
                <a:lnTo>
                  <a:pt x="274" y="105"/>
                </a:lnTo>
                <a:lnTo>
                  <a:pt x="268" y="102"/>
                </a:lnTo>
                <a:lnTo>
                  <a:pt x="263" y="98"/>
                </a:lnTo>
                <a:lnTo>
                  <a:pt x="259" y="93"/>
                </a:lnTo>
                <a:lnTo>
                  <a:pt x="257" y="87"/>
                </a:lnTo>
                <a:lnTo>
                  <a:pt x="256" y="82"/>
                </a:lnTo>
                <a:lnTo>
                  <a:pt x="254" y="74"/>
                </a:lnTo>
                <a:lnTo>
                  <a:pt x="254" y="74"/>
                </a:lnTo>
                <a:lnTo>
                  <a:pt x="256" y="69"/>
                </a:lnTo>
                <a:lnTo>
                  <a:pt x="257" y="64"/>
                </a:lnTo>
                <a:lnTo>
                  <a:pt x="259" y="58"/>
                </a:lnTo>
                <a:lnTo>
                  <a:pt x="263" y="53"/>
                </a:lnTo>
                <a:lnTo>
                  <a:pt x="268" y="49"/>
                </a:lnTo>
                <a:lnTo>
                  <a:pt x="274" y="45"/>
                </a:lnTo>
                <a:lnTo>
                  <a:pt x="279" y="44"/>
                </a:lnTo>
                <a:lnTo>
                  <a:pt x="286" y="44"/>
                </a:lnTo>
                <a:lnTo>
                  <a:pt x="286" y="44"/>
                </a:lnTo>
                <a:lnTo>
                  <a:pt x="292" y="44"/>
                </a:lnTo>
                <a:lnTo>
                  <a:pt x="299" y="45"/>
                </a:lnTo>
                <a:lnTo>
                  <a:pt x="304" y="49"/>
                </a:lnTo>
                <a:lnTo>
                  <a:pt x="308" y="53"/>
                </a:lnTo>
                <a:lnTo>
                  <a:pt x="314" y="58"/>
                </a:lnTo>
                <a:lnTo>
                  <a:pt x="315" y="64"/>
                </a:lnTo>
                <a:lnTo>
                  <a:pt x="317" y="69"/>
                </a:lnTo>
                <a:lnTo>
                  <a:pt x="319" y="74"/>
                </a:lnTo>
                <a:lnTo>
                  <a:pt x="319" y="74"/>
                </a:lnTo>
                <a:lnTo>
                  <a:pt x="317" y="82"/>
                </a:lnTo>
                <a:lnTo>
                  <a:pt x="315" y="87"/>
                </a:lnTo>
                <a:lnTo>
                  <a:pt x="314" y="93"/>
                </a:lnTo>
                <a:lnTo>
                  <a:pt x="308" y="98"/>
                </a:lnTo>
                <a:lnTo>
                  <a:pt x="304" y="102"/>
                </a:lnTo>
                <a:lnTo>
                  <a:pt x="299" y="105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close/>
                <a:moveTo>
                  <a:pt x="27" y="180"/>
                </a:moveTo>
                <a:lnTo>
                  <a:pt x="141" y="294"/>
                </a:lnTo>
                <a:lnTo>
                  <a:pt x="141" y="294"/>
                </a:lnTo>
                <a:lnTo>
                  <a:pt x="130" y="297"/>
                </a:lnTo>
                <a:lnTo>
                  <a:pt x="121" y="297"/>
                </a:lnTo>
                <a:lnTo>
                  <a:pt x="112" y="294"/>
                </a:lnTo>
                <a:lnTo>
                  <a:pt x="103" y="288"/>
                </a:lnTo>
                <a:lnTo>
                  <a:pt x="9" y="194"/>
                </a:lnTo>
                <a:lnTo>
                  <a:pt x="9" y="194"/>
                </a:lnTo>
                <a:lnTo>
                  <a:pt x="5" y="189"/>
                </a:lnTo>
                <a:lnTo>
                  <a:pt x="2" y="183"/>
                </a:lnTo>
                <a:lnTo>
                  <a:pt x="0" y="178"/>
                </a:lnTo>
                <a:lnTo>
                  <a:pt x="0" y="172"/>
                </a:lnTo>
                <a:lnTo>
                  <a:pt x="0" y="165"/>
                </a:lnTo>
                <a:lnTo>
                  <a:pt x="2" y="160"/>
                </a:lnTo>
                <a:lnTo>
                  <a:pt x="5" y="154"/>
                </a:lnTo>
                <a:lnTo>
                  <a:pt x="9" y="149"/>
                </a:lnTo>
                <a:lnTo>
                  <a:pt x="136" y="24"/>
                </a:lnTo>
                <a:lnTo>
                  <a:pt x="136" y="24"/>
                </a:lnTo>
                <a:lnTo>
                  <a:pt x="147" y="15"/>
                </a:lnTo>
                <a:lnTo>
                  <a:pt x="161" y="7"/>
                </a:lnTo>
                <a:lnTo>
                  <a:pt x="176" y="2"/>
                </a:lnTo>
                <a:lnTo>
                  <a:pt x="190" y="0"/>
                </a:lnTo>
                <a:lnTo>
                  <a:pt x="27" y="163"/>
                </a:lnTo>
                <a:lnTo>
                  <a:pt x="27" y="163"/>
                </a:lnTo>
                <a:lnTo>
                  <a:pt x="23" y="167"/>
                </a:lnTo>
                <a:lnTo>
                  <a:pt x="23" y="172"/>
                </a:lnTo>
                <a:lnTo>
                  <a:pt x="23" y="176"/>
                </a:lnTo>
                <a:lnTo>
                  <a:pt x="27" y="180"/>
                </a:lnTo>
                <a:lnTo>
                  <a:pt x="27" y="18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920" tIns="60960" rIns="121920" bIns="60960" anchor="t"/>
          <a:lstStyle/>
          <a:p>
            <a:pPr>
              <a:defRPr/>
            </a:pPr>
            <a:endParaRPr 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6" name="Group 80"/>
          <p:cNvGrpSpPr/>
          <p:nvPr/>
        </p:nvGrpSpPr>
        <p:grpSpPr>
          <a:xfrm>
            <a:off x="6823739" y="3817408"/>
            <a:ext cx="234841" cy="168177"/>
            <a:chOff x="2566497" y="2332666"/>
            <a:chExt cx="321832" cy="230473"/>
          </a:xfrm>
          <a:solidFill>
            <a:schemeClr val="bg1"/>
          </a:solidFill>
        </p:grpSpPr>
        <p:sp>
          <p:nvSpPr>
            <p:cNvPr id="87" name="Freeform 49"/>
            <p:cNvSpPr/>
            <p:nvPr/>
          </p:nvSpPr>
          <p:spPr bwMode="auto">
            <a:xfrm>
              <a:off x="2566497" y="2332666"/>
              <a:ext cx="180641" cy="230473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0" y="0"/>
                </a:cxn>
                <a:cxn ang="0">
                  <a:pos x="155" y="1"/>
                </a:cxn>
                <a:cxn ang="0">
                  <a:pos x="151" y="5"/>
                </a:cxn>
                <a:cxn ang="0">
                  <a:pos x="75" y="52"/>
                </a:cxn>
                <a:cxn ang="0">
                  <a:pos x="15" y="52"/>
                </a:cxn>
                <a:cxn ang="0">
                  <a:pos x="15" y="52"/>
                </a:cxn>
                <a:cxn ang="0">
                  <a:pos x="10" y="54"/>
                </a:cxn>
                <a:cxn ang="0">
                  <a:pos x="4" y="58"/>
                </a:cxn>
                <a:cxn ang="0">
                  <a:pos x="4" y="58"/>
                </a:cxn>
                <a:cxn ang="0">
                  <a:pos x="2" y="61"/>
                </a:cxn>
                <a:cxn ang="0">
                  <a:pos x="0" y="6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2" y="161"/>
                </a:cxn>
                <a:cxn ang="0">
                  <a:pos x="4" y="165"/>
                </a:cxn>
                <a:cxn ang="0">
                  <a:pos x="4" y="165"/>
                </a:cxn>
                <a:cxn ang="0">
                  <a:pos x="10" y="168"/>
                </a:cxn>
                <a:cxn ang="0">
                  <a:pos x="15" y="170"/>
                </a:cxn>
                <a:cxn ang="0">
                  <a:pos x="75" y="170"/>
                </a:cxn>
                <a:cxn ang="0">
                  <a:pos x="151" y="217"/>
                </a:cxn>
                <a:cxn ang="0">
                  <a:pos x="151" y="217"/>
                </a:cxn>
                <a:cxn ang="0">
                  <a:pos x="155" y="221"/>
                </a:cxn>
                <a:cxn ang="0">
                  <a:pos x="160" y="223"/>
                </a:cxn>
                <a:cxn ang="0">
                  <a:pos x="160" y="223"/>
                </a:cxn>
                <a:cxn ang="0">
                  <a:pos x="165" y="221"/>
                </a:cxn>
                <a:cxn ang="0">
                  <a:pos x="171" y="217"/>
                </a:cxn>
                <a:cxn ang="0">
                  <a:pos x="171" y="217"/>
                </a:cxn>
                <a:cxn ang="0">
                  <a:pos x="174" y="214"/>
                </a:cxn>
                <a:cxn ang="0">
                  <a:pos x="174" y="208"/>
                </a:cxn>
                <a:cxn ang="0">
                  <a:pos x="174" y="14"/>
                </a:cxn>
                <a:cxn ang="0">
                  <a:pos x="174" y="14"/>
                </a:cxn>
                <a:cxn ang="0">
                  <a:pos x="174" y="9"/>
                </a:cxn>
                <a:cxn ang="0">
                  <a:pos x="171" y="5"/>
                </a:cxn>
                <a:cxn ang="0">
                  <a:pos x="171" y="5"/>
                </a:cxn>
                <a:cxn ang="0">
                  <a:pos x="165" y="1"/>
                </a:cxn>
                <a:cxn ang="0">
                  <a:pos x="160" y="0"/>
                </a:cxn>
                <a:cxn ang="0">
                  <a:pos x="160" y="0"/>
                </a:cxn>
              </a:cxnLst>
              <a:rect l="0" t="0" r="r" b="b"/>
              <a:pathLst>
                <a:path w="174" h="223">
                  <a:moveTo>
                    <a:pt x="160" y="0"/>
                  </a:moveTo>
                  <a:lnTo>
                    <a:pt x="160" y="0"/>
                  </a:lnTo>
                  <a:lnTo>
                    <a:pt x="155" y="1"/>
                  </a:lnTo>
                  <a:lnTo>
                    <a:pt x="151" y="5"/>
                  </a:lnTo>
                  <a:lnTo>
                    <a:pt x="7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0" y="54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" y="161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10" y="168"/>
                  </a:lnTo>
                  <a:lnTo>
                    <a:pt x="15" y="170"/>
                  </a:lnTo>
                  <a:lnTo>
                    <a:pt x="75" y="170"/>
                  </a:lnTo>
                  <a:lnTo>
                    <a:pt x="151" y="217"/>
                  </a:lnTo>
                  <a:lnTo>
                    <a:pt x="151" y="217"/>
                  </a:lnTo>
                  <a:lnTo>
                    <a:pt x="155" y="221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65" y="221"/>
                  </a:lnTo>
                  <a:lnTo>
                    <a:pt x="171" y="217"/>
                  </a:lnTo>
                  <a:lnTo>
                    <a:pt x="171" y="217"/>
                  </a:lnTo>
                  <a:lnTo>
                    <a:pt x="174" y="214"/>
                  </a:lnTo>
                  <a:lnTo>
                    <a:pt x="174" y="208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4" y="9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65" y="1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 anchor="t"/>
            <a:lstStyle/>
            <a:p>
              <a:pPr>
                <a:defRPr/>
              </a:pPr>
              <a:endParaRPr 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50"/>
            <p:cNvSpPr/>
            <p:nvPr/>
          </p:nvSpPr>
          <p:spPr bwMode="auto">
            <a:xfrm>
              <a:off x="2769977" y="2390804"/>
              <a:ext cx="58137" cy="114199"/>
            </a:xfrm>
            <a:custGeom>
              <a:avLst/>
              <a:gdLst/>
              <a:ahLst/>
              <a:cxnLst>
                <a:cxn ang="0">
                  <a:pos x="46" y="87"/>
                </a:cxn>
                <a:cxn ang="0">
                  <a:pos x="53" y="72"/>
                </a:cxn>
                <a:cxn ang="0">
                  <a:pos x="56" y="56"/>
                </a:cxn>
                <a:cxn ang="0">
                  <a:pos x="55" y="47"/>
                </a:cxn>
                <a:cxn ang="0">
                  <a:pos x="51" y="31"/>
                </a:cxn>
                <a:cxn ang="0">
                  <a:pos x="46" y="23"/>
                </a:cxn>
                <a:cxn ang="0">
                  <a:pos x="35" y="11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9" y="2"/>
                </a:cxn>
                <a:cxn ang="0">
                  <a:pos x="4" y="5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2" y="23"/>
                </a:cxn>
                <a:cxn ang="0">
                  <a:pos x="9" y="29"/>
                </a:cxn>
                <a:cxn ang="0">
                  <a:pos x="17" y="34"/>
                </a:cxn>
                <a:cxn ang="0">
                  <a:pos x="24" y="42"/>
                </a:cxn>
                <a:cxn ang="0">
                  <a:pos x="26" y="49"/>
                </a:cxn>
                <a:cxn ang="0">
                  <a:pos x="27" y="56"/>
                </a:cxn>
                <a:cxn ang="0">
                  <a:pos x="24" y="69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9" y="81"/>
                </a:cxn>
                <a:cxn ang="0">
                  <a:pos x="2" y="87"/>
                </a:cxn>
                <a:cxn ang="0">
                  <a:pos x="0" y="96"/>
                </a:cxn>
                <a:cxn ang="0">
                  <a:pos x="2" y="101"/>
                </a:cxn>
                <a:cxn ang="0">
                  <a:pos x="4" y="105"/>
                </a:cxn>
                <a:cxn ang="0">
                  <a:pos x="15" y="110"/>
                </a:cxn>
                <a:cxn ang="0">
                  <a:pos x="20" y="109"/>
                </a:cxn>
                <a:cxn ang="0">
                  <a:pos x="27" y="105"/>
                </a:cxn>
                <a:cxn ang="0">
                  <a:pos x="40" y="94"/>
                </a:cxn>
                <a:cxn ang="0">
                  <a:pos x="46" y="87"/>
                </a:cxn>
              </a:cxnLst>
              <a:rect l="0" t="0" r="r" b="b"/>
              <a:pathLst>
                <a:path w="56" h="110">
                  <a:moveTo>
                    <a:pt x="46" y="87"/>
                  </a:moveTo>
                  <a:lnTo>
                    <a:pt x="46" y="87"/>
                  </a:lnTo>
                  <a:lnTo>
                    <a:pt x="51" y="80"/>
                  </a:lnTo>
                  <a:lnTo>
                    <a:pt x="53" y="72"/>
                  </a:lnTo>
                  <a:lnTo>
                    <a:pt x="55" y="63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5" y="47"/>
                  </a:lnTo>
                  <a:lnTo>
                    <a:pt x="53" y="38"/>
                  </a:lnTo>
                  <a:lnTo>
                    <a:pt x="51" y="31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0" y="16"/>
                  </a:lnTo>
                  <a:lnTo>
                    <a:pt x="35" y="11"/>
                  </a:lnTo>
                  <a:lnTo>
                    <a:pt x="27" y="5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0" y="38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6" y="49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6" y="62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9" y="81"/>
                  </a:lnTo>
                  <a:lnTo>
                    <a:pt x="9" y="81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0" y="9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4" y="105"/>
                  </a:lnTo>
                  <a:lnTo>
                    <a:pt x="4" y="105"/>
                  </a:lnTo>
                  <a:lnTo>
                    <a:pt x="9" y="109"/>
                  </a:lnTo>
                  <a:lnTo>
                    <a:pt x="15" y="110"/>
                  </a:lnTo>
                  <a:lnTo>
                    <a:pt x="15" y="110"/>
                  </a:lnTo>
                  <a:lnTo>
                    <a:pt x="20" y="109"/>
                  </a:lnTo>
                  <a:lnTo>
                    <a:pt x="20" y="109"/>
                  </a:lnTo>
                  <a:lnTo>
                    <a:pt x="27" y="105"/>
                  </a:lnTo>
                  <a:lnTo>
                    <a:pt x="35" y="100"/>
                  </a:lnTo>
                  <a:lnTo>
                    <a:pt x="40" y="94"/>
                  </a:lnTo>
                  <a:lnTo>
                    <a:pt x="46" y="87"/>
                  </a:lnTo>
                  <a:lnTo>
                    <a:pt x="46" y="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 anchor="t"/>
            <a:lstStyle/>
            <a:p>
              <a:pPr>
                <a:defRPr/>
              </a:pPr>
              <a:endParaRPr 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51"/>
            <p:cNvSpPr/>
            <p:nvPr/>
          </p:nvSpPr>
          <p:spPr bwMode="auto">
            <a:xfrm>
              <a:off x="2794893" y="2336819"/>
              <a:ext cx="93436" cy="224244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14" y="0"/>
                </a:cxn>
                <a:cxn ang="0">
                  <a:pos x="3" y="4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22"/>
                </a:cxn>
                <a:cxn ang="0">
                  <a:pos x="7" y="27"/>
                </a:cxn>
                <a:cxn ang="0">
                  <a:pos x="25" y="38"/>
                </a:cxn>
                <a:cxn ang="0">
                  <a:pos x="32" y="44"/>
                </a:cxn>
                <a:cxn ang="0">
                  <a:pos x="47" y="60"/>
                </a:cxn>
                <a:cxn ang="0">
                  <a:pos x="51" y="69"/>
                </a:cxn>
                <a:cxn ang="0">
                  <a:pos x="58" y="87"/>
                </a:cxn>
                <a:cxn ang="0">
                  <a:pos x="61" y="109"/>
                </a:cxn>
                <a:cxn ang="0">
                  <a:pos x="60" y="118"/>
                </a:cxn>
                <a:cxn ang="0">
                  <a:pos x="56" y="138"/>
                </a:cxn>
                <a:cxn ang="0">
                  <a:pos x="51" y="147"/>
                </a:cxn>
                <a:cxn ang="0">
                  <a:pos x="40" y="165"/>
                </a:cxn>
                <a:cxn ang="0">
                  <a:pos x="25" y="178"/>
                </a:cxn>
                <a:cxn ang="0">
                  <a:pos x="7" y="189"/>
                </a:cxn>
                <a:cxn ang="0">
                  <a:pos x="3" y="191"/>
                </a:cxn>
                <a:cxn ang="0">
                  <a:pos x="0" y="198"/>
                </a:cxn>
                <a:cxn ang="0">
                  <a:pos x="0" y="202"/>
                </a:cxn>
                <a:cxn ang="0">
                  <a:pos x="3" y="212"/>
                </a:cxn>
                <a:cxn ang="0">
                  <a:pos x="9" y="216"/>
                </a:cxn>
                <a:cxn ang="0">
                  <a:pos x="14" y="216"/>
                </a:cxn>
                <a:cxn ang="0">
                  <a:pos x="20" y="214"/>
                </a:cxn>
                <a:cxn ang="0">
                  <a:pos x="49" y="198"/>
                </a:cxn>
                <a:cxn ang="0">
                  <a:pos x="71" y="173"/>
                </a:cxn>
                <a:cxn ang="0">
                  <a:pos x="80" y="158"/>
                </a:cxn>
                <a:cxn ang="0">
                  <a:pos x="89" y="125"/>
                </a:cxn>
                <a:cxn ang="0">
                  <a:pos x="90" y="109"/>
                </a:cxn>
                <a:cxn ang="0">
                  <a:pos x="85" y="75"/>
                </a:cxn>
                <a:cxn ang="0">
                  <a:pos x="71" y="44"/>
                </a:cxn>
                <a:cxn ang="0">
                  <a:pos x="60" y="31"/>
                </a:cxn>
                <a:cxn ang="0">
                  <a:pos x="34" y="9"/>
                </a:cxn>
                <a:cxn ang="0">
                  <a:pos x="20" y="2"/>
                </a:cxn>
              </a:cxnLst>
              <a:rect l="0" t="0" r="r" b="b"/>
              <a:pathLst>
                <a:path w="90" h="216">
                  <a:moveTo>
                    <a:pt x="20" y="2"/>
                  </a:moveTo>
                  <a:lnTo>
                    <a:pt x="2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32" y="44"/>
                  </a:lnTo>
                  <a:lnTo>
                    <a:pt x="40" y="51"/>
                  </a:lnTo>
                  <a:lnTo>
                    <a:pt x="47" y="60"/>
                  </a:lnTo>
                  <a:lnTo>
                    <a:pt x="51" y="69"/>
                  </a:lnTo>
                  <a:lnTo>
                    <a:pt x="51" y="69"/>
                  </a:lnTo>
                  <a:lnTo>
                    <a:pt x="56" y="78"/>
                  </a:lnTo>
                  <a:lnTo>
                    <a:pt x="58" y="87"/>
                  </a:lnTo>
                  <a:lnTo>
                    <a:pt x="60" y="98"/>
                  </a:lnTo>
                  <a:lnTo>
                    <a:pt x="61" y="109"/>
                  </a:lnTo>
                  <a:lnTo>
                    <a:pt x="61" y="109"/>
                  </a:lnTo>
                  <a:lnTo>
                    <a:pt x="60" y="118"/>
                  </a:lnTo>
                  <a:lnTo>
                    <a:pt x="58" y="129"/>
                  </a:lnTo>
                  <a:lnTo>
                    <a:pt x="56" y="138"/>
                  </a:lnTo>
                  <a:lnTo>
                    <a:pt x="51" y="147"/>
                  </a:lnTo>
                  <a:lnTo>
                    <a:pt x="51" y="147"/>
                  </a:lnTo>
                  <a:lnTo>
                    <a:pt x="47" y="156"/>
                  </a:lnTo>
                  <a:lnTo>
                    <a:pt x="40" y="165"/>
                  </a:lnTo>
                  <a:lnTo>
                    <a:pt x="32" y="173"/>
                  </a:lnTo>
                  <a:lnTo>
                    <a:pt x="25" y="178"/>
                  </a:lnTo>
                  <a:lnTo>
                    <a:pt x="25" y="178"/>
                  </a:lnTo>
                  <a:lnTo>
                    <a:pt x="7" y="189"/>
                  </a:lnTo>
                  <a:lnTo>
                    <a:pt x="7" y="189"/>
                  </a:lnTo>
                  <a:lnTo>
                    <a:pt x="3" y="191"/>
                  </a:lnTo>
                  <a:lnTo>
                    <a:pt x="2" y="194"/>
                  </a:lnTo>
                  <a:lnTo>
                    <a:pt x="0" y="198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3" y="212"/>
                  </a:lnTo>
                  <a:lnTo>
                    <a:pt x="3" y="212"/>
                  </a:lnTo>
                  <a:lnTo>
                    <a:pt x="9" y="216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20" y="214"/>
                  </a:lnTo>
                  <a:lnTo>
                    <a:pt x="20" y="214"/>
                  </a:lnTo>
                  <a:lnTo>
                    <a:pt x="34" y="207"/>
                  </a:lnTo>
                  <a:lnTo>
                    <a:pt x="49" y="198"/>
                  </a:lnTo>
                  <a:lnTo>
                    <a:pt x="60" y="185"/>
                  </a:lnTo>
                  <a:lnTo>
                    <a:pt x="71" y="173"/>
                  </a:lnTo>
                  <a:lnTo>
                    <a:pt x="71" y="173"/>
                  </a:lnTo>
                  <a:lnTo>
                    <a:pt x="80" y="158"/>
                  </a:lnTo>
                  <a:lnTo>
                    <a:pt x="85" y="142"/>
                  </a:lnTo>
                  <a:lnTo>
                    <a:pt x="89" y="125"/>
                  </a:lnTo>
                  <a:lnTo>
                    <a:pt x="90" y="109"/>
                  </a:lnTo>
                  <a:lnTo>
                    <a:pt x="90" y="109"/>
                  </a:lnTo>
                  <a:lnTo>
                    <a:pt x="89" y="91"/>
                  </a:lnTo>
                  <a:lnTo>
                    <a:pt x="85" y="75"/>
                  </a:lnTo>
                  <a:lnTo>
                    <a:pt x="80" y="58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60" y="31"/>
                  </a:lnTo>
                  <a:lnTo>
                    <a:pt x="49" y="18"/>
                  </a:lnTo>
                  <a:lnTo>
                    <a:pt x="34" y="9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 anchor="t"/>
            <a:lstStyle/>
            <a:p>
              <a:pPr>
                <a:defRPr/>
              </a:pPr>
              <a:endParaRPr 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0" name="Freeform 91"/>
          <p:cNvSpPr/>
          <p:nvPr/>
        </p:nvSpPr>
        <p:spPr bwMode="auto">
          <a:xfrm flipV="1">
            <a:off x="6150101" y="3966091"/>
            <a:ext cx="759988" cy="787038"/>
          </a:xfrm>
          <a:custGeom>
            <a:avLst/>
            <a:gdLst>
              <a:gd name="T0" fmla="*/ 0 w 1303"/>
              <a:gd name="T1" fmla="*/ 53 h 1349"/>
              <a:gd name="T2" fmla="*/ 0 w 1303"/>
              <a:gd name="T3" fmla="*/ 1107 h 1349"/>
              <a:gd name="T4" fmla="*/ 44 w 1303"/>
              <a:gd name="T5" fmla="*/ 1158 h 1349"/>
              <a:gd name="T6" fmla="*/ 470 w 1303"/>
              <a:gd name="T7" fmla="*/ 1334 h 1349"/>
              <a:gd name="T8" fmla="*/ 537 w 1303"/>
              <a:gd name="T9" fmla="*/ 1329 h 1349"/>
              <a:gd name="T10" fmla="*/ 1281 w 1303"/>
              <a:gd name="T11" fmla="*/ 584 h 1349"/>
              <a:gd name="T12" fmla="*/ 1279 w 1303"/>
              <a:gd name="T13" fmla="*/ 509 h 1349"/>
              <a:gd name="T14" fmla="*/ 55 w 1303"/>
              <a:gd name="T15" fmla="*/ 2 h 1349"/>
              <a:gd name="T16" fmla="*/ 0 w 1303"/>
              <a:gd name="T17" fmla="*/ 53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1349">
                <a:moveTo>
                  <a:pt x="0" y="53"/>
                </a:moveTo>
                <a:cubicBezTo>
                  <a:pt x="0" y="1107"/>
                  <a:pt x="0" y="1107"/>
                  <a:pt x="0" y="1107"/>
                </a:cubicBezTo>
                <a:cubicBezTo>
                  <a:pt x="0" y="1132"/>
                  <a:pt x="19" y="1154"/>
                  <a:pt x="44" y="1158"/>
                </a:cubicBezTo>
                <a:cubicBezTo>
                  <a:pt x="202" y="1181"/>
                  <a:pt x="347" y="1243"/>
                  <a:pt x="470" y="1334"/>
                </a:cubicBezTo>
                <a:cubicBezTo>
                  <a:pt x="490" y="1349"/>
                  <a:pt x="519" y="1347"/>
                  <a:pt x="537" y="1329"/>
                </a:cubicBezTo>
                <a:cubicBezTo>
                  <a:pt x="1281" y="584"/>
                  <a:pt x="1281" y="584"/>
                  <a:pt x="1281" y="584"/>
                </a:cubicBezTo>
                <a:cubicBezTo>
                  <a:pt x="1303" y="563"/>
                  <a:pt x="1302" y="528"/>
                  <a:pt x="1279" y="509"/>
                </a:cubicBezTo>
                <a:cubicBezTo>
                  <a:pt x="946" y="220"/>
                  <a:pt x="522" y="34"/>
                  <a:pt x="55" y="2"/>
                </a:cubicBezTo>
                <a:cubicBezTo>
                  <a:pt x="25" y="0"/>
                  <a:pt x="0" y="24"/>
                  <a:pt x="0" y="53"/>
                </a:cubicBezTo>
                <a:close/>
              </a:path>
            </a:pathLst>
          </a:custGeom>
          <a:solidFill>
            <a:srgbClr val="DE4B5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Freeform 93"/>
          <p:cNvSpPr/>
          <p:nvPr/>
        </p:nvSpPr>
        <p:spPr bwMode="auto">
          <a:xfrm flipV="1">
            <a:off x="5281912" y="3966091"/>
            <a:ext cx="759988" cy="787038"/>
          </a:xfrm>
          <a:custGeom>
            <a:avLst/>
            <a:gdLst>
              <a:gd name="T0" fmla="*/ 21 w 1303"/>
              <a:gd name="T1" fmla="*/ 584 h 1349"/>
              <a:gd name="T2" fmla="*/ 766 w 1303"/>
              <a:gd name="T3" fmla="*/ 1329 h 1349"/>
              <a:gd name="T4" fmla="*/ 833 w 1303"/>
              <a:gd name="T5" fmla="*/ 1334 h 1349"/>
              <a:gd name="T6" fmla="*/ 1258 w 1303"/>
              <a:gd name="T7" fmla="*/ 1158 h 1349"/>
              <a:gd name="T8" fmla="*/ 1303 w 1303"/>
              <a:gd name="T9" fmla="*/ 1107 h 1349"/>
              <a:gd name="T10" fmla="*/ 1303 w 1303"/>
              <a:gd name="T11" fmla="*/ 53 h 1349"/>
              <a:gd name="T12" fmla="*/ 1248 w 1303"/>
              <a:gd name="T13" fmla="*/ 2 h 1349"/>
              <a:gd name="T14" fmla="*/ 24 w 1303"/>
              <a:gd name="T15" fmla="*/ 509 h 1349"/>
              <a:gd name="T16" fmla="*/ 21 w 1303"/>
              <a:gd name="T17" fmla="*/ 584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1349">
                <a:moveTo>
                  <a:pt x="21" y="584"/>
                </a:moveTo>
                <a:cubicBezTo>
                  <a:pt x="766" y="1329"/>
                  <a:pt x="766" y="1329"/>
                  <a:pt x="766" y="1329"/>
                </a:cubicBezTo>
                <a:cubicBezTo>
                  <a:pt x="784" y="1347"/>
                  <a:pt x="813" y="1349"/>
                  <a:pt x="833" y="1334"/>
                </a:cubicBezTo>
                <a:cubicBezTo>
                  <a:pt x="955" y="1243"/>
                  <a:pt x="1101" y="1181"/>
                  <a:pt x="1258" y="1158"/>
                </a:cubicBezTo>
                <a:cubicBezTo>
                  <a:pt x="1284" y="1154"/>
                  <a:pt x="1303" y="1132"/>
                  <a:pt x="1303" y="1107"/>
                </a:cubicBezTo>
                <a:cubicBezTo>
                  <a:pt x="1303" y="53"/>
                  <a:pt x="1303" y="53"/>
                  <a:pt x="1303" y="53"/>
                </a:cubicBezTo>
                <a:cubicBezTo>
                  <a:pt x="1303" y="24"/>
                  <a:pt x="1277" y="0"/>
                  <a:pt x="1248" y="2"/>
                </a:cubicBezTo>
                <a:cubicBezTo>
                  <a:pt x="781" y="35"/>
                  <a:pt x="356" y="220"/>
                  <a:pt x="24" y="509"/>
                </a:cubicBezTo>
                <a:cubicBezTo>
                  <a:pt x="1" y="528"/>
                  <a:pt x="0" y="563"/>
                  <a:pt x="21" y="584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Freeform 5"/>
          <p:cNvSpPr>
            <a:spLocks noEditPoints="1"/>
          </p:cNvSpPr>
          <p:nvPr/>
        </p:nvSpPr>
        <p:spPr bwMode="auto">
          <a:xfrm>
            <a:off x="6342581" y="4291561"/>
            <a:ext cx="208859" cy="147476"/>
          </a:xfrm>
          <a:custGeom>
            <a:avLst/>
            <a:gdLst>
              <a:gd name="T0" fmla="*/ 218 w 219"/>
              <a:gd name="T1" fmla="*/ 117 h 154"/>
              <a:gd name="T2" fmla="*/ 219 w 219"/>
              <a:gd name="T3" fmla="*/ 118 h 154"/>
              <a:gd name="T4" fmla="*/ 218 w 219"/>
              <a:gd name="T5" fmla="*/ 119 h 154"/>
              <a:gd name="T6" fmla="*/ 174 w 219"/>
              <a:gd name="T7" fmla="*/ 153 h 154"/>
              <a:gd name="T8" fmla="*/ 172 w 219"/>
              <a:gd name="T9" fmla="*/ 153 h 154"/>
              <a:gd name="T10" fmla="*/ 171 w 219"/>
              <a:gd name="T11" fmla="*/ 151 h 154"/>
              <a:gd name="T12" fmla="*/ 179 w 219"/>
              <a:gd name="T13" fmla="*/ 133 h 154"/>
              <a:gd name="T14" fmla="*/ 113 w 219"/>
              <a:gd name="T15" fmla="*/ 106 h 154"/>
              <a:gd name="T16" fmla="*/ 126 w 219"/>
              <a:gd name="T17" fmla="*/ 89 h 154"/>
              <a:gd name="T18" fmla="*/ 131 w 219"/>
              <a:gd name="T19" fmla="*/ 82 h 154"/>
              <a:gd name="T20" fmla="*/ 179 w 219"/>
              <a:gd name="T21" fmla="*/ 103 h 154"/>
              <a:gd name="T22" fmla="*/ 171 w 219"/>
              <a:gd name="T23" fmla="*/ 85 h 154"/>
              <a:gd name="T24" fmla="*/ 172 w 219"/>
              <a:gd name="T25" fmla="*/ 83 h 154"/>
              <a:gd name="T26" fmla="*/ 173 w 219"/>
              <a:gd name="T27" fmla="*/ 82 h 154"/>
              <a:gd name="T28" fmla="*/ 174 w 219"/>
              <a:gd name="T29" fmla="*/ 83 h 154"/>
              <a:gd name="T30" fmla="*/ 218 w 219"/>
              <a:gd name="T31" fmla="*/ 117 h 154"/>
              <a:gd name="T32" fmla="*/ 45 w 219"/>
              <a:gd name="T33" fmla="*/ 71 h 154"/>
              <a:gd name="T34" fmla="*/ 46 w 219"/>
              <a:gd name="T35" fmla="*/ 71 h 154"/>
              <a:gd name="T36" fmla="*/ 47 w 219"/>
              <a:gd name="T37" fmla="*/ 71 h 154"/>
              <a:gd name="T38" fmla="*/ 47 w 219"/>
              <a:gd name="T39" fmla="*/ 69 h 154"/>
              <a:gd name="T40" fmla="*/ 40 w 219"/>
              <a:gd name="T41" fmla="*/ 50 h 154"/>
              <a:gd name="T42" fmla="*/ 87 w 219"/>
              <a:gd name="T43" fmla="*/ 72 h 154"/>
              <a:gd name="T44" fmla="*/ 93 w 219"/>
              <a:gd name="T45" fmla="*/ 65 h 154"/>
              <a:gd name="T46" fmla="*/ 106 w 219"/>
              <a:gd name="T47" fmla="*/ 49 h 154"/>
              <a:gd name="T48" fmla="*/ 40 w 219"/>
              <a:gd name="T49" fmla="*/ 21 h 154"/>
              <a:gd name="T50" fmla="*/ 47 w 219"/>
              <a:gd name="T51" fmla="*/ 2 h 154"/>
              <a:gd name="T52" fmla="*/ 47 w 219"/>
              <a:gd name="T53" fmla="*/ 0 h 154"/>
              <a:gd name="T54" fmla="*/ 45 w 219"/>
              <a:gd name="T55" fmla="*/ 0 h 154"/>
              <a:gd name="T56" fmla="*/ 0 w 219"/>
              <a:gd name="T57" fmla="*/ 34 h 154"/>
              <a:gd name="T58" fmla="*/ 0 w 219"/>
              <a:gd name="T59" fmla="*/ 35 h 154"/>
              <a:gd name="T60" fmla="*/ 0 w 219"/>
              <a:gd name="T61" fmla="*/ 37 h 154"/>
              <a:gd name="T62" fmla="*/ 45 w 219"/>
              <a:gd name="T63" fmla="*/ 71 h 154"/>
              <a:gd name="T64" fmla="*/ 121 w 219"/>
              <a:gd name="T65" fmla="*/ 86 h 154"/>
              <a:gd name="T66" fmla="*/ 179 w 219"/>
              <a:gd name="T67" fmla="*/ 50 h 154"/>
              <a:gd name="T68" fmla="*/ 171 w 219"/>
              <a:gd name="T69" fmla="*/ 69 h 154"/>
              <a:gd name="T70" fmla="*/ 172 w 219"/>
              <a:gd name="T71" fmla="*/ 71 h 154"/>
              <a:gd name="T72" fmla="*/ 173 w 219"/>
              <a:gd name="T73" fmla="*/ 71 h 154"/>
              <a:gd name="T74" fmla="*/ 174 w 219"/>
              <a:gd name="T75" fmla="*/ 71 h 154"/>
              <a:gd name="T76" fmla="*/ 218 w 219"/>
              <a:gd name="T77" fmla="*/ 37 h 154"/>
              <a:gd name="T78" fmla="*/ 219 w 219"/>
              <a:gd name="T79" fmla="*/ 35 h 154"/>
              <a:gd name="T80" fmla="*/ 218 w 219"/>
              <a:gd name="T81" fmla="*/ 34 h 154"/>
              <a:gd name="T82" fmla="*/ 174 w 219"/>
              <a:gd name="T83" fmla="*/ 0 h 154"/>
              <a:gd name="T84" fmla="*/ 172 w 219"/>
              <a:gd name="T85" fmla="*/ 0 h 154"/>
              <a:gd name="T86" fmla="*/ 171 w 219"/>
              <a:gd name="T87" fmla="*/ 2 h 154"/>
              <a:gd name="T88" fmla="*/ 179 w 219"/>
              <a:gd name="T89" fmla="*/ 21 h 154"/>
              <a:gd name="T90" fmla="*/ 97 w 219"/>
              <a:gd name="T91" fmla="*/ 69 h 154"/>
              <a:gd name="T92" fmla="*/ 40 w 219"/>
              <a:gd name="T93" fmla="*/ 103 h 154"/>
              <a:gd name="T94" fmla="*/ 47 w 219"/>
              <a:gd name="T95" fmla="*/ 85 h 154"/>
              <a:gd name="T96" fmla="*/ 47 w 219"/>
              <a:gd name="T97" fmla="*/ 83 h 154"/>
              <a:gd name="T98" fmla="*/ 46 w 219"/>
              <a:gd name="T99" fmla="*/ 82 h 154"/>
              <a:gd name="T100" fmla="*/ 45 w 219"/>
              <a:gd name="T101" fmla="*/ 83 h 154"/>
              <a:gd name="T102" fmla="*/ 0 w 219"/>
              <a:gd name="T103" fmla="*/ 117 h 154"/>
              <a:gd name="T104" fmla="*/ 0 w 219"/>
              <a:gd name="T105" fmla="*/ 118 h 154"/>
              <a:gd name="T106" fmla="*/ 0 w 219"/>
              <a:gd name="T107" fmla="*/ 119 h 154"/>
              <a:gd name="T108" fmla="*/ 45 w 219"/>
              <a:gd name="T109" fmla="*/ 153 h 154"/>
              <a:gd name="T110" fmla="*/ 47 w 219"/>
              <a:gd name="T111" fmla="*/ 153 h 154"/>
              <a:gd name="T112" fmla="*/ 47 w 219"/>
              <a:gd name="T113" fmla="*/ 151 h 154"/>
              <a:gd name="T114" fmla="*/ 40 w 219"/>
              <a:gd name="T115" fmla="*/ 133 h 154"/>
              <a:gd name="T116" fmla="*/ 121 w 219"/>
              <a:gd name="T117" fmla="*/ 8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9" h="154">
                <a:moveTo>
                  <a:pt x="218" y="117"/>
                </a:moveTo>
                <a:cubicBezTo>
                  <a:pt x="219" y="117"/>
                  <a:pt x="219" y="117"/>
                  <a:pt x="219" y="118"/>
                </a:cubicBezTo>
                <a:cubicBezTo>
                  <a:pt x="219" y="119"/>
                  <a:pt x="219" y="119"/>
                  <a:pt x="218" y="119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74" y="154"/>
                  <a:pt x="173" y="154"/>
                  <a:pt x="172" y="153"/>
                </a:cubicBezTo>
                <a:cubicBezTo>
                  <a:pt x="171" y="153"/>
                  <a:pt x="171" y="152"/>
                  <a:pt x="171" y="151"/>
                </a:cubicBezTo>
                <a:cubicBezTo>
                  <a:pt x="179" y="133"/>
                  <a:pt x="179" y="133"/>
                  <a:pt x="179" y="133"/>
                </a:cubicBezTo>
                <a:cubicBezTo>
                  <a:pt x="145" y="131"/>
                  <a:pt x="126" y="119"/>
                  <a:pt x="113" y="106"/>
                </a:cubicBezTo>
                <a:cubicBezTo>
                  <a:pt x="118" y="100"/>
                  <a:pt x="122" y="94"/>
                  <a:pt x="126" y="89"/>
                </a:cubicBezTo>
                <a:cubicBezTo>
                  <a:pt x="128" y="86"/>
                  <a:pt x="130" y="84"/>
                  <a:pt x="131" y="82"/>
                </a:cubicBezTo>
                <a:cubicBezTo>
                  <a:pt x="141" y="93"/>
                  <a:pt x="154" y="102"/>
                  <a:pt x="179" y="103"/>
                </a:cubicBezTo>
                <a:cubicBezTo>
                  <a:pt x="171" y="85"/>
                  <a:pt x="171" y="85"/>
                  <a:pt x="171" y="85"/>
                </a:cubicBezTo>
                <a:cubicBezTo>
                  <a:pt x="171" y="84"/>
                  <a:pt x="171" y="83"/>
                  <a:pt x="172" y="83"/>
                </a:cubicBezTo>
                <a:cubicBezTo>
                  <a:pt x="172" y="82"/>
                  <a:pt x="173" y="82"/>
                  <a:pt x="173" y="82"/>
                </a:cubicBezTo>
                <a:cubicBezTo>
                  <a:pt x="173" y="82"/>
                  <a:pt x="174" y="82"/>
                  <a:pt x="174" y="83"/>
                </a:cubicBezTo>
                <a:lnTo>
                  <a:pt x="218" y="117"/>
                </a:lnTo>
                <a:close/>
                <a:moveTo>
                  <a:pt x="45" y="71"/>
                </a:moveTo>
                <a:cubicBezTo>
                  <a:pt x="45" y="71"/>
                  <a:pt x="45" y="71"/>
                  <a:pt x="46" y="71"/>
                </a:cubicBezTo>
                <a:cubicBezTo>
                  <a:pt x="46" y="71"/>
                  <a:pt x="46" y="71"/>
                  <a:pt x="47" y="71"/>
                </a:cubicBezTo>
                <a:cubicBezTo>
                  <a:pt x="47" y="70"/>
                  <a:pt x="48" y="69"/>
                  <a:pt x="47" y="69"/>
                </a:cubicBezTo>
                <a:cubicBezTo>
                  <a:pt x="40" y="50"/>
                  <a:pt x="40" y="50"/>
                  <a:pt x="40" y="50"/>
                </a:cubicBezTo>
                <a:cubicBezTo>
                  <a:pt x="65" y="52"/>
                  <a:pt x="77" y="61"/>
                  <a:pt x="87" y="72"/>
                </a:cubicBezTo>
                <a:cubicBezTo>
                  <a:pt x="89" y="70"/>
                  <a:pt x="91" y="68"/>
                  <a:pt x="93" y="65"/>
                </a:cubicBezTo>
                <a:cubicBezTo>
                  <a:pt x="96" y="60"/>
                  <a:pt x="101" y="54"/>
                  <a:pt x="106" y="49"/>
                </a:cubicBezTo>
                <a:cubicBezTo>
                  <a:pt x="92" y="35"/>
                  <a:pt x="73" y="23"/>
                  <a:pt x="40" y="21"/>
                </a:cubicBezTo>
                <a:cubicBezTo>
                  <a:pt x="47" y="2"/>
                  <a:pt x="47" y="2"/>
                  <a:pt x="47" y="2"/>
                </a:cubicBezTo>
                <a:cubicBezTo>
                  <a:pt x="48" y="1"/>
                  <a:pt x="47" y="1"/>
                  <a:pt x="47" y="0"/>
                </a:cubicBezTo>
                <a:cubicBezTo>
                  <a:pt x="46" y="0"/>
                  <a:pt x="45" y="0"/>
                  <a:pt x="45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5"/>
                  <a:pt x="0" y="35"/>
                </a:cubicBezTo>
                <a:cubicBezTo>
                  <a:pt x="0" y="36"/>
                  <a:pt x="0" y="36"/>
                  <a:pt x="0" y="37"/>
                </a:cubicBezTo>
                <a:lnTo>
                  <a:pt x="45" y="71"/>
                </a:lnTo>
                <a:close/>
                <a:moveTo>
                  <a:pt x="121" y="86"/>
                </a:moveTo>
                <a:cubicBezTo>
                  <a:pt x="134" y="67"/>
                  <a:pt x="145" y="53"/>
                  <a:pt x="179" y="50"/>
                </a:cubicBezTo>
                <a:cubicBezTo>
                  <a:pt x="171" y="69"/>
                  <a:pt x="171" y="69"/>
                  <a:pt x="171" y="69"/>
                </a:cubicBezTo>
                <a:cubicBezTo>
                  <a:pt x="171" y="69"/>
                  <a:pt x="171" y="70"/>
                  <a:pt x="172" y="71"/>
                </a:cubicBezTo>
                <a:cubicBezTo>
                  <a:pt x="172" y="71"/>
                  <a:pt x="173" y="71"/>
                  <a:pt x="173" y="71"/>
                </a:cubicBezTo>
                <a:cubicBezTo>
                  <a:pt x="173" y="71"/>
                  <a:pt x="174" y="71"/>
                  <a:pt x="174" y="71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9" y="35"/>
                  <a:pt x="219" y="34"/>
                  <a:pt x="218" y="34"/>
                </a:cubicBezTo>
                <a:cubicBezTo>
                  <a:pt x="174" y="0"/>
                  <a:pt x="174" y="0"/>
                  <a:pt x="174" y="0"/>
                </a:cubicBezTo>
                <a:cubicBezTo>
                  <a:pt x="174" y="0"/>
                  <a:pt x="173" y="0"/>
                  <a:pt x="172" y="0"/>
                </a:cubicBezTo>
                <a:cubicBezTo>
                  <a:pt x="171" y="1"/>
                  <a:pt x="171" y="1"/>
                  <a:pt x="171" y="2"/>
                </a:cubicBezTo>
                <a:cubicBezTo>
                  <a:pt x="179" y="21"/>
                  <a:pt x="179" y="21"/>
                  <a:pt x="179" y="21"/>
                </a:cubicBezTo>
                <a:cubicBezTo>
                  <a:pt x="130" y="23"/>
                  <a:pt x="112" y="48"/>
                  <a:pt x="97" y="69"/>
                </a:cubicBezTo>
                <a:cubicBezTo>
                  <a:pt x="84" y="87"/>
                  <a:pt x="74" y="101"/>
                  <a:pt x="40" y="103"/>
                </a:cubicBezTo>
                <a:cubicBezTo>
                  <a:pt x="47" y="85"/>
                  <a:pt x="47" y="85"/>
                  <a:pt x="47" y="85"/>
                </a:cubicBezTo>
                <a:cubicBezTo>
                  <a:pt x="48" y="84"/>
                  <a:pt x="47" y="83"/>
                  <a:pt x="47" y="83"/>
                </a:cubicBezTo>
                <a:cubicBezTo>
                  <a:pt x="46" y="82"/>
                  <a:pt x="46" y="82"/>
                  <a:pt x="46" y="82"/>
                </a:cubicBezTo>
                <a:cubicBezTo>
                  <a:pt x="45" y="82"/>
                  <a:pt x="45" y="82"/>
                  <a:pt x="45" y="8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17"/>
                  <a:pt x="0" y="117"/>
                  <a:pt x="0" y="118"/>
                </a:cubicBezTo>
                <a:cubicBezTo>
                  <a:pt x="0" y="119"/>
                  <a:pt x="0" y="119"/>
                  <a:pt x="0" y="119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5" y="154"/>
                  <a:pt x="46" y="154"/>
                  <a:pt x="47" y="153"/>
                </a:cubicBezTo>
                <a:cubicBezTo>
                  <a:pt x="47" y="153"/>
                  <a:pt x="48" y="152"/>
                  <a:pt x="47" y="151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89" y="131"/>
                  <a:pt x="107" y="106"/>
                  <a:pt x="121" y="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id-ID" sz="140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3" name="Freeform 381"/>
          <p:cNvSpPr>
            <a:spLocks noEditPoints="1"/>
          </p:cNvSpPr>
          <p:nvPr/>
        </p:nvSpPr>
        <p:spPr bwMode="auto">
          <a:xfrm>
            <a:off x="5623902" y="4263487"/>
            <a:ext cx="220613" cy="220613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97 w 288"/>
              <a:gd name="T11" fmla="*/ 136 h 288"/>
              <a:gd name="T12" fmla="*/ 194 w 288"/>
              <a:gd name="T13" fmla="*/ 99 h 288"/>
              <a:gd name="T14" fmla="*/ 242 w 288"/>
              <a:gd name="T15" fmla="*/ 99 h 288"/>
              <a:gd name="T16" fmla="*/ 252 w 288"/>
              <a:gd name="T17" fmla="*/ 136 h 288"/>
              <a:gd name="T18" fmla="*/ 197 w 288"/>
              <a:gd name="T19" fmla="*/ 136 h 288"/>
              <a:gd name="T20" fmla="*/ 37 w 288"/>
              <a:gd name="T21" fmla="*/ 136 h 288"/>
              <a:gd name="T22" fmla="*/ 46 w 288"/>
              <a:gd name="T23" fmla="*/ 99 h 288"/>
              <a:gd name="T24" fmla="*/ 95 w 288"/>
              <a:gd name="T25" fmla="*/ 99 h 288"/>
              <a:gd name="T26" fmla="*/ 92 w 288"/>
              <a:gd name="T27" fmla="*/ 136 h 288"/>
              <a:gd name="T28" fmla="*/ 37 w 288"/>
              <a:gd name="T29" fmla="*/ 136 h 288"/>
              <a:gd name="T30" fmla="*/ 111 w 288"/>
              <a:gd name="T31" fmla="*/ 99 h 288"/>
              <a:gd name="T32" fmla="*/ 178 w 288"/>
              <a:gd name="T33" fmla="*/ 99 h 288"/>
              <a:gd name="T34" fmla="*/ 181 w 288"/>
              <a:gd name="T35" fmla="*/ 136 h 288"/>
              <a:gd name="T36" fmla="*/ 108 w 288"/>
              <a:gd name="T37" fmla="*/ 136 h 288"/>
              <a:gd name="T38" fmla="*/ 111 w 288"/>
              <a:gd name="T39" fmla="*/ 99 h 288"/>
              <a:gd name="T40" fmla="*/ 37 w 288"/>
              <a:gd name="T41" fmla="*/ 152 h 288"/>
              <a:gd name="T42" fmla="*/ 92 w 288"/>
              <a:gd name="T43" fmla="*/ 152 h 288"/>
              <a:gd name="T44" fmla="*/ 95 w 288"/>
              <a:gd name="T45" fmla="*/ 190 h 288"/>
              <a:gd name="T46" fmla="*/ 47 w 288"/>
              <a:gd name="T47" fmla="*/ 190 h 288"/>
              <a:gd name="T48" fmla="*/ 37 w 288"/>
              <a:gd name="T49" fmla="*/ 152 h 288"/>
              <a:gd name="T50" fmla="*/ 108 w 288"/>
              <a:gd name="T51" fmla="*/ 152 h 288"/>
              <a:gd name="T52" fmla="*/ 181 w 288"/>
              <a:gd name="T53" fmla="*/ 152 h 288"/>
              <a:gd name="T54" fmla="*/ 178 w 288"/>
              <a:gd name="T55" fmla="*/ 190 h 288"/>
              <a:gd name="T56" fmla="*/ 111 w 288"/>
              <a:gd name="T57" fmla="*/ 190 h 288"/>
              <a:gd name="T58" fmla="*/ 108 w 288"/>
              <a:gd name="T59" fmla="*/ 152 h 288"/>
              <a:gd name="T60" fmla="*/ 197 w 288"/>
              <a:gd name="T61" fmla="*/ 152 h 288"/>
              <a:gd name="T62" fmla="*/ 252 w 288"/>
              <a:gd name="T63" fmla="*/ 152 h 288"/>
              <a:gd name="T64" fmla="*/ 242 w 288"/>
              <a:gd name="T65" fmla="*/ 190 h 288"/>
              <a:gd name="T66" fmla="*/ 194 w 288"/>
              <a:gd name="T67" fmla="*/ 190 h 288"/>
              <a:gd name="T68" fmla="*/ 197 w 288"/>
              <a:gd name="T69" fmla="*/ 152 h 288"/>
              <a:gd name="T70" fmla="*/ 233 w 288"/>
              <a:gd name="T71" fmla="*/ 82 h 288"/>
              <a:gd name="T72" fmla="*/ 191 w 288"/>
              <a:gd name="T73" fmla="*/ 82 h 288"/>
              <a:gd name="T74" fmla="*/ 180 w 288"/>
              <a:gd name="T75" fmla="*/ 42 h 288"/>
              <a:gd name="T76" fmla="*/ 233 w 288"/>
              <a:gd name="T77" fmla="*/ 82 h 288"/>
              <a:gd name="T78" fmla="*/ 160 w 288"/>
              <a:gd name="T79" fmla="*/ 37 h 288"/>
              <a:gd name="T80" fmla="*/ 175 w 288"/>
              <a:gd name="T81" fmla="*/ 82 h 288"/>
              <a:gd name="T82" fmla="*/ 114 w 288"/>
              <a:gd name="T83" fmla="*/ 82 h 288"/>
              <a:gd name="T84" fmla="*/ 128 w 288"/>
              <a:gd name="T85" fmla="*/ 37 h 288"/>
              <a:gd name="T86" fmla="*/ 144 w 288"/>
              <a:gd name="T87" fmla="*/ 36 h 288"/>
              <a:gd name="T88" fmla="*/ 160 w 288"/>
              <a:gd name="T89" fmla="*/ 37 h 288"/>
              <a:gd name="T90" fmla="*/ 109 w 288"/>
              <a:gd name="T91" fmla="*/ 42 h 288"/>
              <a:gd name="T92" fmla="*/ 97 w 288"/>
              <a:gd name="T93" fmla="*/ 82 h 288"/>
              <a:gd name="T94" fmla="*/ 56 w 288"/>
              <a:gd name="T95" fmla="*/ 82 h 288"/>
              <a:gd name="T96" fmla="*/ 109 w 288"/>
              <a:gd name="T97" fmla="*/ 42 h 288"/>
              <a:gd name="T98" fmla="*/ 56 w 288"/>
              <a:gd name="T99" fmla="*/ 206 h 288"/>
              <a:gd name="T100" fmla="*/ 97 w 288"/>
              <a:gd name="T101" fmla="*/ 206 h 288"/>
              <a:gd name="T102" fmla="*/ 109 w 288"/>
              <a:gd name="T103" fmla="*/ 246 h 288"/>
              <a:gd name="T104" fmla="*/ 56 w 288"/>
              <a:gd name="T105" fmla="*/ 206 h 288"/>
              <a:gd name="T106" fmla="*/ 128 w 288"/>
              <a:gd name="T107" fmla="*/ 251 h 288"/>
              <a:gd name="T108" fmla="*/ 114 w 288"/>
              <a:gd name="T109" fmla="*/ 206 h 288"/>
              <a:gd name="T110" fmla="*/ 175 w 288"/>
              <a:gd name="T111" fmla="*/ 206 h 288"/>
              <a:gd name="T112" fmla="*/ 160 w 288"/>
              <a:gd name="T113" fmla="*/ 251 h 288"/>
              <a:gd name="T114" fmla="*/ 144 w 288"/>
              <a:gd name="T115" fmla="*/ 252 h 288"/>
              <a:gd name="T116" fmla="*/ 128 w 288"/>
              <a:gd name="T117" fmla="*/ 251 h 288"/>
              <a:gd name="T118" fmla="*/ 180 w 288"/>
              <a:gd name="T119" fmla="*/ 246 h 288"/>
              <a:gd name="T120" fmla="*/ 191 w 288"/>
              <a:gd name="T121" fmla="*/ 206 h 288"/>
              <a:gd name="T122" fmla="*/ 232 w 288"/>
              <a:gd name="T123" fmla="*/ 206 h 288"/>
              <a:gd name="T124" fmla="*/ 180 w 288"/>
              <a:gd name="T125" fmla="*/ 24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97" y="136"/>
                </a:moveTo>
                <a:cubicBezTo>
                  <a:pt x="197" y="123"/>
                  <a:pt x="196" y="110"/>
                  <a:pt x="194" y="99"/>
                </a:cubicBezTo>
                <a:cubicBezTo>
                  <a:pt x="242" y="99"/>
                  <a:pt x="242" y="99"/>
                  <a:pt x="242" y="99"/>
                </a:cubicBezTo>
                <a:cubicBezTo>
                  <a:pt x="247" y="110"/>
                  <a:pt x="251" y="123"/>
                  <a:pt x="252" y="136"/>
                </a:cubicBezTo>
                <a:lnTo>
                  <a:pt x="197" y="136"/>
                </a:lnTo>
                <a:close/>
                <a:moveTo>
                  <a:pt x="37" y="136"/>
                </a:moveTo>
                <a:cubicBezTo>
                  <a:pt x="38" y="123"/>
                  <a:pt x="41" y="110"/>
                  <a:pt x="46" y="99"/>
                </a:cubicBezTo>
                <a:cubicBezTo>
                  <a:pt x="95" y="99"/>
                  <a:pt x="95" y="99"/>
                  <a:pt x="95" y="99"/>
                </a:cubicBezTo>
                <a:cubicBezTo>
                  <a:pt x="93" y="110"/>
                  <a:pt x="92" y="123"/>
                  <a:pt x="92" y="136"/>
                </a:cubicBezTo>
                <a:lnTo>
                  <a:pt x="37" y="136"/>
                </a:lnTo>
                <a:close/>
                <a:moveTo>
                  <a:pt x="111" y="99"/>
                </a:moveTo>
                <a:cubicBezTo>
                  <a:pt x="178" y="99"/>
                  <a:pt x="178" y="99"/>
                  <a:pt x="178" y="99"/>
                </a:cubicBezTo>
                <a:cubicBezTo>
                  <a:pt x="179" y="110"/>
                  <a:pt x="181" y="123"/>
                  <a:pt x="181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08" y="123"/>
                  <a:pt x="109" y="110"/>
                  <a:pt x="111" y="99"/>
                </a:cubicBezTo>
                <a:close/>
                <a:moveTo>
                  <a:pt x="37" y="152"/>
                </a:moveTo>
                <a:cubicBezTo>
                  <a:pt x="92" y="152"/>
                  <a:pt x="92" y="152"/>
                  <a:pt x="92" y="152"/>
                </a:cubicBezTo>
                <a:cubicBezTo>
                  <a:pt x="92" y="166"/>
                  <a:pt x="93" y="179"/>
                  <a:pt x="95" y="190"/>
                </a:cubicBezTo>
                <a:cubicBezTo>
                  <a:pt x="47" y="190"/>
                  <a:pt x="47" y="190"/>
                  <a:pt x="47" y="190"/>
                </a:cubicBezTo>
                <a:cubicBezTo>
                  <a:pt x="41" y="179"/>
                  <a:pt x="38" y="166"/>
                  <a:pt x="37" y="152"/>
                </a:cubicBezTo>
                <a:close/>
                <a:moveTo>
                  <a:pt x="108" y="152"/>
                </a:moveTo>
                <a:cubicBezTo>
                  <a:pt x="181" y="152"/>
                  <a:pt x="181" y="152"/>
                  <a:pt x="181" y="152"/>
                </a:cubicBezTo>
                <a:cubicBezTo>
                  <a:pt x="180" y="166"/>
                  <a:pt x="179" y="179"/>
                  <a:pt x="178" y="190"/>
                </a:cubicBezTo>
                <a:cubicBezTo>
                  <a:pt x="111" y="190"/>
                  <a:pt x="111" y="190"/>
                  <a:pt x="111" y="190"/>
                </a:cubicBezTo>
                <a:cubicBezTo>
                  <a:pt x="109" y="179"/>
                  <a:pt x="108" y="166"/>
                  <a:pt x="108" y="152"/>
                </a:cubicBezTo>
                <a:close/>
                <a:moveTo>
                  <a:pt x="197" y="152"/>
                </a:moveTo>
                <a:cubicBezTo>
                  <a:pt x="252" y="152"/>
                  <a:pt x="252" y="152"/>
                  <a:pt x="252" y="152"/>
                </a:cubicBezTo>
                <a:cubicBezTo>
                  <a:pt x="251" y="166"/>
                  <a:pt x="247" y="179"/>
                  <a:pt x="242" y="190"/>
                </a:cubicBezTo>
                <a:cubicBezTo>
                  <a:pt x="194" y="190"/>
                  <a:pt x="194" y="190"/>
                  <a:pt x="194" y="190"/>
                </a:cubicBezTo>
                <a:cubicBezTo>
                  <a:pt x="196" y="179"/>
                  <a:pt x="197" y="166"/>
                  <a:pt x="197" y="152"/>
                </a:cubicBezTo>
                <a:close/>
                <a:moveTo>
                  <a:pt x="233" y="82"/>
                </a:moveTo>
                <a:cubicBezTo>
                  <a:pt x="191" y="82"/>
                  <a:pt x="191" y="82"/>
                  <a:pt x="191" y="82"/>
                </a:cubicBezTo>
                <a:cubicBezTo>
                  <a:pt x="188" y="67"/>
                  <a:pt x="184" y="53"/>
                  <a:pt x="180" y="42"/>
                </a:cubicBezTo>
                <a:cubicBezTo>
                  <a:pt x="201" y="50"/>
                  <a:pt x="220" y="64"/>
                  <a:pt x="233" y="82"/>
                </a:cubicBezTo>
                <a:close/>
                <a:moveTo>
                  <a:pt x="160" y="37"/>
                </a:moveTo>
                <a:cubicBezTo>
                  <a:pt x="166" y="49"/>
                  <a:pt x="171" y="64"/>
                  <a:pt x="175" y="82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118" y="64"/>
                  <a:pt x="123" y="49"/>
                  <a:pt x="128" y="37"/>
                </a:cubicBezTo>
                <a:cubicBezTo>
                  <a:pt x="134" y="37"/>
                  <a:pt x="139" y="36"/>
                  <a:pt x="144" y="36"/>
                </a:cubicBezTo>
                <a:cubicBezTo>
                  <a:pt x="150" y="36"/>
                  <a:pt x="155" y="37"/>
                  <a:pt x="160" y="37"/>
                </a:cubicBezTo>
                <a:close/>
                <a:moveTo>
                  <a:pt x="109" y="42"/>
                </a:moveTo>
                <a:cubicBezTo>
                  <a:pt x="104" y="53"/>
                  <a:pt x="100" y="67"/>
                  <a:pt x="97" y="82"/>
                </a:cubicBezTo>
                <a:cubicBezTo>
                  <a:pt x="56" y="82"/>
                  <a:pt x="56" y="82"/>
                  <a:pt x="56" y="82"/>
                </a:cubicBezTo>
                <a:cubicBezTo>
                  <a:pt x="69" y="64"/>
                  <a:pt x="87" y="50"/>
                  <a:pt x="109" y="42"/>
                </a:cubicBezTo>
                <a:close/>
                <a:moveTo>
                  <a:pt x="56" y="206"/>
                </a:moveTo>
                <a:cubicBezTo>
                  <a:pt x="97" y="206"/>
                  <a:pt x="97" y="206"/>
                  <a:pt x="97" y="206"/>
                </a:cubicBezTo>
                <a:cubicBezTo>
                  <a:pt x="100" y="222"/>
                  <a:pt x="104" y="235"/>
                  <a:pt x="109" y="246"/>
                </a:cubicBezTo>
                <a:cubicBezTo>
                  <a:pt x="87" y="239"/>
                  <a:pt x="69" y="225"/>
                  <a:pt x="56" y="206"/>
                </a:cubicBezTo>
                <a:close/>
                <a:moveTo>
                  <a:pt x="128" y="251"/>
                </a:moveTo>
                <a:cubicBezTo>
                  <a:pt x="123" y="240"/>
                  <a:pt x="118" y="225"/>
                  <a:pt x="114" y="206"/>
                </a:cubicBezTo>
                <a:cubicBezTo>
                  <a:pt x="175" y="206"/>
                  <a:pt x="175" y="206"/>
                  <a:pt x="175" y="206"/>
                </a:cubicBezTo>
                <a:cubicBezTo>
                  <a:pt x="171" y="225"/>
                  <a:pt x="166" y="240"/>
                  <a:pt x="160" y="251"/>
                </a:cubicBezTo>
                <a:cubicBezTo>
                  <a:pt x="155" y="252"/>
                  <a:pt x="150" y="252"/>
                  <a:pt x="144" y="252"/>
                </a:cubicBezTo>
                <a:cubicBezTo>
                  <a:pt x="139" y="252"/>
                  <a:pt x="133" y="252"/>
                  <a:pt x="128" y="251"/>
                </a:cubicBezTo>
                <a:close/>
                <a:moveTo>
                  <a:pt x="180" y="246"/>
                </a:moveTo>
                <a:cubicBezTo>
                  <a:pt x="184" y="235"/>
                  <a:pt x="188" y="222"/>
                  <a:pt x="191" y="206"/>
                </a:cubicBezTo>
                <a:cubicBezTo>
                  <a:pt x="232" y="206"/>
                  <a:pt x="232" y="206"/>
                  <a:pt x="232" y="206"/>
                </a:cubicBezTo>
                <a:cubicBezTo>
                  <a:pt x="219" y="225"/>
                  <a:pt x="201" y="238"/>
                  <a:pt x="180" y="2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17253" y="3160082"/>
            <a:ext cx="3466718" cy="14949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My name is </a:t>
            </a:r>
            <a:r>
              <a:rPr lang="en-US" altLang="zh-CN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DAI </a:t>
            </a:r>
            <a:r>
              <a:rPr lang="en-US" altLang="zh-CN" b="1" dirty="0" err="1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Guohao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,</a:t>
            </a:r>
          </a:p>
          <a:p>
            <a:pPr algn="r">
              <a:lnSpc>
                <a:spcPct val="130000"/>
              </a:lnSpc>
            </a:pPr>
            <a:r>
              <a:rPr lang="en-US" altLang="zh-CN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24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years old.</a:t>
            </a:r>
          </a:p>
          <a:p>
            <a:pPr algn="r">
              <a:lnSpc>
                <a:spcPct val="130000"/>
              </a:lnSpc>
            </a:pP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I am from </a:t>
            </a:r>
            <a:r>
              <a:rPr lang="en-US" altLang="zh-CN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China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.</a:t>
            </a:r>
          </a:p>
          <a:p>
            <a:pPr algn="r">
              <a:lnSpc>
                <a:spcPct val="130000"/>
              </a:lnSpc>
            </a:pPr>
            <a:r>
              <a:rPr lang="en-US" altLang="zh-CN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Bachelor’s Degree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in</a:t>
            </a:r>
            <a:r>
              <a:rPr lang="zh-CN" altLang="en-US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2020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044CA7-A3CD-2649-9EB2-071D178B9422}"/>
              </a:ext>
            </a:extLst>
          </p:cNvPr>
          <p:cNvSpPr txBox="1"/>
          <p:nvPr/>
        </p:nvSpPr>
        <p:spPr>
          <a:xfrm>
            <a:off x="1213303" y="29620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5A5A5A"/>
                </a:solidFill>
                <a:latin typeface="Britannic Bold" panose="020B0903060703020204" pitchFamily="34" charset="0"/>
              </a:rPr>
              <a:t>PART</a:t>
            </a:r>
            <a:r>
              <a:rPr kumimoji="1" lang="zh-CN" altLang="en-US" sz="2400" dirty="0">
                <a:latin typeface="Britannic Bold" panose="020B0903060703020204" pitchFamily="34" charset="0"/>
              </a:rPr>
              <a:t> </a:t>
            </a:r>
            <a:r>
              <a:rPr kumimoji="1" lang="en-US" altLang="zh-CN" sz="2400" dirty="0">
                <a:solidFill>
                  <a:srgbClr val="DE4B5D"/>
                </a:solidFill>
                <a:latin typeface="Britannic Bold" panose="020B0903060703020204" pitchFamily="34" charset="0"/>
              </a:rPr>
              <a:t>1</a:t>
            </a:r>
            <a:endParaRPr kumimoji="1" lang="zh-CN" altLang="en-US" sz="2400" dirty="0">
              <a:solidFill>
                <a:srgbClr val="DE4B5D"/>
              </a:solidFill>
              <a:latin typeface="Britannic Bold" panose="020B0903060703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6595285-D011-694C-ACA7-BF8C89B85A2D}"/>
              </a:ext>
            </a:extLst>
          </p:cNvPr>
          <p:cNvSpPr/>
          <p:nvPr/>
        </p:nvSpPr>
        <p:spPr>
          <a:xfrm>
            <a:off x="4045598" y="289219"/>
            <a:ext cx="4100803" cy="584775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dirty="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BRIEF</a:t>
            </a:r>
            <a:r>
              <a:rPr lang="zh-CN" altLang="en-US" sz="3200" dirty="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INTRODUCTION</a:t>
            </a:r>
          </a:p>
        </p:txBody>
      </p:sp>
      <p:sp>
        <p:nvSpPr>
          <p:cNvPr id="47" name="TextBox 76">
            <a:extLst>
              <a:ext uri="{FF2B5EF4-FFF2-40B4-BE49-F238E27FC236}">
                <a16:creationId xmlns:a16="http://schemas.microsoft.com/office/drawing/2014/main" id="{62FB950E-B915-6441-9FB0-40FE94C8887B}"/>
              </a:ext>
            </a:extLst>
          </p:cNvPr>
          <p:cNvSpPr txBox="1"/>
          <p:nvPr/>
        </p:nvSpPr>
        <p:spPr>
          <a:xfrm>
            <a:off x="1847146" y="2273713"/>
            <a:ext cx="2036825" cy="830997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DE4B5D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PERSONAL INFO.</a:t>
            </a:r>
            <a:endParaRPr lang="zh-CN" altLang="en-US" sz="2400" dirty="0">
              <a:solidFill>
                <a:srgbClr val="DE4B5D"/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DFE8928-84EE-D243-B631-7F15A4F451C9}"/>
              </a:ext>
            </a:extLst>
          </p:cNvPr>
          <p:cNvSpPr txBox="1"/>
          <p:nvPr/>
        </p:nvSpPr>
        <p:spPr>
          <a:xfrm>
            <a:off x="8146401" y="3160082"/>
            <a:ext cx="3466718" cy="11336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I am studying in N7</a:t>
            </a:r>
            <a:r>
              <a:rPr lang="zh-CN" altLang="en-US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–</a:t>
            </a:r>
            <a:r>
              <a:rPr lang="zh-CN" altLang="en-US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2A SN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Major in </a:t>
            </a:r>
            <a:r>
              <a:rPr lang="en-US" altLang="zh-CN" b="1" dirty="0" err="1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Systèmes</a:t>
            </a:r>
            <a:r>
              <a:rPr lang="en-US" altLang="zh-CN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b="1" dirty="0" err="1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Logiciels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Estimated graduation 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in </a:t>
            </a:r>
            <a:r>
              <a:rPr lang="en-US" altLang="zh-CN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2023</a:t>
            </a:r>
          </a:p>
        </p:txBody>
      </p:sp>
      <p:sp>
        <p:nvSpPr>
          <p:cNvPr id="50" name="TextBox 76">
            <a:extLst>
              <a:ext uri="{FF2B5EF4-FFF2-40B4-BE49-F238E27FC236}">
                <a16:creationId xmlns:a16="http://schemas.microsoft.com/office/drawing/2014/main" id="{2B50A3F3-F62E-E54F-BC7C-614CA317D3B4}"/>
              </a:ext>
            </a:extLst>
          </p:cNvPr>
          <p:cNvSpPr txBox="1"/>
          <p:nvPr/>
        </p:nvSpPr>
        <p:spPr>
          <a:xfrm>
            <a:off x="8146401" y="2273713"/>
            <a:ext cx="2036825" cy="830997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DE4B5D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MY</a:t>
            </a:r>
          </a:p>
          <a:p>
            <a:r>
              <a:rPr lang="en-US" altLang="zh-CN" sz="2400" dirty="0">
                <a:solidFill>
                  <a:srgbClr val="DE4B5D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PARCOURS</a:t>
            </a:r>
            <a:endParaRPr lang="zh-CN" altLang="en-US" sz="2400" dirty="0">
              <a:solidFill>
                <a:srgbClr val="DE4B5D"/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0" y="-1"/>
            <a:ext cx="1249680" cy="663893"/>
            <a:chOff x="8564880" y="5384482"/>
            <a:chExt cx="2773680" cy="1473519"/>
          </a:xfrm>
        </p:grpSpPr>
        <p:sp>
          <p:nvSpPr>
            <p:cNvPr id="8" name="任意多边形 7"/>
            <p:cNvSpPr/>
            <p:nvPr/>
          </p:nvSpPr>
          <p:spPr>
            <a:xfrm>
              <a:off x="8564880" y="5384482"/>
              <a:ext cx="2773680" cy="1473518"/>
            </a:xfrm>
            <a:custGeom>
              <a:avLst/>
              <a:gdLst>
                <a:gd name="connsiteX0" fmla="*/ 2763520 w 5527040"/>
                <a:gd name="connsiteY0" fmla="*/ 0 h 2936240"/>
                <a:gd name="connsiteX1" fmla="*/ 5527040 w 5527040"/>
                <a:gd name="connsiteY1" fmla="*/ 2936240 h 2936240"/>
                <a:gd name="connsiteX2" fmla="*/ 4828988 w 5527040"/>
                <a:gd name="connsiteY2" fmla="*/ 2936240 h 2936240"/>
                <a:gd name="connsiteX3" fmla="*/ 2763520 w 5527040"/>
                <a:gd name="connsiteY3" fmla="*/ 741680 h 2936240"/>
                <a:gd name="connsiteX4" fmla="*/ 698052 w 5527040"/>
                <a:gd name="connsiteY4" fmla="*/ 2936240 h 2936240"/>
                <a:gd name="connsiteX5" fmla="*/ 0 w 5527040"/>
                <a:gd name="connsiteY5" fmla="*/ 2936240 h 2936240"/>
                <a:gd name="connsiteX6" fmla="*/ 2763520 w 5527040"/>
                <a:gd name="connsiteY6" fmla="*/ 0 h 293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7040" h="2936240">
                  <a:moveTo>
                    <a:pt x="2763520" y="0"/>
                  </a:moveTo>
                  <a:lnTo>
                    <a:pt x="5527040" y="2936240"/>
                  </a:lnTo>
                  <a:lnTo>
                    <a:pt x="4828988" y="2936240"/>
                  </a:lnTo>
                  <a:lnTo>
                    <a:pt x="2763520" y="741680"/>
                  </a:lnTo>
                  <a:lnTo>
                    <a:pt x="698052" y="2936240"/>
                  </a:lnTo>
                  <a:lnTo>
                    <a:pt x="0" y="2936240"/>
                  </a:lnTo>
                  <a:lnTo>
                    <a:pt x="2763520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564880" y="5867137"/>
              <a:ext cx="1865155" cy="990864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 flipV="1">
            <a:off x="10908532" y="6248400"/>
            <a:ext cx="1283468" cy="609600"/>
            <a:chOff x="220532" y="0"/>
            <a:chExt cx="5657734" cy="2687216"/>
          </a:xfrm>
        </p:grpSpPr>
        <p:sp>
          <p:nvSpPr>
            <p:cNvPr id="9" name="任意多边形 8"/>
            <p:cNvSpPr/>
            <p:nvPr/>
          </p:nvSpPr>
          <p:spPr>
            <a:xfrm flipV="1">
              <a:off x="220532" y="0"/>
              <a:ext cx="4130936" cy="2194560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819976" y="0"/>
              <a:ext cx="5058290" cy="2687216"/>
            </a:xfrm>
            <a:custGeom>
              <a:avLst/>
              <a:gdLst>
                <a:gd name="connsiteX0" fmla="*/ 0 w 4130936"/>
                <a:gd name="connsiteY0" fmla="*/ 2194560 h 2194560"/>
                <a:gd name="connsiteX1" fmla="*/ 225015 w 4130936"/>
                <a:gd name="connsiteY1" fmla="*/ 2194560 h 2194560"/>
                <a:gd name="connsiteX2" fmla="*/ 2065468 w 4130936"/>
                <a:gd name="connsiteY2" fmla="*/ 239078 h 2194560"/>
                <a:gd name="connsiteX3" fmla="*/ 3905922 w 4130936"/>
                <a:gd name="connsiteY3" fmla="*/ 2194560 h 2194560"/>
                <a:gd name="connsiteX4" fmla="*/ 4130936 w 4130936"/>
                <a:gd name="connsiteY4" fmla="*/ 2194560 h 2194560"/>
                <a:gd name="connsiteX5" fmla="*/ 2065468 w 4130936"/>
                <a:gd name="connsiteY5" fmla="*/ 0 h 2194560"/>
                <a:gd name="connsiteX6" fmla="*/ 0 w 4130936"/>
                <a:gd name="connsiteY6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0936" h="2194560">
                  <a:moveTo>
                    <a:pt x="0" y="2194560"/>
                  </a:moveTo>
                  <a:lnTo>
                    <a:pt x="225015" y="2194560"/>
                  </a:lnTo>
                  <a:lnTo>
                    <a:pt x="2065468" y="239078"/>
                  </a:lnTo>
                  <a:lnTo>
                    <a:pt x="3905922" y="2194560"/>
                  </a:lnTo>
                  <a:lnTo>
                    <a:pt x="4130936" y="2194560"/>
                  </a:lnTo>
                  <a:lnTo>
                    <a:pt x="2065468" y="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5987601" y="896251"/>
            <a:ext cx="235688" cy="0"/>
          </a:xfrm>
          <a:prstGeom prst="line">
            <a:avLst/>
          </a:prstGeom>
          <a:ln w="22225" cap="rnd">
            <a:solidFill>
              <a:srgbClr val="DE4B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3044CA7-A3CD-2649-9EB2-071D178B9422}"/>
              </a:ext>
            </a:extLst>
          </p:cNvPr>
          <p:cNvSpPr txBox="1"/>
          <p:nvPr/>
        </p:nvSpPr>
        <p:spPr>
          <a:xfrm>
            <a:off x="1213303" y="29620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Britannic Bold" panose="020B0903060703020204" pitchFamily="34" charset="0"/>
                <a:ea typeface="宋体" panose="02010600030101010101" pitchFamily="2" charset="-122"/>
                <a:cs typeface="+mn-cs"/>
              </a:rPr>
              <a:t>PART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dirty="0">
                <a:solidFill>
                  <a:srgbClr val="DE4B5D"/>
                </a:solidFill>
                <a:latin typeface="Britannic Bold" panose="020B0903060703020204" pitchFamily="34" charset="0"/>
                <a:ea typeface="宋体" panose="02010600030101010101" pitchFamily="2" charset="-122"/>
              </a:rPr>
              <a:t>2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DE4B5D"/>
              </a:solidFill>
              <a:effectLst/>
              <a:uLnTx/>
              <a:uFillTx/>
              <a:latin typeface="Britannic Bold" panose="020B0903060703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6595285-D011-694C-ACA7-BF8C89B85A2D}"/>
              </a:ext>
            </a:extLst>
          </p:cNvPr>
          <p:cNvSpPr/>
          <p:nvPr/>
        </p:nvSpPr>
        <p:spPr>
          <a:xfrm>
            <a:off x="3702556" y="289219"/>
            <a:ext cx="4786888" cy="584775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WHY</a:t>
            </a:r>
            <a:r>
              <a:rPr lang="zh-CN" altLang="en-US" sz="320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20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I</a:t>
            </a:r>
            <a:r>
              <a:rPr lang="zh-CN" altLang="en-US" sz="320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20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CAME</a:t>
            </a:r>
            <a:r>
              <a:rPr lang="zh-CN" altLang="en-US" sz="320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20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TO</a:t>
            </a:r>
            <a:r>
              <a:rPr lang="zh-CN" altLang="en-US" sz="320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20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FRANCE ?</a:t>
            </a:r>
            <a:endParaRPr lang="en-US" altLang="zh-CN" sz="3200" dirty="0">
              <a:solidFill>
                <a:srgbClr val="5A5A5A"/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MH_Other_2">
            <a:extLst>
              <a:ext uri="{FF2B5EF4-FFF2-40B4-BE49-F238E27FC236}">
                <a16:creationId xmlns:a16="http://schemas.microsoft.com/office/drawing/2014/main" id="{A79C648E-EF71-664F-B415-9763F5DFC95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0800000" flipH="1">
            <a:off x="3985344" y="1944020"/>
            <a:ext cx="218752" cy="296226"/>
          </a:xfrm>
          <a:prstGeom prst="chevron">
            <a:avLst/>
          </a:prstGeom>
          <a:solidFill>
            <a:srgbClr val="5A5A5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0F2F5"/>
              </a:solidFill>
            </a:endParaRPr>
          </a:p>
        </p:txBody>
      </p:sp>
      <p:sp>
        <p:nvSpPr>
          <p:cNvPr id="46" name="MH_Other_2">
            <a:extLst>
              <a:ext uri="{FF2B5EF4-FFF2-40B4-BE49-F238E27FC236}">
                <a16:creationId xmlns:a16="http://schemas.microsoft.com/office/drawing/2014/main" id="{706B425D-448B-0A4F-95AF-A236F63E28E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0800000" flipH="1">
            <a:off x="4274987" y="1944020"/>
            <a:ext cx="218752" cy="296226"/>
          </a:xfrm>
          <a:prstGeom prst="chevron">
            <a:avLst/>
          </a:prstGeom>
          <a:solidFill>
            <a:srgbClr val="5A5A5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0F2F5"/>
              </a:solidFill>
            </a:endParaRPr>
          </a:p>
        </p:txBody>
      </p:sp>
      <p:sp>
        <p:nvSpPr>
          <p:cNvPr id="51" name="MH_Other_2">
            <a:extLst>
              <a:ext uri="{FF2B5EF4-FFF2-40B4-BE49-F238E27FC236}">
                <a16:creationId xmlns:a16="http://schemas.microsoft.com/office/drawing/2014/main" id="{0135FB34-3DA0-364D-9E80-94E5284151F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 flipH="1">
            <a:off x="4564630" y="1944020"/>
            <a:ext cx="218752" cy="296226"/>
          </a:xfrm>
          <a:prstGeom prst="chevron">
            <a:avLst/>
          </a:prstGeom>
          <a:solidFill>
            <a:srgbClr val="5A5A5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0F2F5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2D35729-CFF3-CB4F-97F4-5B0484579306}"/>
              </a:ext>
            </a:extLst>
          </p:cNvPr>
          <p:cNvSpPr txBox="1"/>
          <p:nvPr/>
        </p:nvSpPr>
        <p:spPr>
          <a:xfrm>
            <a:off x="5121628" y="1682868"/>
            <a:ext cx="6735632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30000"/>
              </a:lnSpc>
              <a:buAutoNum type="arabicPeriod"/>
            </a:pP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My</a:t>
            </a:r>
            <a:r>
              <a:rPr lang="zh-CN" altLang="en-US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own</a:t>
            </a:r>
            <a:r>
              <a:rPr lang="zh-CN" altLang="en-US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fr-FR" altLang="zh-CN" b="1" dirty="0" err="1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interest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; </a:t>
            </a:r>
          </a:p>
          <a:p>
            <a:pPr marL="342900" lvl="0" indent="-342900">
              <a:lnSpc>
                <a:spcPct val="130000"/>
              </a:lnSpc>
              <a:buAutoNum type="arabicPeriod"/>
            </a:pPr>
            <a:r>
              <a:rPr lang="en-US" altLang="zh-CN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Strong connection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with the </a:t>
            </a:r>
            <a:r>
              <a:rPr lang="en-US" altLang="zh-CN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enterprises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.</a:t>
            </a:r>
          </a:p>
        </p:txBody>
      </p:sp>
      <p:sp>
        <p:nvSpPr>
          <p:cNvPr id="54" name="MH_Other_2">
            <a:extLst>
              <a:ext uri="{FF2B5EF4-FFF2-40B4-BE49-F238E27FC236}">
                <a16:creationId xmlns:a16="http://schemas.microsoft.com/office/drawing/2014/main" id="{BC4652DA-41D5-2D48-B256-E7E08C55D89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0800000" flipH="1">
            <a:off x="3985344" y="3528377"/>
            <a:ext cx="218752" cy="296226"/>
          </a:xfrm>
          <a:prstGeom prst="chevron">
            <a:avLst/>
          </a:prstGeom>
          <a:solidFill>
            <a:srgbClr val="5A5A5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0F2F5"/>
              </a:solidFill>
            </a:endParaRPr>
          </a:p>
        </p:txBody>
      </p:sp>
      <p:sp>
        <p:nvSpPr>
          <p:cNvPr id="55" name="MH_Other_2">
            <a:extLst>
              <a:ext uri="{FF2B5EF4-FFF2-40B4-BE49-F238E27FC236}">
                <a16:creationId xmlns:a16="http://schemas.microsoft.com/office/drawing/2014/main" id="{156183B3-8D68-1C49-8D93-82C87D2C463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0800000" flipH="1">
            <a:off x="4274987" y="3528377"/>
            <a:ext cx="218752" cy="296226"/>
          </a:xfrm>
          <a:prstGeom prst="chevron">
            <a:avLst/>
          </a:prstGeom>
          <a:solidFill>
            <a:srgbClr val="5A5A5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0F2F5"/>
              </a:solidFill>
            </a:endParaRPr>
          </a:p>
        </p:txBody>
      </p:sp>
      <p:sp>
        <p:nvSpPr>
          <p:cNvPr id="56" name="MH_Other_2">
            <a:extLst>
              <a:ext uri="{FF2B5EF4-FFF2-40B4-BE49-F238E27FC236}">
                <a16:creationId xmlns:a16="http://schemas.microsoft.com/office/drawing/2014/main" id="{A1DE7797-5125-514F-AE19-F96FEB31AD6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0800000" flipH="1">
            <a:off x="4564630" y="3528377"/>
            <a:ext cx="218752" cy="296226"/>
          </a:xfrm>
          <a:prstGeom prst="chevron">
            <a:avLst/>
          </a:prstGeom>
          <a:solidFill>
            <a:srgbClr val="5A5A5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0F2F5"/>
              </a:solidFill>
            </a:endParaRPr>
          </a:p>
        </p:txBody>
      </p:sp>
      <p:sp>
        <p:nvSpPr>
          <p:cNvPr id="59" name="MH_Other_2">
            <a:extLst>
              <a:ext uri="{FF2B5EF4-FFF2-40B4-BE49-F238E27FC236}">
                <a16:creationId xmlns:a16="http://schemas.microsoft.com/office/drawing/2014/main" id="{F340C929-EDBE-4D4C-94A4-8CBCD3332DC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0800000" flipH="1">
            <a:off x="3985344" y="5115734"/>
            <a:ext cx="218752" cy="296226"/>
          </a:xfrm>
          <a:prstGeom prst="chevron">
            <a:avLst/>
          </a:prstGeom>
          <a:solidFill>
            <a:srgbClr val="5A5A5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0F2F5"/>
              </a:solidFill>
            </a:endParaRPr>
          </a:p>
        </p:txBody>
      </p:sp>
      <p:sp>
        <p:nvSpPr>
          <p:cNvPr id="60" name="MH_Other_2">
            <a:extLst>
              <a:ext uri="{FF2B5EF4-FFF2-40B4-BE49-F238E27FC236}">
                <a16:creationId xmlns:a16="http://schemas.microsoft.com/office/drawing/2014/main" id="{6AFD4D22-4973-C344-933C-C7F238EFE06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0800000" flipH="1">
            <a:off x="4274987" y="5115734"/>
            <a:ext cx="218752" cy="296226"/>
          </a:xfrm>
          <a:prstGeom prst="chevron">
            <a:avLst/>
          </a:prstGeom>
          <a:solidFill>
            <a:srgbClr val="5A5A5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0F2F5"/>
              </a:solidFill>
            </a:endParaRPr>
          </a:p>
        </p:txBody>
      </p:sp>
      <p:sp>
        <p:nvSpPr>
          <p:cNvPr id="61" name="MH_Other_2">
            <a:extLst>
              <a:ext uri="{FF2B5EF4-FFF2-40B4-BE49-F238E27FC236}">
                <a16:creationId xmlns:a16="http://schemas.microsoft.com/office/drawing/2014/main" id="{794A1B02-4868-0844-8D42-C1E382A5C9E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0800000" flipH="1">
            <a:off x="4564630" y="5115734"/>
            <a:ext cx="218752" cy="296226"/>
          </a:xfrm>
          <a:prstGeom prst="chevron">
            <a:avLst/>
          </a:prstGeom>
          <a:solidFill>
            <a:srgbClr val="5A5A5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0F2F5"/>
              </a:solidFill>
            </a:endParaRPr>
          </a:p>
        </p:txBody>
      </p:sp>
      <p:sp>
        <p:nvSpPr>
          <p:cNvPr id="63" name="TextBox 76">
            <a:extLst>
              <a:ext uri="{FF2B5EF4-FFF2-40B4-BE49-F238E27FC236}">
                <a16:creationId xmlns:a16="http://schemas.microsoft.com/office/drawing/2014/main" id="{3F40679E-AA28-2545-9645-6AC7EFB2ABAA}"/>
              </a:ext>
            </a:extLst>
          </p:cNvPr>
          <p:cNvSpPr txBox="1"/>
          <p:nvPr/>
        </p:nvSpPr>
        <p:spPr>
          <a:xfrm>
            <a:off x="1607625" y="1673634"/>
            <a:ext cx="2036825" cy="830997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DE4B5D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WHY</a:t>
            </a:r>
          </a:p>
          <a:p>
            <a:pPr algn="r"/>
            <a:r>
              <a:rPr lang="en-US" altLang="zh-CN" sz="2400" dirty="0">
                <a:solidFill>
                  <a:srgbClr val="DE4B5D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ENGINEER?</a:t>
            </a:r>
            <a:endParaRPr lang="zh-CN" altLang="en-US" sz="2400" dirty="0">
              <a:solidFill>
                <a:srgbClr val="DE4B5D"/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TextBox 76">
            <a:extLst>
              <a:ext uri="{FF2B5EF4-FFF2-40B4-BE49-F238E27FC236}">
                <a16:creationId xmlns:a16="http://schemas.microsoft.com/office/drawing/2014/main" id="{403C428F-1DAB-6840-851D-D1F375BBBA25}"/>
              </a:ext>
            </a:extLst>
          </p:cNvPr>
          <p:cNvSpPr txBox="1"/>
          <p:nvPr/>
        </p:nvSpPr>
        <p:spPr>
          <a:xfrm>
            <a:off x="1607625" y="3260991"/>
            <a:ext cx="2036825" cy="830997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DE4B5D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WHY</a:t>
            </a:r>
          </a:p>
          <a:p>
            <a:pPr algn="r"/>
            <a:r>
              <a:rPr lang="en-US" altLang="zh-CN" sz="2400" dirty="0">
                <a:solidFill>
                  <a:srgbClr val="DE4B5D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FRANCE?</a:t>
            </a:r>
            <a:endParaRPr lang="zh-CN" altLang="en-US" sz="2400" dirty="0">
              <a:solidFill>
                <a:srgbClr val="DE4B5D"/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4" name="TextBox 76">
            <a:extLst>
              <a:ext uri="{FF2B5EF4-FFF2-40B4-BE49-F238E27FC236}">
                <a16:creationId xmlns:a16="http://schemas.microsoft.com/office/drawing/2014/main" id="{9B5B9A09-B9C7-8544-9F59-A6AE0BBBFF36}"/>
              </a:ext>
            </a:extLst>
          </p:cNvPr>
          <p:cNvSpPr txBox="1"/>
          <p:nvPr/>
        </p:nvSpPr>
        <p:spPr>
          <a:xfrm>
            <a:off x="1592048" y="4848348"/>
            <a:ext cx="2036825" cy="830997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DE4B5D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WHY</a:t>
            </a:r>
          </a:p>
          <a:p>
            <a:pPr algn="r"/>
            <a:r>
              <a:rPr lang="en-US" altLang="zh-CN" sz="2400" dirty="0">
                <a:solidFill>
                  <a:srgbClr val="DE4B5D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N7?</a:t>
            </a:r>
            <a:endParaRPr lang="zh-CN" altLang="en-US" sz="2400" dirty="0">
              <a:solidFill>
                <a:srgbClr val="DE4B5D"/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024D0E8-8EA3-C443-8745-4B83F9193D8C}"/>
              </a:ext>
            </a:extLst>
          </p:cNvPr>
          <p:cNvSpPr txBox="1"/>
          <p:nvPr/>
        </p:nvSpPr>
        <p:spPr>
          <a:xfrm>
            <a:off x="5121628" y="3289716"/>
            <a:ext cx="6735632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30000"/>
              </a:lnSpc>
              <a:buAutoNum type="arabicPeriod"/>
            </a:pPr>
            <a:r>
              <a:rPr lang="en-US" altLang="zh-CN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French engineer system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is well known;</a:t>
            </a:r>
          </a:p>
          <a:p>
            <a:pPr marL="342900" lvl="0" indent="-342900">
              <a:lnSpc>
                <a:spcPct val="130000"/>
              </a:lnSpc>
              <a:buAutoNum type="arabicPeriod"/>
            </a:pP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Enrich overseas </a:t>
            </a:r>
            <a:r>
              <a:rPr lang="en-US" altLang="zh-CN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experience.</a:t>
            </a:r>
            <a:endParaRPr lang="en-US" altLang="zh-CN" dirty="0">
              <a:solidFill>
                <a:srgbClr val="5A5A5A"/>
              </a:solidFill>
              <a:latin typeface="Apple Braille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2CEF956-F1DB-0B43-9C14-79689FE917B4}"/>
              </a:ext>
            </a:extLst>
          </p:cNvPr>
          <p:cNvSpPr txBox="1"/>
          <p:nvPr/>
        </p:nvSpPr>
        <p:spPr>
          <a:xfrm>
            <a:off x="5121627" y="4877073"/>
            <a:ext cx="7379921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30000"/>
              </a:lnSpc>
              <a:buAutoNum type="arabicPeriod"/>
            </a:pP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N7</a:t>
            </a:r>
            <a:r>
              <a:rPr lang="zh-CN" altLang="en-US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is</a:t>
            </a:r>
            <a:r>
              <a:rPr lang="zh-CN" altLang="en-US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fr-FR" altLang="zh-CN" b="1" dirty="0" err="1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distinguished</a:t>
            </a:r>
            <a:r>
              <a:rPr lang="zh-CN" altLang="en-US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fr-FR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in the </a:t>
            </a:r>
            <a:r>
              <a:rPr lang="fr-FR" altLang="zh-CN" b="1" dirty="0" err="1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academic</a:t>
            </a:r>
            <a:r>
              <a:rPr lang="fr-FR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fr-FR" altLang="zh-CN" dirty="0" err="1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field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; </a:t>
            </a:r>
          </a:p>
          <a:p>
            <a:pPr marL="342900" lvl="0" indent="-342900">
              <a:lnSpc>
                <a:spcPct val="130000"/>
              </a:lnSpc>
              <a:buAutoNum type="arabicPeriod"/>
            </a:pPr>
            <a:r>
              <a:rPr lang="en-US" altLang="zh-CN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Teaching styles are similar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to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the </a:t>
            </a:r>
            <a:r>
              <a:rPr lang="en-US" altLang="zh-CN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enterprises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1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0" y="-1"/>
            <a:ext cx="1249680" cy="663893"/>
            <a:chOff x="8564880" y="5384482"/>
            <a:chExt cx="2773680" cy="1473519"/>
          </a:xfrm>
        </p:grpSpPr>
        <p:sp>
          <p:nvSpPr>
            <p:cNvPr id="8" name="任意多边形 7"/>
            <p:cNvSpPr/>
            <p:nvPr/>
          </p:nvSpPr>
          <p:spPr>
            <a:xfrm>
              <a:off x="8564880" y="5384482"/>
              <a:ext cx="2773680" cy="1473518"/>
            </a:xfrm>
            <a:custGeom>
              <a:avLst/>
              <a:gdLst>
                <a:gd name="connsiteX0" fmla="*/ 2763520 w 5527040"/>
                <a:gd name="connsiteY0" fmla="*/ 0 h 2936240"/>
                <a:gd name="connsiteX1" fmla="*/ 5527040 w 5527040"/>
                <a:gd name="connsiteY1" fmla="*/ 2936240 h 2936240"/>
                <a:gd name="connsiteX2" fmla="*/ 4828988 w 5527040"/>
                <a:gd name="connsiteY2" fmla="*/ 2936240 h 2936240"/>
                <a:gd name="connsiteX3" fmla="*/ 2763520 w 5527040"/>
                <a:gd name="connsiteY3" fmla="*/ 741680 h 2936240"/>
                <a:gd name="connsiteX4" fmla="*/ 698052 w 5527040"/>
                <a:gd name="connsiteY4" fmla="*/ 2936240 h 2936240"/>
                <a:gd name="connsiteX5" fmla="*/ 0 w 5527040"/>
                <a:gd name="connsiteY5" fmla="*/ 2936240 h 2936240"/>
                <a:gd name="connsiteX6" fmla="*/ 2763520 w 5527040"/>
                <a:gd name="connsiteY6" fmla="*/ 0 h 293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7040" h="2936240">
                  <a:moveTo>
                    <a:pt x="2763520" y="0"/>
                  </a:moveTo>
                  <a:lnTo>
                    <a:pt x="5527040" y="2936240"/>
                  </a:lnTo>
                  <a:lnTo>
                    <a:pt x="4828988" y="2936240"/>
                  </a:lnTo>
                  <a:lnTo>
                    <a:pt x="2763520" y="741680"/>
                  </a:lnTo>
                  <a:lnTo>
                    <a:pt x="698052" y="2936240"/>
                  </a:lnTo>
                  <a:lnTo>
                    <a:pt x="0" y="2936240"/>
                  </a:lnTo>
                  <a:lnTo>
                    <a:pt x="2763520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564880" y="5867137"/>
              <a:ext cx="1865155" cy="990864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 flipV="1">
            <a:off x="10908532" y="6248400"/>
            <a:ext cx="1283468" cy="609600"/>
            <a:chOff x="220532" y="0"/>
            <a:chExt cx="5657734" cy="2687216"/>
          </a:xfrm>
        </p:grpSpPr>
        <p:sp>
          <p:nvSpPr>
            <p:cNvPr id="9" name="任意多边形 8"/>
            <p:cNvSpPr/>
            <p:nvPr/>
          </p:nvSpPr>
          <p:spPr>
            <a:xfrm flipV="1">
              <a:off x="220532" y="0"/>
              <a:ext cx="4130936" cy="2194560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819976" y="0"/>
              <a:ext cx="5058290" cy="2687216"/>
            </a:xfrm>
            <a:custGeom>
              <a:avLst/>
              <a:gdLst>
                <a:gd name="connsiteX0" fmla="*/ 0 w 4130936"/>
                <a:gd name="connsiteY0" fmla="*/ 2194560 h 2194560"/>
                <a:gd name="connsiteX1" fmla="*/ 225015 w 4130936"/>
                <a:gd name="connsiteY1" fmla="*/ 2194560 h 2194560"/>
                <a:gd name="connsiteX2" fmla="*/ 2065468 w 4130936"/>
                <a:gd name="connsiteY2" fmla="*/ 239078 h 2194560"/>
                <a:gd name="connsiteX3" fmla="*/ 3905922 w 4130936"/>
                <a:gd name="connsiteY3" fmla="*/ 2194560 h 2194560"/>
                <a:gd name="connsiteX4" fmla="*/ 4130936 w 4130936"/>
                <a:gd name="connsiteY4" fmla="*/ 2194560 h 2194560"/>
                <a:gd name="connsiteX5" fmla="*/ 2065468 w 4130936"/>
                <a:gd name="connsiteY5" fmla="*/ 0 h 2194560"/>
                <a:gd name="connsiteX6" fmla="*/ 0 w 4130936"/>
                <a:gd name="connsiteY6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0936" h="2194560">
                  <a:moveTo>
                    <a:pt x="0" y="2194560"/>
                  </a:moveTo>
                  <a:lnTo>
                    <a:pt x="225015" y="2194560"/>
                  </a:lnTo>
                  <a:lnTo>
                    <a:pt x="2065468" y="239078"/>
                  </a:lnTo>
                  <a:lnTo>
                    <a:pt x="3905922" y="2194560"/>
                  </a:lnTo>
                  <a:lnTo>
                    <a:pt x="4130936" y="2194560"/>
                  </a:lnTo>
                  <a:lnTo>
                    <a:pt x="2065468" y="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5987601" y="896251"/>
            <a:ext cx="235688" cy="0"/>
          </a:xfrm>
          <a:prstGeom prst="line">
            <a:avLst/>
          </a:prstGeom>
          <a:ln w="22225" cap="rnd">
            <a:solidFill>
              <a:srgbClr val="DE4B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3044CA7-A3CD-2649-9EB2-071D178B9422}"/>
              </a:ext>
            </a:extLst>
          </p:cNvPr>
          <p:cNvSpPr txBox="1"/>
          <p:nvPr/>
        </p:nvSpPr>
        <p:spPr>
          <a:xfrm>
            <a:off x="1213303" y="29620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Britannic Bold" panose="020B0903060703020204" pitchFamily="34" charset="0"/>
                <a:ea typeface="宋体" panose="02010600030101010101" pitchFamily="2" charset="-122"/>
                <a:cs typeface="+mn-cs"/>
              </a:rPr>
              <a:t>PART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dirty="0">
                <a:solidFill>
                  <a:srgbClr val="DE4B5D"/>
                </a:solidFill>
                <a:latin typeface="Britannic Bold" panose="020B0903060703020204" pitchFamily="34" charset="0"/>
                <a:ea typeface="宋体" panose="02010600030101010101" pitchFamily="2" charset="-122"/>
              </a:rPr>
              <a:t>3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DE4B5D"/>
              </a:solidFill>
              <a:effectLst/>
              <a:uLnTx/>
              <a:uFillTx/>
              <a:latin typeface="Britannic Bold" panose="020B0903060703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6595285-D011-694C-ACA7-BF8C89B85A2D}"/>
              </a:ext>
            </a:extLst>
          </p:cNvPr>
          <p:cNvSpPr/>
          <p:nvPr/>
        </p:nvSpPr>
        <p:spPr>
          <a:xfrm>
            <a:off x="4333338" y="289219"/>
            <a:ext cx="3525324" cy="584775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dirty="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CAREER</a:t>
            </a:r>
            <a:r>
              <a:rPr lang="zh-CN" altLang="en-US" sz="3200" dirty="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PLANNING</a:t>
            </a: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9908E195-D034-4A4A-A7DC-119996080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13" y="2085084"/>
            <a:ext cx="2401792" cy="2919740"/>
          </a:xfrm>
          <a:prstGeom prst="rect">
            <a:avLst/>
          </a:prstGeom>
          <a:noFill/>
          <a:ln w="19050">
            <a:solidFill>
              <a:srgbClr val="DE4B5D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B4FDABFF-B87E-564D-89D6-ADE674C30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13" y="4462448"/>
            <a:ext cx="2401792" cy="540403"/>
          </a:xfrm>
          <a:prstGeom prst="rect">
            <a:avLst/>
          </a:prstGeom>
          <a:solidFill>
            <a:srgbClr val="DE4B5D"/>
          </a:solidFill>
          <a:ln w="19050">
            <a:solidFill>
              <a:srgbClr val="DE4B5D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BBDD4B02-F228-DB47-AF60-4FD7AE441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907" y="2085084"/>
            <a:ext cx="2401792" cy="2919740"/>
          </a:xfrm>
          <a:prstGeom prst="rect">
            <a:avLst/>
          </a:prstGeom>
          <a:noFill/>
          <a:ln w="19050">
            <a:solidFill>
              <a:srgbClr val="5A5A5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D4BE62EE-3485-2E49-B285-18E4E10EE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907" y="4462448"/>
            <a:ext cx="2401792" cy="540403"/>
          </a:xfrm>
          <a:prstGeom prst="rect">
            <a:avLst/>
          </a:prstGeom>
          <a:solidFill>
            <a:srgbClr val="5A5A5A"/>
          </a:solidFill>
          <a:ln w="19050">
            <a:solidFill>
              <a:srgbClr val="5A5A5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id="{4D1C128F-D67D-0F46-B84A-9816349D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647" y="2085084"/>
            <a:ext cx="2401792" cy="2919740"/>
          </a:xfrm>
          <a:prstGeom prst="rect">
            <a:avLst/>
          </a:prstGeom>
          <a:noFill/>
          <a:ln w="19050">
            <a:solidFill>
              <a:srgbClr val="5A5A5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F05B8936-34A0-A64C-B95B-80A0D30E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647" y="4462448"/>
            <a:ext cx="2401792" cy="540403"/>
          </a:xfrm>
          <a:prstGeom prst="rect">
            <a:avLst/>
          </a:prstGeom>
          <a:solidFill>
            <a:srgbClr val="5A5A5A"/>
          </a:solidFill>
          <a:ln w="19050">
            <a:solidFill>
              <a:srgbClr val="5A5A5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Rectangle 5">
            <a:extLst>
              <a:ext uri="{FF2B5EF4-FFF2-40B4-BE49-F238E27FC236}">
                <a16:creationId xmlns:a16="http://schemas.microsoft.com/office/drawing/2014/main" id="{03D35A84-85D9-1246-8406-C4E015133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300" y="2085084"/>
            <a:ext cx="2401792" cy="2919740"/>
          </a:xfrm>
          <a:prstGeom prst="rect">
            <a:avLst/>
          </a:prstGeom>
          <a:noFill/>
          <a:ln w="19050">
            <a:solidFill>
              <a:srgbClr val="DE4B5D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">
            <a:extLst>
              <a:ext uri="{FF2B5EF4-FFF2-40B4-BE49-F238E27FC236}">
                <a16:creationId xmlns:a16="http://schemas.microsoft.com/office/drawing/2014/main" id="{1212B95B-067C-8C47-A549-25EBF6BE9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300" y="4462448"/>
            <a:ext cx="2401792" cy="540403"/>
          </a:xfrm>
          <a:prstGeom prst="rect">
            <a:avLst/>
          </a:prstGeom>
          <a:solidFill>
            <a:srgbClr val="DE4B5D"/>
          </a:solidFill>
          <a:ln w="19050">
            <a:solidFill>
              <a:srgbClr val="DE4B5D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76">
            <a:extLst>
              <a:ext uri="{FF2B5EF4-FFF2-40B4-BE49-F238E27FC236}">
                <a16:creationId xmlns:a16="http://schemas.microsoft.com/office/drawing/2014/main" id="{EB7A109D-3689-C942-BE88-5FCAD58FD377}"/>
              </a:ext>
            </a:extLst>
          </p:cNvPr>
          <p:cNvSpPr txBox="1"/>
          <p:nvPr/>
        </p:nvSpPr>
        <p:spPr>
          <a:xfrm>
            <a:off x="1105786" y="4550241"/>
            <a:ext cx="165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0F2F5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2A STAGE</a:t>
            </a:r>
            <a:endParaRPr lang="zh-CN" altLang="en-US" dirty="0">
              <a:solidFill>
                <a:srgbClr val="F0F2F5"/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D73B1B4-47F6-E347-80A4-7E852D514029}"/>
              </a:ext>
            </a:extLst>
          </p:cNvPr>
          <p:cNvSpPr txBox="1"/>
          <p:nvPr/>
        </p:nvSpPr>
        <p:spPr>
          <a:xfrm>
            <a:off x="733514" y="2570096"/>
            <a:ext cx="2401792" cy="69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Internships in </a:t>
            </a:r>
            <a:r>
              <a:rPr lang="en-US" altLang="zh-CN" sz="1600" b="1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LABs</a:t>
            </a:r>
            <a:r>
              <a:rPr lang="en-US" altLang="zh-CN" sz="1600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 </a:t>
            </a:r>
          </a:p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(Ex. IRIT)</a:t>
            </a:r>
          </a:p>
        </p:txBody>
      </p:sp>
      <p:grpSp>
        <p:nvGrpSpPr>
          <p:cNvPr id="76" name="Group 21">
            <a:extLst>
              <a:ext uri="{FF2B5EF4-FFF2-40B4-BE49-F238E27FC236}">
                <a16:creationId xmlns:a16="http://schemas.microsoft.com/office/drawing/2014/main" id="{FFC472F9-3207-A64A-9146-7C26E909D994}"/>
              </a:ext>
            </a:extLst>
          </p:cNvPr>
          <p:cNvGrpSpPr/>
          <p:nvPr/>
        </p:nvGrpSpPr>
        <p:grpSpPr>
          <a:xfrm>
            <a:off x="1638650" y="3661540"/>
            <a:ext cx="591519" cy="519450"/>
            <a:chOff x="7399338" y="4675188"/>
            <a:chExt cx="581024" cy="490537"/>
          </a:xfrm>
          <a:solidFill>
            <a:srgbClr val="DE4B5D"/>
          </a:solidFill>
          <a:effectLst/>
        </p:grpSpPr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E584CD8A-122A-8F4D-A88B-50BB129BDF0F}"/>
                </a:ext>
              </a:extLst>
            </p:cNvPr>
            <p:cNvSpPr/>
            <p:nvPr/>
          </p:nvSpPr>
          <p:spPr bwMode="auto">
            <a:xfrm>
              <a:off x="7556500" y="4922838"/>
              <a:ext cx="231775" cy="198437"/>
            </a:xfrm>
            <a:custGeom>
              <a:avLst/>
              <a:gdLst>
                <a:gd name="T0" fmla="*/ 59 w 62"/>
                <a:gd name="T1" fmla="*/ 41 h 53"/>
                <a:gd name="T2" fmla="*/ 61 w 62"/>
                <a:gd name="T3" fmla="*/ 14 h 53"/>
                <a:gd name="T4" fmla="*/ 45 w 62"/>
                <a:gd name="T5" fmla="*/ 0 h 53"/>
                <a:gd name="T6" fmla="*/ 37 w 62"/>
                <a:gd name="T7" fmla="*/ 0 h 53"/>
                <a:gd name="T8" fmla="*/ 35 w 62"/>
                <a:gd name="T9" fmla="*/ 6 h 53"/>
                <a:gd name="T10" fmla="*/ 37 w 62"/>
                <a:gd name="T11" fmla="*/ 30 h 53"/>
                <a:gd name="T12" fmla="*/ 31 w 62"/>
                <a:gd name="T13" fmla="*/ 38 h 53"/>
                <a:gd name="T14" fmla="*/ 25 w 62"/>
                <a:gd name="T15" fmla="*/ 30 h 53"/>
                <a:gd name="T16" fmla="*/ 29 w 62"/>
                <a:gd name="T17" fmla="*/ 6 h 53"/>
                <a:gd name="T18" fmla="*/ 26 w 62"/>
                <a:gd name="T19" fmla="*/ 0 h 53"/>
                <a:gd name="T20" fmla="*/ 17 w 62"/>
                <a:gd name="T21" fmla="*/ 0 h 53"/>
                <a:gd name="T22" fmla="*/ 17 w 62"/>
                <a:gd name="T23" fmla="*/ 0 h 53"/>
                <a:gd name="T24" fmla="*/ 1 w 62"/>
                <a:gd name="T25" fmla="*/ 14 h 53"/>
                <a:gd name="T26" fmla="*/ 3 w 62"/>
                <a:gd name="T27" fmla="*/ 41 h 53"/>
                <a:gd name="T28" fmla="*/ 31 w 62"/>
                <a:gd name="T29" fmla="*/ 53 h 53"/>
                <a:gd name="T30" fmla="*/ 59 w 62"/>
                <a:gd name="T31" fmla="*/ 4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" h="53">
                  <a:moveTo>
                    <a:pt x="59" y="41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62" y="7"/>
                    <a:pt x="54" y="0"/>
                    <a:pt x="4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"/>
                    <a:pt x="37" y="5"/>
                    <a:pt x="35" y="6"/>
                  </a:cubicBezTo>
                  <a:cubicBezTo>
                    <a:pt x="35" y="6"/>
                    <a:pt x="38" y="24"/>
                    <a:pt x="37" y="30"/>
                  </a:cubicBezTo>
                  <a:cubicBezTo>
                    <a:pt x="36" y="32"/>
                    <a:pt x="34" y="39"/>
                    <a:pt x="31" y="38"/>
                  </a:cubicBezTo>
                  <a:cubicBezTo>
                    <a:pt x="28" y="38"/>
                    <a:pt x="26" y="32"/>
                    <a:pt x="25" y="30"/>
                  </a:cubicBezTo>
                  <a:cubicBezTo>
                    <a:pt x="24" y="24"/>
                    <a:pt x="29" y="6"/>
                    <a:pt x="29" y="6"/>
                  </a:cubicBezTo>
                  <a:cubicBezTo>
                    <a:pt x="28" y="6"/>
                    <a:pt x="27" y="5"/>
                    <a:pt x="2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1" y="14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10" y="48"/>
                    <a:pt x="21" y="53"/>
                    <a:pt x="31" y="53"/>
                  </a:cubicBezTo>
                  <a:cubicBezTo>
                    <a:pt x="42" y="53"/>
                    <a:pt x="53" y="47"/>
                    <a:pt x="5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8" name="Oval 23">
              <a:extLst>
                <a:ext uri="{FF2B5EF4-FFF2-40B4-BE49-F238E27FC236}">
                  <a16:creationId xmlns:a16="http://schemas.microsoft.com/office/drawing/2014/main" id="{63BC474B-5913-9C43-AF2B-18148FD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783138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01AE11FB-B997-EB49-9E6D-5E567E100F0E}"/>
                </a:ext>
              </a:extLst>
            </p:cNvPr>
            <p:cNvSpPr/>
            <p:nvPr/>
          </p:nvSpPr>
          <p:spPr bwMode="auto">
            <a:xfrm>
              <a:off x="7399338" y="4675188"/>
              <a:ext cx="581024" cy="490537"/>
            </a:xfrm>
            <a:custGeom>
              <a:avLst/>
              <a:gdLst>
                <a:gd name="T0" fmla="*/ 154 w 155"/>
                <a:gd name="T1" fmla="*/ 60 h 131"/>
                <a:gd name="T2" fmla="*/ 133 w 155"/>
                <a:gd name="T3" fmla="*/ 39 h 131"/>
                <a:gd name="T4" fmla="*/ 130 w 155"/>
                <a:gd name="T5" fmla="*/ 37 h 131"/>
                <a:gd name="T6" fmla="*/ 129 w 155"/>
                <a:gd name="T7" fmla="*/ 36 h 131"/>
                <a:gd name="T8" fmla="*/ 129 w 155"/>
                <a:gd name="T9" fmla="*/ 36 h 131"/>
                <a:gd name="T10" fmla="*/ 127 w 155"/>
                <a:gd name="T11" fmla="*/ 37 h 131"/>
                <a:gd name="T12" fmla="*/ 115 w 155"/>
                <a:gd name="T13" fmla="*/ 50 h 131"/>
                <a:gd name="T14" fmla="*/ 104 w 155"/>
                <a:gd name="T15" fmla="*/ 60 h 131"/>
                <a:gd name="T16" fmla="*/ 104 w 155"/>
                <a:gd name="T17" fmla="*/ 63 h 131"/>
                <a:gd name="T18" fmla="*/ 106 w 155"/>
                <a:gd name="T19" fmla="*/ 64 h 131"/>
                <a:gd name="T20" fmla="*/ 106 w 155"/>
                <a:gd name="T21" fmla="*/ 64 h 131"/>
                <a:gd name="T22" fmla="*/ 115 w 155"/>
                <a:gd name="T23" fmla="*/ 64 h 131"/>
                <a:gd name="T24" fmla="*/ 118 w 155"/>
                <a:gd name="T25" fmla="*/ 64 h 131"/>
                <a:gd name="T26" fmla="*/ 120 w 155"/>
                <a:gd name="T27" fmla="*/ 65 h 131"/>
                <a:gd name="T28" fmla="*/ 121 w 155"/>
                <a:gd name="T29" fmla="*/ 66 h 131"/>
                <a:gd name="T30" fmla="*/ 120 w 155"/>
                <a:gd name="T31" fmla="*/ 70 h 131"/>
                <a:gd name="T32" fmla="*/ 106 w 155"/>
                <a:gd name="T33" fmla="*/ 99 h 131"/>
                <a:gd name="T34" fmla="*/ 72 w 155"/>
                <a:gd name="T35" fmla="*/ 114 h 131"/>
                <a:gd name="T36" fmla="*/ 39 w 155"/>
                <a:gd name="T37" fmla="*/ 100 h 131"/>
                <a:gd name="T38" fmla="*/ 24 w 155"/>
                <a:gd name="T39" fmla="*/ 66 h 131"/>
                <a:gd name="T40" fmla="*/ 38 w 155"/>
                <a:gd name="T41" fmla="*/ 32 h 131"/>
                <a:gd name="T42" fmla="*/ 74 w 155"/>
                <a:gd name="T43" fmla="*/ 17 h 131"/>
                <a:gd name="T44" fmla="*/ 90 w 155"/>
                <a:gd name="T45" fmla="*/ 20 h 131"/>
                <a:gd name="T46" fmla="*/ 93 w 155"/>
                <a:gd name="T47" fmla="*/ 20 h 131"/>
                <a:gd name="T48" fmla="*/ 99 w 155"/>
                <a:gd name="T49" fmla="*/ 18 h 131"/>
                <a:gd name="T50" fmla="*/ 101 w 155"/>
                <a:gd name="T51" fmla="*/ 14 h 131"/>
                <a:gd name="T52" fmla="*/ 96 w 155"/>
                <a:gd name="T53" fmla="*/ 3 h 131"/>
                <a:gd name="T54" fmla="*/ 74 w 155"/>
                <a:gd name="T55" fmla="*/ 0 h 131"/>
                <a:gd name="T56" fmla="*/ 26 w 155"/>
                <a:gd name="T57" fmla="*/ 20 h 131"/>
                <a:gd name="T58" fmla="*/ 26 w 155"/>
                <a:gd name="T59" fmla="*/ 112 h 131"/>
                <a:gd name="T60" fmla="*/ 72 w 155"/>
                <a:gd name="T61" fmla="*/ 131 h 131"/>
                <a:gd name="T62" fmla="*/ 73 w 155"/>
                <a:gd name="T63" fmla="*/ 131 h 131"/>
                <a:gd name="T64" fmla="*/ 119 w 155"/>
                <a:gd name="T65" fmla="*/ 111 h 131"/>
                <a:gd name="T66" fmla="*/ 130 w 155"/>
                <a:gd name="T67" fmla="*/ 97 h 131"/>
                <a:gd name="T68" fmla="*/ 136 w 155"/>
                <a:gd name="T69" fmla="*/ 81 h 131"/>
                <a:gd name="T70" fmla="*/ 138 w 155"/>
                <a:gd name="T71" fmla="*/ 69 h 131"/>
                <a:gd name="T72" fmla="*/ 138 w 155"/>
                <a:gd name="T73" fmla="*/ 66 h 131"/>
                <a:gd name="T74" fmla="*/ 140 w 155"/>
                <a:gd name="T75" fmla="*/ 64 h 131"/>
                <a:gd name="T76" fmla="*/ 143 w 155"/>
                <a:gd name="T77" fmla="*/ 64 h 131"/>
                <a:gd name="T78" fmla="*/ 152 w 155"/>
                <a:gd name="T79" fmla="*/ 64 h 131"/>
                <a:gd name="T80" fmla="*/ 152 w 155"/>
                <a:gd name="T81" fmla="*/ 64 h 131"/>
                <a:gd name="T82" fmla="*/ 154 w 155"/>
                <a:gd name="T83" fmla="*/ 62 h 131"/>
                <a:gd name="T84" fmla="*/ 154 w 155"/>
                <a:gd name="T85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5" h="131">
                  <a:moveTo>
                    <a:pt x="154" y="60"/>
                  </a:moveTo>
                  <a:cubicBezTo>
                    <a:pt x="133" y="39"/>
                    <a:pt x="133" y="39"/>
                    <a:pt x="133" y="39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29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8" y="36"/>
                    <a:pt x="128" y="36"/>
                    <a:pt x="127" y="37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61"/>
                    <a:pt x="103" y="62"/>
                    <a:pt x="104" y="63"/>
                  </a:cubicBezTo>
                  <a:cubicBezTo>
                    <a:pt x="104" y="63"/>
                    <a:pt x="105" y="64"/>
                    <a:pt x="106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9" y="64"/>
                    <a:pt x="120" y="64"/>
                    <a:pt x="120" y="65"/>
                  </a:cubicBezTo>
                  <a:cubicBezTo>
                    <a:pt x="120" y="65"/>
                    <a:pt x="121" y="66"/>
                    <a:pt x="121" y="66"/>
                  </a:cubicBezTo>
                  <a:cubicBezTo>
                    <a:pt x="120" y="70"/>
                    <a:pt x="120" y="70"/>
                    <a:pt x="120" y="70"/>
                  </a:cubicBezTo>
                  <a:cubicBezTo>
                    <a:pt x="119" y="81"/>
                    <a:pt x="114" y="91"/>
                    <a:pt x="106" y="99"/>
                  </a:cubicBezTo>
                  <a:cubicBezTo>
                    <a:pt x="97" y="109"/>
                    <a:pt x="85" y="114"/>
                    <a:pt x="72" y="114"/>
                  </a:cubicBezTo>
                  <a:cubicBezTo>
                    <a:pt x="59" y="114"/>
                    <a:pt x="48" y="109"/>
                    <a:pt x="39" y="100"/>
                  </a:cubicBezTo>
                  <a:cubicBezTo>
                    <a:pt x="29" y="91"/>
                    <a:pt x="24" y="79"/>
                    <a:pt x="24" y="66"/>
                  </a:cubicBezTo>
                  <a:cubicBezTo>
                    <a:pt x="24" y="53"/>
                    <a:pt x="29" y="41"/>
                    <a:pt x="38" y="32"/>
                  </a:cubicBezTo>
                  <a:cubicBezTo>
                    <a:pt x="48" y="22"/>
                    <a:pt x="61" y="17"/>
                    <a:pt x="74" y="17"/>
                  </a:cubicBezTo>
                  <a:cubicBezTo>
                    <a:pt x="80" y="17"/>
                    <a:pt x="85" y="18"/>
                    <a:pt x="90" y="20"/>
                  </a:cubicBezTo>
                  <a:cubicBezTo>
                    <a:pt x="91" y="20"/>
                    <a:pt x="92" y="20"/>
                    <a:pt x="93" y="20"/>
                  </a:cubicBezTo>
                  <a:cubicBezTo>
                    <a:pt x="95" y="20"/>
                    <a:pt x="97" y="19"/>
                    <a:pt x="99" y="18"/>
                  </a:cubicBezTo>
                  <a:cubicBezTo>
                    <a:pt x="100" y="17"/>
                    <a:pt x="100" y="16"/>
                    <a:pt x="101" y="14"/>
                  </a:cubicBezTo>
                  <a:cubicBezTo>
                    <a:pt x="103" y="10"/>
                    <a:pt x="100" y="5"/>
                    <a:pt x="96" y="3"/>
                  </a:cubicBezTo>
                  <a:cubicBezTo>
                    <a:pt x="89" y="1"/>
                    <a:pt x="82" y="0"/>
                    <a:pt x="74" y="0"/>
                  </a:cubicBezTo>
                  <a:cubicBezTo>
                    <a:pt x="56" y="0"/>
                    <a:pt x="39" y="7"/>
                    <a:pt x="26" y="20"/>
                  </a:cubicBezTo>
                  <a:cubicBezTo>
                    <a:pt x="0" y="45"/>
                    <a:pt x="1" y="87"/>
                    <a:pt x="26" y="112"/>
                  </a:cubicBezTo>
                  <a:cubicBezTo>
                    <a:pt x="39" y="125"/>
                    <a:pt x="55" y="131"/>
                    <a:pt x="72" y="131"/>
                  </a:cubicBezTo>
                  <a:cubicBezTo>
                    <a:pt x="72" y="131"/>
                    <a:pt x="72" y="131"/>
                    <a:pt x="73" y="131"/>
                  </a:cubicBezTo>
                  <a:cubicBezTo>
                    <a:pt x="90" y="131"/>
                    <a:pt x="106" y="124"/>
                    <a:pt x="119" y="111"/>
                  </a:cubicBezTo>
                  <a:cubicBezTo>
                    <a:pt x="123" y="107"/>
                    <a:pt x="127" y="102"/>
                    <a:pt x="130" y="97"/>
                  </a:cubicBezTo>
                  <a:cubicBezTo>
                    <a:pt x="133" y="92"/>
                    <a:pt x="135" y="87"/>
                    <a:pt x="136" y="81"/>
                  </a:cubicBezTo>
                  <a:cubicBezTo>
                    <a:pt x="137" y="77"/>
                    <a:pt x="138" y="73"/>
                    <a:pt x="138" y="69"/>
                  </a:cubicBezTo>
                  <a:cubicBezTo>
                    <a:pt x="138" y="66"/>
                    <a:pt x="138" y="66"/>
                    <a:pt x="138" y="66"/>
                  </a:cubicBezTo>
                  <a:cubicBezTo>
                    <a:pt x="138" y="64"/>
                    <a:pt x="139" y="64"/>
                    <a:pt x="140" y="64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3" y="64"/>
                    <a:pt x="154" y="63"/>
                    <a:pt x="154" y="62"/>
                  </a:cubicBezTo>
                  <a:cubicBezTo>
                    <a:pt x="155" y="61"/>
                    <a:pt x="155" y="60"/>
                    <a:pt x="15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0" name="Group 28">
            <a:extLst>
              <a:ext uri="{FF2B5EF4-FFF2-40B4-BE49-F238E27FC236}">
                <a16:creationId xmlns:a16="http://schemas.microsoft.com/office/drawing/2014/main" id="{7A4B21B0-8DF7-494F-B556-7EE6D0EB11E4}"/>
              </a:ext>
            </a:extLst>
          </p:cNvPr>
          <p:cNvGrpSpPr/>
          <p:nvPr/>
        </p:nvGrpSpPr>
        <p:grpSpPr>
          <a:xfrm>
            <a:off x="7304480" y="3734316"/>
            <a:ext cx="357432" cy="373899"/>
            <a:chOff x="8385175" y="3870325"/>
            <a:chExt cx="473075" cy="473075"/>
          </a:xfrm>
          <a:solidFill>
            <a:srgbClr val="DE4B5D"/>
          </a:solidFill>
          <a:effectLst/>
        </p:grpSpPr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CCF86EBB-6099-AB42-B47D-C860CD1F2C18}"/>
                </a:ext>
              </a:extLst>
            </p:cNvPr>
            <p:cNvSpPr/>
            <p:nvPr/>
          </p:nvSpPr>
          <p:spPr bwMode="auto">
            <a:xfrm>
              <a:off x="8561388" y="3870325"/>
              <a:ext cx="288925" cy="241300"/>
            </a:xfrm>
            <a:custGeom>
              <a:avLst/>
              <a:gdLst>
                <a:gd name="T0" fmla="*/ 12 w 77"/>
                <a:gd name="T1" fmla="*/ 0 h 64"/>
                <a:gd name="T2" fmla="*/ 19 w 77"/>
                <a:gd name="T3" fmla="*/ 0 h 64"/>
                <a:gd name="T4" fmla="*/ 58 w 77"/>
                <a:gd name="T5" fmla="*/ 0 h 64"/>
                <a:gd name="T6" fmla="*/ 65 w 77"/>
                <a:gd name="T7" fmla="*/ 0 h 64"/>
                <a:gd name="T8" fmla="*/ 77 w 77"/>
                <a:gd name="T9" fmla="*/ 11 h 64"/>
                <a:gd name="T10" fmla="*/ 77 w 77"/>
                <a:gd name="T11" fmla="*/ 25 h 64"/>
                <a:gd name="T12" fmla="*/ 77 w 77"/>
                <a:gd name="T13" fmla="*/ 39 h 64"/>
                <a:gd name="T14" fmla="*/ 65 w 77"/>
                <a:gd name="T15" fmla="*/ 51 h 64"/>
                <a:gd name="T16" fmla="*/ 55 w 77"/>
                <a:gd name="T17" fmla="*/ 51 h 64"/>
                <a:gd name="T18" fmla="*/ 55 w 77"/>
                <a:gd name="T19" fmla="*/ 60 h 64"/>
                <a:gd name="T20" fmla="*/ 52 w 77"/>
                <a:gd name="T21" fmla="*/ 64 h 64"/>
                <a:gd name="T22" fmla="*/ 51 w 77"/>
                <a:gd name="T23" fmla="*/ 64 h 64"/>
                <a:gd name="T24" fmla="*/ 47 w 77"/>
                <a:gd name="T25" fmla="*/ 63 h 64"/>
                <a:gd name="T26" fmla="*/ 35 w 77"/>
                <a:gd name="T27" fmla="*/ 51 h 64"/>
                <a:gd name="T28" fmla="*/ 12 w 77"/>
                <a:gd name="T29" fmla="*/ 51 h 64"/>
                <a:gd name="T30" fmla="*/ 0 w 77"/>
                <a:gd name="T31" fmla="*/ 39 h 64"/>
                <a:gd name="T32" fmla="*/ 0 w 77"/>
                <a:gd name="T33" fmla="*/ 25 h 64"/>
                <a:gd name="T34" fmla="*/ 0 w 77"/>
                <a:gd name="T35" fmla="*/ 11 h 64"/>
                <a:gd name="T36" fmla="*/ 12 w 77"/>
                <a:gd name="T3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64">
                  <a:moveTo>
                    <a:pt x="1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2" y="0"/>
                    <a:pt x="77" y="5"/>
                    <a:pt x="77" y="11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46"/>
                    <a:pt x="72" y="51"/>
                    <a:pt x="6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62"/>
                    <a:pt x="54" y="63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49" y="64"/>
                    <a:pt x="48" y="64"/>
                    <a:pt x="47" y="63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5" y="51"/>
                    <a:pt x="0" y="46"/>
                    <a:pt x="0" y="3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84170544-A7EF-3348-9FD7-D5F58DFA4276}"/>
                </a:ext>
              </a:extLst>
            </p:cNvPr>
            <p:cNvSpPr/>
            <p:nvPr/>
          </p:nvSpPr>
          <p:spPr bwMode="auto">
            <a:xfrm>
              <a:off x="8385175" y="4010025"/>
              <a:ext cx="473075" cy="333375"/>
            </a:xfrm>
            <a:custGeom>
              <a:avLst/>
              <a:gdLst>
                <a:gd name="T0" fmla="*/ 107 w 126"/>
                <a:gd name="T1" fmla="*/ 25 h 89"/>
                <a:gd name="T2" fmla="*/ 107 w 126"/>
                <a:gd name="T3" fmla="*/ 35 h 89"/>
                <a:gd name="T4" fmla="*/ 104 w 126"/>
                <a:gd name="T5" fmla="*/ 40 h 89"/>
                <a:gd name="T6" fmla="*/ 102 w 126"/>
                <a:gd name="T7" fmla="*/ 41 h 89"/>
                <a:gd name="T8" fmla="*/ 97 w 126"/>
                <a:gd name="T9" fmla="*/ 39 h 89"/>
                <a:gd name="T10" fmla="*/ 82 w 126"/>
                <a:gd name="T11" fmla="*/ 25 h 89"/>
                <a:gd name="T12" fmla="*/ 47 w 126"/>
                <a:gd name="T13" fmla="*/ 25 h 89"/>
                <a:gd name="T14" fmla="*/ 33 w 126"/>
                <a:gd name="T15" fmla="*/ 11 h 89"/>
                <a:gd name="T16" fmla="*/ 33 w 126"/>
                <a:gd name="T17" fmla="*/ 0 h 89"/>
                <a:gd name="T18" fmla="*/ 25 w 126"/>
                <a:gd name="T19" fmla="*/ 0 h 89"/>
                <a:gd name="T20" fmla="*/ 16 w 126"/>
                <a:gd name="T21" fmla="*/ 0 h 89"/>
                <a:gd name="T22" fmla="*/ 0 w 126"/>
                <a:gd name="T23" fmla="*/ 16 h 89"/>
                <a:gd name="T24" fmla="*/ 0 w 126"/>
                <a:gd name="T25" fmla="*/ 34 h 89"/>
                <a:gd name="T26" fmla="*/ 0 w 126"/>
                <a:gd name="T27" fmla="*/ 55 h 89"/>
                <a:gd name="T28" fmla="*/ 16 w 126"/>
                <a:gd name="T29" fmla="*/ 71 h 89"/>
                <a:gd name="T30" fmla="*/ 28 w 126"/>
                <a:gd name="T31" fmla="*/ 71 h 89"/>
                <a:gd name="T32" fmla="*/ 28 w 126"/>
                <a:gd name="T33" fmla="*/ 82 h 89"/>
                <a:gd name="T34" fmla="*/ 32 w 126"/>
                <a:gd name="T35" fmla="*/ 88 h 89"/>
                <a:gd name="T36" fmla="*/ 35 w 126"/>
                <a:gd name="T37" fmla="*/ 89 h 89"/>
                <a:gd name="T38" fmla="*/ 39 w 126"/>
                <a:gd name="T39" fmla="*/ 87 h 89"/>
                <a:gd name="T40" fmla="*/ 56 w 126"/>
                <a:gd name="T41" fmla="*/ 71 h 89"/>
                <a:gd name="T42" fmla="*/ 110 w 126"/>
                <a:gd name="T43" fmla="*/ 71 h 89"/>
                <a:gd name="T44" fmla="*/ 126 w 126"/>
                <a:gd name="T45" fmla="*/ 55 h 89"/>
                <a:gd name="T46" fmla="*/ 126 w 126"/>
                <a:gd name="T47" fmla="*/ 34 h 89"/>
                <a:gd name="T48" fmla="*/ 126 w 126"/>
                <a:gd name="T49" fmla="*/ 23 h 89"/>
                <a:gd name="T50" fmla="*/ 119 w 126"/>
                <a:gd name="T51" fmla="*/ 25 h 89"/>
                <a:gd name="T52" fmla="*/ 107 w 126"/>
                <a:gd name="T53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6" h="89">
                  <a:moveTo>
                    <a:pt x="107" y="25"/>
                  </a:moveTo>
                  <a:cubicBezTo>
                    <a:pt x="107" y="35"/>
                    <a:pt x="107" y="35"/>
                    <a:pt x="107" y="35"/>
                  </a:cubicBezTo>
                  <a:cubicBezTo>
                    <a:pt x="107" y="37"/>
                    <a:pt x="106" y="39"/>
                    <a:pt x="104" y="40"/>
                  </a:cubicBezTo>
                  <a:cubicBezTo>
                    <a:pt x="103" y="40"/>
                    <a:pt x="102" y="41"/>
                    <a:pt x="102" y="41"/>
                  </a:cubicBezTo>
                  <a:cubicBezTo>
                    <a:pt x="100" y="41"/>
                    <a:pt x="99" y="40"/>
                    <a:pt x="97" y="39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39" y="25"/>
                    <a:pt x="33" y="18"/>
                    <a:pt x="33" y="1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4"/>
                    <a:pt x="7" y="71"/>
                    <a:pt x="16" y="71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5"/>
                    <a:pt x="30" y="87"/>
                    <a:pt x="32" y="88"/>
                  </a:cubicBezTo>
                  <a:cubicBezTo>
                    <a:pt x="33" y="89"/>
                    <a:pt x="34" y="89"/>
                    <a:pt x="35" y="89"/>
                  </a:cubicBezTo>
                  <a:cubicBezTo>
                    <a:pt x="36" y="89"/>
                    <a:pt x="38" y="88"/>
                    <a:pt x="39" y="87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9" y="71"/>
                    <a:pt x="126" y="64"/>
                    <a:pt x="126" y="55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24" y="24"/>
                    <a:pt x="121" y="25"/>
                    <a:pt x="119" y="25"/>
                  </a:cubicBezTo>
                  <a:lnTo>
                    <a:pt x="107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3" name="Group 25">
            <a:extLst>
              <a:ext uri="{FF2B5EF4-FFF2-40B4-BE49-F238E27FC236}">
                <a16:creationId xmlns:a16="http://schemas.microsoft.com/office/drawing/2014/main" id="{D28CCE4C-1108-A141-A1A9-0B2FA9091D88}"/>
              </a:ext>
            </a:extLst>
          </p:cNvPr>
          <p:cNvGrpSpPr/>
          <p:nvPr/>
        </p:nvGrpSpPr>
        <p:grpSpPr>
          <a:xfrm>
            <a:off x="10052365" y="3706970"/>
            <a:ext cx="406357" cy="428590"/>
            <a:chOff x="8804275" y="3135313"/>
            <a:chExt cx="449263" cy="476250"/>
          </a:xfrm>
          <a:solidFill>
            <a:srgbClr val="5A5A5A"/>
          </a:solidFill>
          <a:effectLst/>
        </p:grpSpPr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352FDF61-A619-AC43-B9DB-19CBB3DA1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0813" y="3322638"/>
              <a:ext cx="212725" cy="288925"/>
            </a:xfrm>
            <a:custGeom>
              <a:avLst/>
              <a:gdLst>
                <a:gd name="T0" fmla="*/ 43 w 57"/>
                <a:gd name="T1" fmla="*/ 0 h 77"/>
                <a:gd name="T2" fmla="*/ 14 w 57"/>
                <a:gd name="T3" fmla="*/ 0 h 77"/>
                <a:gd name="T4" fmla="*/ 0 w 57"/>
                <a:gd name="T5" fmla="*/ 13 h 77"/>
                <a:gd name="T6" fmla="*/ 0 w 57"/>
                <a:gd name="T7" fmla="*/ 63 h 77"/>
                <a:gd name="T8" fmla="*/ 14 w 57"/>
                <a:gd name="T9" fmla="*/ 77 h 77"/>
                <a:gd name="T10" fmla="*/ 43 w 57"/>
                <a:gd name="T11" fmla="*/ 77 h 77"/>
                <a:gd name="T12" fmla="*/ 57 w 57"/>
                <a:gd name="T13" fmla="*/ 63 h 77"/>
                <a:gd name="T14" fmla="*/ 57 w 57"/>
                <a:gd name="T15" fmla="*/ 13 h 77"/>
                <a:gd name="T16" fmla="*/ 43 w 57"/>
                <a:gd name="T17" fmla="*/ 0 h 77"/>
                <a:gd name="T18" fmla="*/ 28 w 57"/>
                <a:gd name="T19" fmla="*/ 72 h 77"/>
                <a:gd name="T20" fmla="*/ 25 w 57"/>
                <a:gd name="T21" fmla="*/ 69 h 77"/>
                <a:gd name="T22" fmla="*/ 28 w 57"/>
                <a:gd name="T23" fmla="*/ 66 h 77"/>
                <a:gd name="T24" fmla="*/ 31 w 57"/>
                <a:gd name="T25" fmla="*/ 69 h 77"/>
                <a:gd name="T26" fmla="*/ 28 w 57"/>
                <a:gd name="T27" fmla="*/ 72 h 77"/>
                <a:gd name="T28" fmla="*/ 46 w 57"/>
                <a:gd name="T29" fmla="*/ 61 h 77"/>
                <a:gd name="T30" fmla="*/ 11 w 57"/>
                <a:gd name="T31" fmla="*/ 61 h 77"/>
                <a:gd name="T32" fmla="*/ 11 w 57"/>
                <a:gd name="T33" fmla="*/ 10 h 77"/>
                <a:gd name="T34" fmla="*/ 46 w 57"/>
                <a:gd name="T35" fmla="*/ 10 h 77"/>
                <a:gd name="T36" fmla="*/ 46 w 57"/>
                <a:gd name="T37" fmla="*/ 6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77">
                  <a:moveTo>
                    <a:pt x="4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1"/>
                    <a:pt x="6" y="77"/>
                    <a:pt x="14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1" y="77"/>
                    <a:pt x="57" y="71"/>
                    <a:pt x="57" y="6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6"/>
                    <a:pt x="51" y="0"/>
                    <a:pt x="43" y="0"/>
                  </a:cubicBezTo>
                  <a:close/>
                  <a:moveTo>
                    <a:pt x="28" y="72"/>
                  </a:moveTo>
                  <a:cubicBezTo>
                    <a:pt x="27" y="72"/>
                    <a:pt x="25" y="70"/>
                    <a:pt x="25" y="69"/>
                  </a:cubicBezTo>
                  <a:cubicBezTo>
                    <a:pt x="25" y="67"/>
                    <a:pt x="27" y="66"/>
                    <a:pt x="28" y="66"/>
                  </a:cubicBezTo>
                  <a:cubicBezTo>
                    <a:pt x="30" y="66"/>
                    <a:pt x="31" y="67"/>
                    <a:pt x="31" y="69"/>
                  </a:cubicBezTo>
                  <a:cubicBezTo>
                    <a:pt x="31" y="70"/>
                    <a:pt x="30" y="72"/>
                    <a:pt x="28" y="72"/>
                  </a:cubicBezTo>
                  <a:close/>
                  <a:moveTo>
                    <a:pt x="46" y="61"/>
                  </a:moveTo>
                  <a:cubicBezTo>
                    <a:pt x="11" y="61"/>
                    <a:pt x="11" y="61"/>
                    <a:pt x="11" y="6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46" y="10"/>
                    <a:pt x="46" y="10"/>
                    <a:pt x="46" y="10"/>
                  </a:cubicBezTo>
                  <a:lnTo>
                    <a:pt x="46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B16D919D-BC4E-DC42-8E30-7A0BAF928236}"/>
                </a:ext>
              </a:extLst>
            </p:cNvPr>
            <p:cNvSpPr/>
            <p:nvPr/>
          </p:nvSpPr>
          <p:spPr bwMode="auto">
            <a:xfrm>
              <a:off x="8804275" y="3135313"/>
              <a:ext cx="412750" cy="461963"/>
            </a:xfrm>
            <a:custGeom>
              <a:avLst/>
              <a:gdLst>
                <a:gd name="T0" fmla="*/ 37 w 110"/>
                <a:gd name="T1" fmla="*/ 61 h 123"/>
                <a:gd name="T2" fmla="*/ 76 w 110"/>
                <a:gd name="T3" fmla="*/ 42 h 123"/>
                <a:gd name="T4" fmla="*/ 100 w 110"/>
                <a:gd name="T5" fmla="*/ 42 h 123"/>
                <a:gd name="T6" fmla="*/ 102 w 110"/>
                <a:gd name="T7" fmla="*/ 37 h 123"/>
                <a:gd name="T8" fmla="*/ 106 w 110"/>
                <a:gd name="T9" fmla="*/ 33 h 123"/>
                <a:gd name="T10" fmla="*/ 107 w 110"/>
                <a:gd name="T11" fmla="*/ 20 h 123"/>
                <a:gd name="T12" fmla="*/ 91 w 110"/>
                <a:gd name="T13" fmla="*/ 15 h 123"/>
                <a:gd name="T14" fmla="*/ 85 w 110"/>
                <a:gd name="T15" fmla="*/ 21 h 123"/>
                <a:gd name="T16" fmla="*/ 85 w 110"/>
                <a:gd name="T17" fmla="*/ 21 h 123"/>
                <a:gd name="T18" fmla="*/ 75 w 110"/>
                <a:gd name="T19" fmla="*/ 21 h 123"/>
                <a:gd name="T20" fmla="*/ 73 w 110"/>
                <a:gd name="T21" fmla="*/ 14 h 123"/>
                <a:gd name="T22" fmla="*/ 73 w 110"/>
                <a:gd name="T23" fmla="*/ 8 h 123"/>
                <a:gd name="T24" fmla="*/ 58 w 110"/>
                <a:gd name="T25" fmla="*/ 0 h 123"/>
                <a:gd name="T26" fmla="*/ 50 w 110"/>
                <a:gd name="T27" fmla="*/ 10 h 123"/>
                <a:gd name="T28" fmla="*/ 50 w 110"/>
                <a:gd name="T29" fmla="*/ 16 h 123"/>
                <a:gd name="T30" fmla="*/ 50 w 110"/>
                <a:gd name="T31" fmla="*/ 16 h 123"/>
                <a:gd name="T32" fmla="*/ 50 w 110"/>
                <a:gd name="T33" fmla="*/ 17 h 123"/>
                <a:gd name="T34" fmla="*/ 50 w 110"/>
                <a:gd name="T35" fmla="*/ 17 h 123"/>
                <a:gd name="T36" fmla="*/ 49 w 110"/>
                <a:gd name="T37" fmla="*/ 18 h 123"/>
                <a:gd name="T38" fmla="*/ 49 w 110"/>
                <a:gd name="T39" fmla="*/ 19 h 123"/>
                <a:gd name="T40" fmla="*/ 42 w 110"/>
                <a:gd name="T41" fmla="*/ 23 h 123"/>
                <a:gd name="T42" fmla="*/ 36 w 110"/>
                <a:gd name="T43" fmla="*/ 20 h 123"/>
                <a:gd name="T44" fmla="*/ 32 w 110"/>
                <a:gd name="T45" fmla="*/ 15 h 123"/>
                <a:gd name="T46" fmla="*/ 15 w 110"/>
                <a:gd name="T47" fmla="*/ 20 h 123"/>
                <a:gd name="T48" fmla="*/ 17 w 110"/>
                <a:gd name="T49" fmla="*/ 33 h 123"/>
                <a:gd name="T50" fmla="*/ 21 w 110"/>
                <a:gd name="T51" fmla="*/ 37 h 123"/>
                <a:gd name="T52" fmla="*/ 22 w 110"/>
                <a:gd name="T53" fmla="*/ 38 h 123"/>
                <a:gd name="T54" fmla="*/ 22 w 110"/>
                <a:gd name="T55" fmla="*/ 39 h 123"/>
                <a:gd name="T56" fmla="*/ 22 w 110"/>
                <a:gd name="T57" fmla="*/ 39 h 123"/>
                <a:gd name="T58" fmla="*/ 22 w 110"/>
                <a:gd name="T59" fmla="*/ 40 h 123"/>
                <a:gd name="T60" fmla="*/ 23 w 110"/>
                <a:gd name="T61" fmla="*/ 41 h 123"/>
                <a:gd name="T62" fmla="*/ 23 w 110"/>
                <a:gd name="T63" fmla="*/ 41 h 123"/>
                <a:gd name="T64" fmla="*/ 21 w 110"/>
                <a:gd name="T65" fmla="*/ 48 h 123"/>
                <a:gd name="T66" fmla="*/ 14 w 110"/>
                <a:gd name="T67" fmla="*/ 50 h 123"/>
                <a:gd name="T68" fmla="*/ 8 w 110"/>
                <a:gd name="T69" fmla="*/ 50 h 123"/>
                <a:gd name="T70" fmla="*/ 0 w 110"/>
                <a:gd name="T71" fmla="*/ 65 h 123"/>
                <a:gd name="T72" fmla="*/ 10 w 110"/>
                <a:gd name="T73" fmla="*/ 73 h 123"/>
                <a:gd name="T74" fmla="*/ 17 w 110"/>
                <a:gd name="T75" fmla="*/ 73 h 123"/>
                <a:gd name="T76" fmla="*/ 17 w 110"/>
                <a:gd name="T77" fmla="*/ 73 h 123"/>
                <a:gd name="T78" fmla="*/ 23 w 110"/>
                <a:gd name="T79" fmla="*/ 81 h 123"/>
                <a:gd name="T80" fmla="*/ 20 w 110"/>
                <a:gd name="T81" fmla="*/ 87 h 123"/>
                <a:gd name="T82" fmla="*/ 17 w 110"/>
                <a:gd name="T83" fmla="*/ 89 h 123"/>
                <a:gd name="T84" fmla="*/ 15 w 110"/>
                <a:gd name="T85" fmla="*/ 102 h 123"/>
                <a:gd name="T86" fmla="*/ 32 w 110"/>
                <a:gd name="T87" fmla="*/ 107 h 123"/>
                <a:gd name="T88" fmla="*/ 37 w 110"/>
                <a:gd name="T89" fmla="*/ 102 h 123"/>
                <a:gd name="T90" fmla="*/ 38 w 110"/>
                <a:gd name="T91" fmla="*/ 102 h 123"/>
                <a:gd name="T92" fmla="*/ 38 w 110"/>
                <a:gd name="T93" fmla="*/ 101 h 123"/>
                <a:gd name="T94" fmla="*/ 39 w 110"/>
                <a:gd name="T95" fmla="*/ 101 h 123"/>
                <a:gd name="T96" fmla="*/ 40 w 110"/>
                <a:gd name="T97" fmla="*/ 100 h 123"/>
                <a:gd name="T98" fmla="*/ 40 w 110"/>
                <a:gd name="T99" fmla="*/ 100 h 123"/>
                <a:gd name="T100" fmla="*/ 41 w 110"/>
                <a:gd name="T101" fmla="*/ 100 h 123"/>
                <a:gd name="T102" fmla="*/ 41 w 110"/>
                <a:gd name="T103" fmla="*/ 100 h 123"/>
                <a:gd name="T104" fmla="*/ 48 w 110"/>
                <a:gd name="T105" fmla="*/ 102 h 123"/>
                <a:gd name="T106" fmla="*/ 50 w 110"/>
                <a:gd name="T107" fmla="*/ 109 h 123"/>
                <a:gd name="T108" fmla="*/ 50 w 110"/>
                <a:gd name="T109" fmla="*/ 115 h 123"/>
                <a:gd name="T110" fmla="*/ 58 w 110"/>
                <a:gd name="T111" fmla="*/ 123 h 123"/>
                <a:gd name="T112" fmla="*/ 56 w 110"/>
                <a:gd name="T113" fmla="*/ 8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" h="123">
                  <a:moveTo>
                    <a:pt x="56" y="85"/>
                  </a:moveTo>
                  <a:cubicBezTo>
                    <a:pt x="45" y="82"/>
                    <a:pt x="37" y="73"/>
                    <a:pt x="37" y="61"/>
                  </a:cubicBezTo>
                  <a:cubicBezTo>
                    <a:pt x="37" y="48"/>
                    <a:pt x="48" y="37"/>
                    <a:pt x="61" y="37"/>
                  </a:cubicBezTo>
                  <a:cubicBezTo>
                    <a:pt x="67" y="37"/>
                    <a:pt x="72" y="39"/>
                    <a:pt x="76" y="42"/>
                  </a:cubicBezTo>
                  <a:cubicBezTo>
                    <a:pt x="76" y="42"/>
                    <a:pt x="77" y="42"/>
                    <a:pt x="77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100" y="40"/>
                    <a:pt x="100" y="40"/>
                  </a:cubicBezTo>
                  <a:cubicBezTo>
                    <a:pt x="101" y="39"/>
                    <a:pt x="101" y="38"/>
                    <a:pt x="102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10" y="28"/>
                    <a:pt x="110" y="24"/>
                    <a:pt x="107" y="20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99" y="13"/>
                    <a:pt x="95" y="13"/>
                    <a:pt x="91" y="15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3"/>
                    <a:pt x="80" y="23"/>
                    <a:pt x="77" y="22"/>
                  </a:cubicBezTo>
                  <a:cubicBezTo>
                    <a:pt x="77" y="22"/>
                    <a:pt x="76" y="21"/>
                    <a:pt x="75" y="21"/>
                  </a:cubicBezTo>
                  <a:cubicBezTo>
                    <a:pt x="74" y="19"/>
                    <a:pt x="73" y="18"/>
                    <a:pt x="73" y="16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2" y="4"/>
                    <a:pt x="69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4" y="0"/>
                    <a:pt x="50" y="4"/>
                    <a:pt x="50" y="8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6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8"/>
                    <a:pt x="49" y="18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9" y="18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0"/>
                    <a:pt x="48" y="20"/>
                    <a:pt x="47" y="21"/>
                  </a:cubicBezTo>
                  <a:cubicBezTo>
                    <a:pt x="46" y="22"/>
                    <a:pt x="44" y="23"/>
                    <a:pt x="42" y="23"/>
                  </a:cubicBezTo>
                  <a:cubicBezTo>
                    <a:pt x="40" y="23"/>
                    <a:pt x="39" y="22"/>
                    <a:pt x="37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8" y="13"/>
                    <a:pt x="24" y="13"/>
                    <a:pt x="20" y="15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4"/>
                    <a:pt x="13" y="28"/>
                    <a:pt x="15" y="3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3" y="40"/>
                    <a:pt x="23" y="40"/>
                  </a:cubicBezTo>
                  <a:cubicBezTo>
                    <a:pt x="23" y="40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4"/>
                    <a:pt x="22" y="46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9" y="49"/>
                    <a:pt x="18" y="50"/>
                    <a:pt x="16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54"/>
                    <a:pt x="0" y="5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9"/>
                    <a:pt x="4" y="72"/>
                    <a:pt x="8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21" y="74"/>
                    <a:pt x="23" y="77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2"/>
                    <a:pt x="22" y="84"/>
                    <a:pt x="21" y="85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3" y="94"/>
                    <a:pt x="13" y="99"/>
                    <a:pt x="15" y="102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4" y="110"/>
                    <a:pt x="28" y="110"/>
                    <a:pt x="32" y="107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7" y="102"/>
                    <a:pt x="38" y="102"/>
                    <a:pt x="38" y="10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1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9" y="100"/>
                    <a:pt x="40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0"/>
                    <a:pt x="40" y="100"/>
                    <a:pt x="41" y="100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2" y="100"/>
                    <a:pt x="42" y="100"/>
                  </a:cubicBezTo>
                  <a:cubicBezTo>
                    <a:pt x="44" y="100"/>
                    <a:pt x="46" y="101"/>
                    <a:pt x="48" y="102"/>
                  </a:cubicBezTo>
                  <a:cubicBezTo>
                    <a:pt x="49" y="103"/>
                    <a:pt x="50" y="105"/>
                    <a:pt x="50" y="107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0" y="119"/>
                    <a:pt x="54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0"/>
                    <a:pt x="56" y="117"/>
                    <a:pt x="56" y="113"/>
                  </a:cubicBezTo>
                  <a:lnTo>
                    <a:pt x="5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6" name="Group 31">
            <a:extLst>
              <a:ext uri="{FF2B5EF4-FFF2-40B4-BE49-F238E27FC236}">
                <a16:creationId xmlns:a16="http://schemas.microsoft.com/office/drawing/2014/main" id="{671039C9-AF44-F94B-AE6B-37897E5F62E5}"/>
              </a:ext>
            </a:extLst>
          </p:cNvPr>
          <p:cNvGrpSpPr/>
          <p:nvPr/>
        </p:nvGrpSpPr>
        <p:grpSpPr>
          <a:xfrm>
            <a:off x="4521064" y="3707274"/>
            <a:ext cx="375479" cy="427983"/>
            <a:chOff x="8356600" y="3611563"/>
            <a:chExt cx="374650" cy="427037"/>
          </a:xfrm>
          <a:solidFill>
            <a:srgbClr val="5A5A5A"/>
          </a:solidFill>
          <a:effectLst/>
        </p:grpSpPr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FF19E1CB-3C15-4746-AAB9-101F50FA90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6600" y="3773488"/>
              <a:ext cx="374650" cy="265112"/>
            </a:xfrm>
            <a:custGeom>
              <a:avLst/>
              <a:gdLst>
                <a:gd name="T0" fmla="*/ 18 w 100"/>
                <a:gd name="T1" fmla="*/ 0 h 71"/>
                <a:gd name="T2" fmla="*/ 0 w 100"/>
                <a:gd name="T3" fmla="*/ 0 h 71"/>
                <a:gd name="T4" fmla="*/ 0 w 100"/>
                <a:gd name="T5" fmla="*/ 52 h 71"/>
                <a:gd name="T6" fmla="*/ 19 w 100"/>
                <a:gd name="T7" fmla="*/ 71 h 71"/>
                <a:gd name="T8" fmla="*/ 81 w 100"/>
                <a:gd name="T9" fmla="*/ 71 h 71"/>
                <a:gd name="T10" fmla="*/ 100 w 100"/>
                <a:gd name="T11" fmla="*/ 52 h 71"/>
                <a:gd name="T12" fmla="*/ 100 w 100"/>
                <a:gd name="T13" fmla="*/ 0 h 71"/>
                <a:gd name="T14" fmla="*/ 82 w 100"/>
                <a:gd name="T15" fmla="*/ 0 h 71"/>
                <a:gd name="T16" fmla="*/ 18 w 100"/>
                <a:gd name="T17" fmla="*/ 0 h 71"/>
                <a:gd name="T18" fmla="*/ 60 w 100"/>
                <a:gd name="T19" fmla="*/ 50 h 71"/>
                <a:gd name="T20" fmla="*/ 53 w 100"/>
                <a:gd name="T21" fmla="*/ 57 h 71"/>
                <a:gd name="T22" fmla="*/ 46 w 100"/>
                <a:gd name="T23" fmla="*/ 50 h 71"/>
                <a:gd name="T24" fmla="*/ 46 w 100"/>
                <a:gd name="T25" fmla="*/ 38 h 71"/>
                <a:gd name="T26" fmla="*/ 37 w 100"/>
                <a:gd name="T27" fmla="*/ 35 h 71"/>
                <a:gd name="T28" fmla="*/ 38 w 100"/>
                <a:gd name="T29" fmla="*/ 26 h 71"/>
                <a:gd name="T30" fmla="*/ 48 w 100"/>
                <a:gd name="T31" fmla="*/ 16 h 71"/>
                <a:gd name="T32" fmla="*/ 60 w 100"/>
                <a:gd name="T33" fmla="*/ 20 h 71"/>
                <a:gd name="T34" fmla="*/ 60 w 100"/>
                <a:gd name="T35" fmla="*/ 20 h 71"/>
                <a:gd name="T36" fmla="*/ 60 w 100"/>
                <a:gd name="T37" fmla="*/ 21 h 71"/>
                <a:gd name="T38" fmla="*/ 60 w 100"/>
                <a:gd name="T39" fmla="*/ 5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71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3"/>
                    <a:pt x="8" y="71"/>
                    <a:pt x="19" y="71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91" y="71"/>
                    <a:pt x="100" y="63"/>
                    <a:pt x="100" y="52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18" y="0"/>
                  </a:lnTo>
                  <a:close/>
                  <a:moveTo>
                    <a:pt x="60" y="50"/>
                  </a:moveTo>
                  <a:cubicBezTo>
                    <a:pt x="60" y="54"/>
                    <a:pt x="57" y="57"/>
                    <a:pt x="53" y="57"/>
                  </a:cubicBezTo>
                  <a:cubicBezTo>
                    <a:pt x="49" y="57"/>
                    <a:pt x="46" y="54"/>
                    <a:pt x="46" y="50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3" y="39"/>
                    <a:pt x="39" y="38"/>
                    <a:pt x="37" y="35"/>
                  </a:cubicBezTo>
                  <a:cubicBezTo>
                    <a:pt x="35" y="32"/>
                    <a:pt x="35" y="29"/>
                    <a:pt x="38" y="2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52" y="12"/>
                    <a:pt x="59" y="15"/>
                    <a:pt x="60" y="20"/>
                  </a:cubicBezTo>
                  <a:cubicBezTo>
                    <a:pt x="60" y="20"/>
                    <a:pt x="60" y="21"/>
                    <a:pt x="60" y="20"/>
                  </a:cubicBezTo>
                  <a:cubicBezTo>
                    <a:pt x="60" y="21"/>
                    <a:pt x="60" y="21"/>
                    <a:pt x="60" y="21"/>
                  </a:cubicBezTo>
                  <a:lnTo>
                    <a:pt x="6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6DB6520E-1371-BC44-9B0C-9611F6A44A67}"/>
                </a:ext>
              </a:extLst>
            </p:cNvPr>
            <p:cNvSpPr/>
            <p:nvPr/>
          </p:nvSpPr>
          <p:spPr bwMode="auto">
            <a:xfrm>
              <a:off x="8356600" y="3611563"/>
              <a:ext cx="374650" cy="134937"/>
            </a:xfrm>
            <a:custGeom>
              <a:avLst/>
              <a:gdLst>
                <a:gd name="T0" fmla="*/ 81 w 100"/>
                <a:gd name="T1" fmla="*/ 14 h 36"/>
                <a:gd name="T2" fmla="*/ 78 w 100"/>
                <a:gd name="T3" fmla="*/ 14 h 36"/>
                <a:gd name="T4" fmla="*/ 78 w 100"/>
                <a:gd name="T5" fmla="*/ 7 h 36"/>
                <a:gd name="T6" fmla="*/ 71 w 100"/>
                <a:gd name="T7" fmla="*/ 0 h 36"/>
                <a:gd name="T8" fmla="*/ 64 w 100"/>
                <a:gd name="T9" fmla="*/ 7 h 36"/>
                <a:gd name="T10" fmla="*/ 64 w 100"/>
                <a:gd name="T11" fmla="*/ 14 h 36"/>
                <a:gd name="T12" fmla="*/ 36 w 100"/>
                <a:gd name="T13" fmla="*/ 14 h 36"/>
                <a:gd name="T14" fmla="*/ 36 w 100"/>
                <a:gd name="T15" fmla="*/ 7 h 36"/>
                <a:gd name="T16" fmla="*/ 29 w 100"/>
                <a:gd name="T17" fmla="*/ 0 h 36"/>
                <a:gd name="T18" fmla="*/ 21 w 100"/>
                <a:gd name="T19" fmla="*/ 7 h 36"/>
                <a:gd name="T20" fmla="*/ 21 w 100"/>
                <a:gd name="T21" fmla="*/ 14 h 36"/>
                <a:gd name="T22" fmla="*/ 19 w 100"/>
                <a:gd name="T23" fmla="*/ 14 h 36"/>
                <a:gd name="T24" fmla="*/ 0 w 100"/>
                <a:gd name="T25" fmla="*/ 33 h 36"/>
                <a:gd name="T26" fmla="*/ 0 w 100"/>
                <a:gd name="T27" fmla="*/ 36 h 36"/>
                <a:gd name="T28" fmla="*/ 100 w 100"/>
                <a:gd name="T29" fmla="*/ 36 h 36"/>
                <a:gd name="T30" fmla="*/ 100 w 100"/>
                <a:gd name="T31" fmla="*/ 33 h 36"/>
                <a:gd name="T32" fmla="*/ 81 w 100"/>
                <a:gd name="T33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36">
                  <a:moveTo>
                    <a:pt x="81" y="14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3"/>
                    <a:pt x="75" y="0"/>
                    <a:pt x="71" y="0"/>
                  </a:cubicBezTo>
                  <a:cubicBezTo>
                    <a:pt x="67" y="0"/>
                    <a:pt x="64" y="3"/>
                    <a:pt x="64" y="7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3" y="0"/>
                    <a:pt x="29" y="0"/>
                  </a:cubicBezTo>
                  <a:cubicBezTo>
                    <a:pt x="25" y="0"/>
                    <a:pt x="21" y="3"/>
                    <a:pt x="21" y="7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8" y="14"/>
                    <a:pt x="0" y="23"/>
                    <a:pt x="0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23"/>
                    <a:pt x="91" y="14"/>
                    <a:pt x="8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89" name="TextBox 76">
            <a:extLst>
              <a:ext uri="{FF2B5EF4-FFF2-40B4-BE49-F238E27FC236}">
                <a16:creationId xmlns:a16="http://schemas.microsoft.com/office/drawing/2014/main" id="{E84FB5AA-5FC4-D847-9F71-85D41A192B8D}"/>
              </a:ext>
            </a:extLst>
          </p:cNvPr>
          <p:cNvSpPr txBox="1"/>
          <p:nvPr/>
        </p:nvSpPr>
        <p:spPr>
          <a:xfrm>
            <a:off x="3879463" y="4550241"/>
            <a:ext cx="165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0F2F5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FINAL STAGE</a:t>
            </a:r>
            <a:endParaRPr lang="zh-CN" altLang="en-US" dirty="0">
              <a:solidFill>
                <a:srgbClr val="F0F2F5"/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0" name="TextBox 76">
            <a:extLst>
              <a:ext uri="{FF2B5EF4-FFF2-40B4-BE49-F238E27FC236}">
                <a16:creationId xmlns:a16="http://schemas.microsoft.com/office/drawing/2014/main" id="{CC82054E-7D8F-B041-9B0A-83C19EE752A1}"/>
              </a:ext>
            </a:extLst>
          </p:cNvPr>
          <p:cNvSpPr txBox="1"/>
          <p:nvPr/>
        </p:nvSpPr>
        <p:spPr>
          <a:xfrm>
            <a:off x="6653856" y="4542419"/>
            <a:ext cx="165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0F2F5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2-YEAR GOALS</a:t>
            </a:r>
            <a:endParaRPr lang="zh-CN" altLang="en-US" dirty="0">
              <a:solidFill>
                <a:srgbClr val="F0F2F5"/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1" name="TextBox 76">
            <a:extLst>
              <a:ext uri="{FF2B5EF4-FFF2-40B4-BE49-F238E27FC236}">
                <a16:creationId xmlns:a16="http://schemas.microsoft.com/office/drawing/2014/main" id="{5B663234-1D41-814F-A2CE-C5DEAC8EC336}"/>
              </a:ext>
            </a:extLst>
          </p:cNvPr>
          <p:cNvSpPr txBox="1"/>
          <p:nvPr/>
        </p:nvSpPr>
        <p:spPr>
          <a:xfrm>
            <a:off x="9314121" y="4550241"/>
            <a:ext cx="19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0F2F5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5-YEAR GOALS</a:t>
            </a:r>
            <a:endParaRPr lang="zh-CN" altLang="en-US" dirty="0">
              <a:solidFill>
                <a:srgbClr val="F0F2F5"/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35ECBAD-8B60-2847-91DA-DC0738AE623C}"/>
              </a:ext>
            </a:extLst>
          </p:cNvPr>
          <p:cNvSpPr txBox="1"/>
          <p:nvPr/>
        </p:nvSpPr>
        <p:spPr>
          <a:xfrm>
            <a:off x="3507907" y="2574216"/>
            <a:ext cx="2401792" cy="697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Internship </a:t>
            </a:r>
          </a:p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back to </a:t>
            </a:r>
            <a:r>
              <a:rPr lang="en-US" altLang="zh-CN" sz="1600" b="1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CHINA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A5BF308-0F92-E74A-8ACB-66459770141B}"/>
              </a:ext>
            </a:extLst>
          </p:cNvPr>
          <p:cNvSpPr txBox="1"/>
          <p:nvPr/>
        </p:nvSpPr>
        <p:spPr>
          <a:xfrm>
            <a:off x="6282300" y="2440641"/>
            <a:ext cx="2401792" cy="101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Be a </a:t>
            </a:r>
            <a:r>
              <a:rPr lang="en-US" altLang="zh-CN" sz="1600" b="1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Back-end Developer</a:t>
            </a:r>
            <a:r>
              <a:rPr lang="en-US" altLang="zh-CN" sz="1600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 and </a:t>
            </a:r>
          </a:p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keep Learning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DF8CAB8-1EFE-B245-876E-2A8B6EAC69AE}"/>
              </a:ext>
            </a:extLst>
          </p:cNvPr>
          <p:cNvSpPr txBox="1"/>
          <p:nvPr/>
        </p:nvSpPr>
        <p:spPr>
          <a:xfrm>
            <a:off x="9054647" y="2440641"/>
            <a:ext cx="2401792" cy="101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Manage</a:t>
            </a:r>
            <a:r>
              <a:rPr lang="en-US" altLang="zh-CN" sz="1600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 a team and </a:t>
            </a:r>
          </a:p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be a </a:t>
            </a:r>
            <a:r>
              <a:rPr lang="en-US" altLang="zh-CN" sz="1600" b="1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Full Stack Developer</a:t>
            </a:r>
          </a:p>
        </p:txBody>
      </p:sp>
      <p:sp>
        <p:nvSpPr>
          <p:cNvPr id="99" name="TextBox 76">
            <a:extLst>
              <a:ext uri="{FF2B5EF4-FFF2-40B4-BE49-F238E27FC236}">
                <a16:creationId xmlns:a16="http://schemas.microsoft.com/office/drawing/2014/main" id="{F5B77478-A102-2B4A-99B0-B7837EA1D501}"/>
              </a:ext>
            </a:extLst>
          </p:cNvPr>
          <p:cNvSpPr txBox="1"/>
          <p:nvPr/>
        </p:nvSpPr>
        <p:spPr>
          <a:xfrm>
            <a:off x="8988989" y="5305735"/>
            <a:ext cx="2734455" cy="461665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fr-FR" altLang="zh-CN" sz="2400" dirty="0">
                <a:solidFill>
                  <a:srgbClr val="DE4B5D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To </a:t>
            </a:r>
            <a:r>
              <a:rPr lang="fr-FR" altLang="zh-CN" sz="2400" dirty="0" err="1">
                <a:solidFill>
                  <a:srgbClr val="DE4B5D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be</a:t>
            </a:r>
            <a:r>
              <a:rPr lang="fr-FR" altLang="zh-CN" sz="2400" dirty="0">
                <a:solidFill>
                  <a:srgbClr val="DE4B5D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 </a:t>
            </a:r>
            <a:r>
              <a:rPr lang="fr-FR" altLang="zh-CN" sz="2400" dirty="0" err="1">
                <a:solidFill>
                  <a:srgbClr val="DE4B5D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continued</a:t>
            </a:r>
            <a:r>
              <a:rPr lang="fr-FR" altLang="zh-CN" sz="2400" dirty="0">
                <a:solidFill>
                  <a:srgbClr val="DE4B5D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DE4B5D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...</a:t>
            </a:r>
            <a:endParaRPr lang="zh-CN" altLang="en-US" sz="2400" dirty="0">
              <a:solidFill>
                <a:srgbClr val="DE4B5D"/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78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0" y="-1"/>
            <a:ext cx="1249680" cy="663893"/>
            <a:chOff x="8564880" y="5384482"/>
            <a:chExt cx="2773680" cy="1473519"/>
          </a:xfrm>
        </p:grpSpPr>
        <p:sp>
          <p:nvSpPr>
            <p:cNvPr id="8" name="任意多边形 7"/>
            <p:cNvSpPr/>
            <p:nvPr/>
          </p:nvSpPr>
          <p:spPr>
            <a:xfrm>
              <a:off x="8564880" y="5384482"/>
              <a:ext cx="2773680" cy="1473518"/>
            </a:xfrm>
            <a:custGeom>
              <a:avLst/>
              <a:gdLst>
                <a:gd name="connsiteX0" fmla="*/ 2763520 w 5527040"/>
                <a:gd name="connsiteY0" fmla="*/ 0 h 2936240"/>
                <a:gd name="connsiteX1" fmla="*/ 5527040 w 5527040"/>
                <a:gd name="connsiteY1" fmla="*/ 2936240 h 2936240"/>
                <a:gd name="connsiteX2" fmla="*/ 4828988 w 5527040"/>
                <a:gd name="connsiteY2" fmla="*/ 2936240 h 2936240"/>
                <a:gd name="connsiteX3" fmla="*/ 2763520 w 5527040"/>
                <a:gd name="connsiteY3" fmla="*/ 741680 h 2936240"/>
                <a:gd name="connsiteX4" fmla="*/ 698052 w 5527040"/>
                <a:gd name="connsiteY4" fmla="*/ 2936240 h 2936240"/>
                <a:gd name="connsiteX5" fmla="*/ 0 w 5527040"/>
                <a:gd name="connsiteY5" fmla="*/ 2936240 h 2936240"/>
                <a:gd name="connsiteX6" fmla="*/ 2763520 w 5527040"/>
                <a:gd name="connsiteY6" fmla="*/ 0 h 293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7040" h="2936240">
                  <a:moveTo>
                    <a:pt x="2763520" y="0"/>
                  </a:moveTo>
                  <a:lnTo>
                    <a:pt x="5527040" y="2936240"/>
                  </a:lnTo>
                  <a:lnTo>
                    <a:pt x="4828988" y="2936240"/>
                  </a:lnTo>
                  <a:lnTo>
                    <a:pt x="2763520" y="741680"/>
                  </a:lnTo>
                  <a:lnTo>
                    <a:pt x="698052" y="2936240"/>
                  </a:lnTo>
                  <a:lnTo>
                    <a:pt x="0" y="2936240"/>
                  </a:lnTo>
                  <a:lnTo>
                    <a:pt x="2763520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564880" y="5867137"/>
              <a:ext cx="1865155" cy="990864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 flipV="1">
            <a:off x="10908532" y="6248400"/>
            <a:ext cx="1283468" cy="609600"/>
            <a:chOff x="220532" y="0"/>
            <a:chExt cx="5657734" cy="2687216"/>
          </a:xfrm>
        </p:grpSpPr>
        <p:sp>
          <p:nvSpPr>
            <p:cNvPr id="9" name="任意多边形 8"/>
            <p:cNvSpPr/>
            <p:nvPr/>
          </p:nvSpPr>
          <p:spPr>
            <a:xfrm flipV="1">
              <a:off x="220532" y="0"/>
              <a:ext cx="4130936" cy="2194560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819976" y="0"/>
              <a:ext cx="5058290" cy="2687216"/>
            </a:xfrm>
            <a:custGeom>
              <a:avLst/>
              <a:gdLst>
                <a:gd name="connsiteX0" fmla="*/ 0 w 4130936"/>
                <a:gd name="connsiteY0" fmla="*/ 2194560 h 2194560"/>
                <a:gd name="connsiteX1" fmla="*/ 225015 w 4130936"/>
                <a:gd name="connsiteY1" fmla="*/ 2194560 h 2194560"/>
                <a:gd name="connsiteX2" fmla="*/ 2065468 w 4130936"/>
                <a:gd name="connsiteY2" fmla="*/ 239078 h 2194560"/>
                <a:gd name="connsiteX3" fmla="*/ 3905922 w 4130936"/>
                <a:gd name="connsiteY3" fmla="*/ 2194560 h 2194560"/>
                <a:gd name="connsiteX4" fmla="*/ 4130936 w 4130936"/>
                <a:gd name="connsiteY4" fmla="*/ 2194560 h 2194560"/>
                <a:gd name="connsiteX5" fmla="*/ 2065468 w 4130936"/>
                <a:gd name="connsiteY5" fmla="*/ 0 h 2194560"/>
                <a:gd name="connsiteX6" fmla="*/ 0 w 4130936"/>
                <a:gd name="connsiteY6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0936" h="2194560">
                  <a:moveTo>
                    <a:pt x="0" y="2194560"/>
                  </a:moveTo>
                  <a:lnTo>
                    <a:pt x="225015" y="2194560"/>
                  </a:lnTo>
                  <a:lnTo>
                    <a:pt x="2065468" y="239078"/>
                  </a:lnTo>
                  <a:lnTo>
                    <a:pt x="3905922" y="2194560"/>
                  </a:lnTo>
                  <a:lnTo>
                    <a:pt x="4130936" y="2194560"/>
                  </a:lnTo>
                  <a:lnTo>
                    <a:pt x="2065468" y="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5987601" y="896251"/>
            <a:ext cx="235688" cy="0"/>
          </a:xfrm>
          <a:prstGeom prst="line">
            <a:avLst/>
          </a:prstGeom>
          <a:ln w="22225" cap="rnd">
            <a:solidFill>
              <a:srgbClr val="DE4B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3044CA7-A3CD-2649-9EB2-071D178B9422}"/>
              </a:ext>
            </a:extLst>
          </p:cNvPr>
          <p:cNvSpPr txBox="1"/>
          <p:nvPr/>
        </p:nvSpPr>
        <p:spPr>
          <a:xfrm>
            <a:off x="1213303" y="29620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Britannic Bold" panose="020B0903060703020204" pitchFamily="34" charset="0"/>
                <a:ea typeface="宋体" panose="02010600030101010101" pitchFamily="2" charset="-122"/>
                <a:cs typeface="+mn-cs"/>
              </a:rPr>
              <a:t>PART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DE4B5D"/>
                </a:solidFill>
                <a:effectLst/>
                <a:uLnTx/>
                <a:uFillTx/>
                <a:latin typeface="Britannic Bold" panose="020B0903060703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DE4B5D"/>
              </a:solidFill>
              <a:effectLst/>
              <a:uLnTx/>
              <a:uFillTx/>
              <a:latin typeface="Britannic Bold" panose="020B0903060703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6595285-D011-694C-ACA7-BF8C89B85A2D}"/>
              </a:ext>
            </a:extLst>
          </p:cNvPr>
          <p:cNvSpPr/>
          <p:nvPr/>
        </p:nvSpPr>
        <p:spPr>
          <a:xfrm>
            <a:off x="4310896" y="289219"/>
            <a:ext cx="3570208" cy="584775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Britannic Bold" panose="020B0903060703020204" pitchFamily="34" charset="0"/>
                <a:ea typeface="微软雅黑" panose="020B0503020204020204" pitchFamily="34" charset="-122"/>
                <a:cs typeface="+mn-cs"/>
              </a:rPr>
              <a:t>WHAT IS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DE4B5D"/>
                </a:solidFill>
                <a:effectLst/>
                <a:uLnTx/>
                <a:uFillTx/>
                <a:latin typeface="Britannic Bold" panose="020B0903060703020204" pitchFamily="34" charset="0"/>
                <a:ea typeface="微软雅黑" panose="020B0503020204020204" pitchFamily="34" charset="-122"/>
                <a:cs typeface="+mn-cs"/>
              </a:rPr>
              <a:t>BILIBILI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Britannic Bold" panose="020B0903060703020204" pitchFamily="34" charset="0"/>
                <a:ea typeface="微软雅黑" panose="020B0503020204020204" pitchFamily="34" charset="-122"/>
                <a:cs typeface="+mn-cs"/>
              </a:rPr>
              <a:t> ?</a:t>
            </a:r>
          </a:p>
        </p:txBody>
      </p:sp>
      <p:pic>
        <p:nvPicPr>
          <p:cNvPr id="14" name="图片 13" descr="卡通画&#10;&#10;中度可信度描述已自动生成">
            <a:extLst>
              <a:ext uri="{FF2B5EF4-FFF2-40B4-BE49-F238E27FC236}">
                <a16:creationId xmlns:a16="http://schemas.microsoft.com/office/drawing/2014/main" id="{D72BC617-68C1-A644-908D-86CB1557E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6" y="2998973"/>
            <a:ext cx="3498850" cy="1238250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013E9A26-7D15-D245-BCDA-57BB45CD8A09}"/>
              </a:ext>
            </a:extLst>
          </p:cNvPr>
          <p:cNvSpPr txBox="1"/>
          <p:nvPr/>
        </p:nvSpPr>
        <p:spPr>
          <a:xfrm>
            <a:off x="5644998" y="1894805"/>
            <a:ext cx="5911703" cy="773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It</a:t>
            </a:r>
            <a:r>
              <a:rPr lang="zh-CN" altLang="en-US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is a </a:t>
            </a:r>
            <a:r>
              <a:rPr lang="en-US" altLang="zh-CN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video-sharing site</a:t>
            </a:r>
            <a:r>
              <a:rPr lang="zh-CN" altLang="en-US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in</a:t>
            </a:r>
            <a:r>
              <a:rPr lang="zh-CN" altLang="en-US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China. 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Grossly simplified, it's the Chinese equivalent of </a:t>
            </a:r>
            <a:r>
              <a:rPr lang="en-US" altLang="zh-CN" dirty="0" err="1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Youtube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.</a:t>
            </a:r>
            <a:endParaRPr lang="en-US" altLang="zh-CN" b="1" dirty="0">
              <a:solidFill>
                <a:srgbClr val="5A5A5A"/>
              </a:solidFill>
              <a:latin typeface="Apple Braille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026F0C1-6D59-4546-862C-61C687CBB5B9}"/>
              </a:ext>
            </a:extLst>
          </p:cNvPr>
          <p:cNvSpPr/>
          <p:nvPr/>
        </p:nvSpPr>
        <p:spPr>
          <a:xfrm>
            <a:off x="5233873" y="2179673"/>
            <a:ext cx="211773" cy="211773"/>
          </a:xfrm>
          <a:prstGeom prst="ellipse">
            <a:avLst/>
          </a:prstGeom>
          <a:solidFill>
            <a:srgbClr val="5A5A5A"/>
          </a:solidFill>
          <a:ln w="25400">
            <a:solidFill>
              <a:srgbClr val="E7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34AC332-B734-0249-B997-27D871B3D13B}"/>
              </a:ext>
            </a:extLst>
          </p:cNvPr>
          <p:cNvSpPr txBox="1"/>
          <p:nvPr/>
        </p:nvSpPr>
        <p:spPr>
          <a:xfrm>
            <a:off x="5644998" y="2923580"/>
            <a:ext cx="5911703" cy="773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Zooming out, </a:t>
            </a:r>
            <a:r>
              <a:rPr lang="en-US" altLang="zh-CN" dirty="0" err="1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Bilibili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is still </a:t>
            </a:r>
            <a:r>
              <a:rPr lang="en-US" altLang="zh-CN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small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in the context of the Chinese video streaming and live streaming space.</a:t>
            </a:r>
            <a:endParaRPr lang="en-US" altLang="zh-CN" b="1" dirty="0">
              <a:solidFill>
                <a:srgbClr val="5A5A5A"/>
              </a:solidFill>
              <a:latin typeface="Apple Braille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3C06B51-9011-804E-ACE0-AFAE383BDD16}"/>
              </a:ext>
            </a:extLst>
          </p:cNvPr>
          <p:cNvSpPr/>
          <p:nvPr/>
        </p:nvSpPr>
        <p:spPr>
          <a:xfrm>
            <a:off x="5233873" y="3208448"/>
            <a:ext cx="211773" cy="211773"/>
          </a:xfrm>
          <a:prstGeom prst="ellipse">
            <a:avLst/>
          </a:prstGeom>
          <a:solidFill>
            <a:srgbClr val="5A5A5A"/>
          </a:solidFill>
          <a:ln w="25400">
            <a:solidFill>
              <a:srgbClr val="E7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21D2C41-436E-D54C-92C3-7FF8A0303893}"/>
              </a:ext>
            </a:extLst>
          </p:cNvPr>
          <p:cNvSpPr txBox="1"/>
          <p:nvPr/>
        </p:nvSpPr>
        <p:spPr>
          <a:xfrm>
            <a:off x="5644998" y="3956336"/>
            <a:ext cx="5911703" cy="773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81%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of users are born after the </a:t>
            </a:r>
            <a:r>
              <a:rPr lang="en-US" altLang="zh-CN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90s. 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In the past three years, the average age of new users is </a:t>
            </a:r>
            <a:r>
              <a:rPr lang="en-US" altLang="zh-CN" b="1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21</a:t>
            </a: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 years old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1F86FC80-0041-0740-944D-0360145C3EA1}"/>
              </a:ext>
            </a:extLst>
          </p:cNvPr>
          <p:cNvSpPr/>
          <p:nvPr/>
        </p:nvSpPr>
        <p:spPr>
          <a:xfrm>
            <a:off x="5233873" y="4237223"/>
            <a:ext cx="211773" cy="211773"/>
          </a:xfrm>
          <a:prstGeom prst="ellipse">
            <a:avLst/>
          </a:prstGeom>
          <a:solidFill>
            <a:srgbClr val="5A5A5A"/>
          </a:solidFill>
          <a:ln w="25400">
            <a:solidFill>
              <a:srgbClr val="E7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6D73662-DE10-E549-9C64-FD59ACA0920E}"/>
              </a:ext>
            </a:extLst>
          </p:cNvPr>
          <p:cNvSpPr txBox="1"/>
          <p:nvPr/>
        </p:nvSpPr>
        <p:spPr>
          <a:xfrm>
            <a:off x="5644998" y="4981130"/>
            <a:ext cx="5911703" cy="773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5A5A5A"/>
                </a:solidFill>
                <a:latin typeface="Apple Braille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They attract users with engaging content, retain “Gen Z” with their vibrant community.</a:t>
            </a:r>
            <a:endParaRPr lang="en-US" altLang="zh-CN" b="1" dirty="0">
              <a:solidFill>
                <a:srgbClr val="5A5A5A"/>
              </a:solidFill>
              <a:latin typeface="Apple Braille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AD6B50C-6F2A-9149-8B44-83BE2E23A68B}"/>
              </a:ext>
            </a:extLst>
          </p:cNvPr>
          <p:cNvSpPr/>
          <p:nvPr/>
        </p:nvSpPr>
        <p:spPr>
          <a:xfrm>
            <a:off x="5233873" y="5265998"/>
            <a:ext cx="211773" cy="211773"/>
          </a:xfrm>
          <a:prstGeom prst="ellipse">
            <a:avLst/>
          </a:prstGeom>
          <a:solidFill>
            <a:srgbClr val="5A5A5A"/>
          </a:solidFill>
          <a:ln w="25400">
            <a:solidFill>
              <a:srgbClr val="E7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7280277C-7A14-DD49-A9AE-2352BBE5FD7A}"/>
              </a:ext>
            </a:extLst>
          </p:cNvPr>
          <p:cNvSpPr/>
          <p:nvPr/>
        </p:nvSpPr>
        <p:spPr>
          <a:xfrm>
            <a:off x="4510248" y="2179673"/>
            <a:ext cx="353300" cy="330056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87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0" y="-1"/>
            <a:ext cx="1249680" cy="663893"/>
            <a:chOff x="8564880" y="5384482"/>
            <a:chExt cx="2773680" cy="1473519"/>
          </a:xfrm>
        </p:grpSpPr>
        <p:sp>
          <p:nvSpPr>
            <p:cNvPr id="8" name="任意多边形 7"/>
            <p:cNvSpPr/>
            <p:nvPr/>
          </p:nvSpPr>
          <p:spPr>
            <a:xfrm>
              <a:off x="8564880" y="5384482"/>
              <a:ext cx="2773680" cy="1473518"/>
            </a:xfrm>
            <a:custGeom>
              <a:avLst/>
              <a:gdLst>
                <a:gd name="connsiteX0" fmla="*/ 2763520 w 5527040"/>
                <a:gd name="connsiteY0" fmla="*/ 0 h 2936240"/>
                <a:gd name="connsiteX1" fmla="*/ 5527040 w 5527040"/>
                <a:gd name="connsiteY1" fmla="*/ 2936240 h 2936240"/>
                <a:gd name="connsiteX2" fmla="*/ 4828988 w 5527040"/>
                <a:gd name="connsiteY2" fmla="*/ 2936240 h 2936240"/>
                <a:gd name="connsiteX3" fmla="*/ 2763520 w 5527040"/>
                <a:gd name="connsiteY3" fmla="*/ 741680 h 2936240"/>
                <a:gd name="connsiteX4" fmla="*/ 698052 w 5527040"/>
                <a:gd name="connsiteY4" fmla="*/ 2936240 h 2936240"/>
                <a:gd name="connsiteX5" fmla="*/ 0 w 5527040"/>
                <a:gd name="connsiteY5" fmla="*/ 2936240 h 2936240"/>
                <a:gd name="connsiteX6" fmla="*/ 2763520 w 5527040"/>
                <a:gd name="connsiteY6" fmla="*/ 0 h 293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7040" h="2936240">
                  <a:moveTo>
                    <a:pt x="2763520" y="0"/>
                  </a:moveTo>
                  <a:lnTo>
                    <a:pt x="5527040" y="2936240"/>
                  </a:lnTo>
                  <a:lnTo>
                    <a:pt x="4828988" y="2936240"/>
                  </a:lnTo>
                  <a:lnTo>
                    <a:pt x="2763520" y="741680"/>
                  </a:lnTo>
                  <a:lnTo>
                    <a:pt x="698052" y="2936240"/>
                  </a:lnTo>
                  <a:lnTo>
                    <a:pt x="0" y="2936240"/>
                  </a:lnTo>
                  <a:lnTo>
                    <a:pt x="2763520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564880" y="5867137"/>
              <a:ext cx="1865155" cy="990864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 flipV="1">
            <a:off x="10908532" y="6248400"/>
            <a:ext cx="1283468" cy="609600"/>
            <a:chOff x="220532" y="0"/>
            <a:chExt cx="5657734" cy="2687216"/>
          </a:xfrm>
        </p:grpSpPr>
        <p:sp>
          <p:nvSpPr>
            <p:cNvPr id="9" name="任意多边形 8"/>
            <p:cNvSpPr/>
            <p:nvPr/>
          </p:nvSpPr>
          <p:spPr>
            <a:xfrm flipV="1">
              <a:off x="220532" y="0"/>
              <a:ext cx="4130936" cy="2194560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819976" y="0"/>
              <a:ext cx="5058290" cy="2687216"/>
            </a:xfrm>
            <a:custGeom>
              <a:avLst/>
              <a:gdLst>
                <a:gd name="connsiteX0" fmla="*/ 0 w 4130936"/>
                <a:gd name="connsiteY0" fmla="*/ 2194560 h 2194560"/>
                <a:gd name="connsiteX1" fmla="*/ 225015 w 4130936"/>
                <a:gd name="connsiteY1" fmla="*/ 2194560 h 2194560"/>
                <a:gd name="connsiteX2" fmla="*/ 2065468 w 4130936"/>
                <a:gd name="connsiteY2" fmla="*/ 239078 h 2194560"/>
                <a:gd name="connsiteX3" fmla="*/ 3905922 w 4130936"/>
                <a:gd name="connsiteY3" fmla="*/ 2194560 h 2194560"/>
                <a:gd name="connsiteX4" fmla="*/ 4130936 w 4130936"/>
                <a:gd name="connsiteY4" fmla="*/ 2194560 h 2194560"/>
                <a:gd name="connsiteX5" fmla="*/ 2065468 w 4130936"/>
                <a:gd name="connsiteY5" fmla="*/ 0 h 2194560"/>
                <a:gd name="connsiteX6" fmla="*/ 0 w 4130936"/>
                <a:gd name="connsiteY6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0936" h="2194560">
                  <a:moveTo>
                    <a:pt x="0" y="2194560"/>
                  </a:moveTo>
                  <a:lnTo>
                    <a:pt x="225015" y="2194560"/>
                  </a:lnTo>
                  <a:lnTo>
                    <a:pt x="2065468" y="239078"/>
                  </a:lnTo>
                  <a:lnTo>
                    <a:pt x="3905922" y="2194560"/>
                  </a:lnTo>
                  <a:lnTo>
                    <a:pt x="4130936" y="2194560"/>
                  </a:lnTo>
                  <a:lnTo>
                    <a:pt x="2065468" y="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5987601" y="896251"/>
            <a:ext cx="235688" cy="0"/>
          </a:xfrm>
          <a:prstGeom prst="line">
            <a:avLst/>
          </a:prstGeom>
          <a:ln w="22225" cap="rnd">
            <a:solidFill>
              <a:srgbClr val="DE4B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3044CA7-A3CD-2649-9EB2-071D178B9422}"/>
              </a:ext>
            </a:extLst>
          </p:cNvPr>
          <p:cNvSpPr txBox="1"/>
          <p:nvPr/>
        </p:nvSpPr>
        <p:spPr>
          <a:xfrm>
            <a:off x="1213303" y="29620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Britannic Bold" panose="020B0903060703020204" pitchFamily="34" charset="0"/>
                <a:ea typeface="宋体" panose="02010600030101010101" pitchFamily="2" charset="-122"/>
                <a:cs typeface="+mn-cs"/>
              </a:rPr>
              <a:t>PART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DE4B5D"/>
                </a:solidFill>
                <a:effectLst/>
                <a:uLnTx/>
                <a:uFillTx/>
                <a:latin typeface="Britannic Bold" panose="020B0903060703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DE4B5D"/>
              </a:solidFill>
              <a:effectLst/>
              <a:uLnTx/>
              <a:uFillTx/>
              <a:latin typeface="Britannic Bold" panose="020B0903060703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6595285-D011-694C-ACA7-BF8C89B85A2D}"/>
              </a:ext>
            </a:extLst>
          </p:cNvPr>
          <p:cNvSpPr/>
          <p:nvPr/>
        </p:nvSpPr>
        <p:spPr>
          <a:xfrm>
            <a:off x="4310896" y="289219"/>
            <a:ext cx="3570208" cy="584775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Britannic Bold" panose="020B0903060703020204" pitchFamily="34" charset="0"/>
                <a:ea typeface="微软雅黑" panose="020B0503020204020204" pitchFamily="34" charset="-122"/>
                <a:cs typeface="+mn-cs"/>
              </a:rPr>
              <a:t>WHAT IS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DE4B5D"/>
                </a:solidFill>
                <a:effectLst/>
                <a:uLnTx/>
                <a:uFillTx/>
                <a:latin typeface="Britannic Bold" panose="020B0903060703020204" pitchFamily="34" charset="0"/>
                <a:ea typeface="微软雅黑" panose="020B0503020204020204" pitchFamily="34" charset="-122"/>
                <a:cs typeface="+mn-cs"/>
              </a:rPr>
              <a:t>BILIBILI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Britannic Bold" panose="020B0903060703020204" pitchFamily="34" charset="0"/>
                <a:ea typeface="微软雅黑" panose="020B0503020204020204" pitchFamily="34" charset="-122"/>
                <a:cs typeface="+mn-cs"/>
              </a:rPr>
              <a:t> ?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E3AA906-13C3-214B-B4A5-CA3CB90C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83" y="1535348"/>
            <a:ext cx="9638434" cy="442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268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0" y="-1"/>
            <a:ext cx="1249680" cy="663893"/>
            <a:chOff x="8564880" y="5384482"/>
            <a:chExt cx="2773680" cy="1473519"/>
          </a:xfrm>
        </p:grpSpPr>
        <p:sp>
          <p:nvSpPr>
            <p:cNvPr id="8" name="任意多边形 7"/>
            <p:cNvSpPr/>
            <p:nvPr/>
          </p:nvSpPr>
          <p:spPr>
            <a:xfrm>
              <a:off x="8564880" y="5384482"/>
              <a:ext cx="2773680" cy="1473518"/>
            </a:xfrm>
            <a:custGeom>
              <a:avLst/>
              <a:gdLst>
                <a:gd name="connsiteX0" fmla="*/ 2763520 w 5527040"/>
                <a:gd name="connsiteY0" fmla="*/ 0 h 2936240"/>
                <a:gd name="connsiteX1" fmla="*/ 5527040 w 5527040"/>
                <a:gd name="connsiteY1" fmla="*/ 2936240 h 2936240"/>
                <a:gd name="connsiteX2" fmla="*/ 4828988 w 5527040"/>
                <a:gd name="connsiteY2" fmla="*/ 2936240 h 2936240"/>
                <a:gd name="connsiteX3" fmla="*/ 2763520 w 5527040"/>
                <a:gd name="connsiteY3" fmla="*/ 741680 h 2936240"/>
                <a:gd name="connsiteX4" fmla="*/ 698052 w 5527040"/>
                <a:gd name="connsiteY4" fmla="*/ 2936240 h 2936240"/>
                <a:gd name="connsiteX5" fmla="*/ 0 w 5527040"/>
                <a:gd name="connsiteY5" fmla="*/ 2936240 h 2936240"/>
                <a:gd name="connsiteX6" fmla="*/ 2763520 w 5527040"/>
                <a:gd name="connsiteY6" fmla="*/ 0 h 293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7040" h="2936240">
                  <a:moveTo>
                    <a:pt x="2763520" y="0"/>
                  </a:moveTo>
                  <a:lnTo>
                    <a:pt x="5527040" y="2936240"/>
                  </a:lnTo>
                  <a:lnTo>
                    <a:pt x="4828988" y="2936240"/>
                  </a:lnTo>
                  <a:lnTo>
                    <a:pt x="2763520" y="741680"/>
                  </a:lnTo>
                  <a:lnTo>
                    <a:pt x="698052" y="2936240"/>
                  </a:lnTo>
                  <a:lnTo>
                    <a:pt x="0" y="2936240"/>
                  </a:lnTo>
                  <a:lnTo>
                    <a:pt x="2763520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564880" y="5867137"/>
              <a:ext cx="1865155" cy="990864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 flipH="1" flipV="1">
            <a:off x="10908532" y="6248400"/>
            <a:ext cx="1283468" cy="609600"/>
            <a:chOff x="220532" y="0"/>
            <a:chExt cx="5657734" cy="2687216"/>
          </a:xfrm>
        </p:grpSpPr>
        <p:sp>
          <p:nvSpPr>
            <p:cNvPr id="9" name="任意多边形 8"/>
            <p:cNvSpPr/>
            <p:nvPr/>
          </p:nvSpPr>
          <p:spPr>
            <a:xfrm flipV="1">
              <a:off x="220532" y="0"/>
              <a:ext cx="4130936" cy="2194560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819976" y="0"/>
              <a:ext cx="5058290" cy="2687216"/>
            </a:xfrm>
            <a:custGeom>
              <a:avLst/>
              <a:gdLst>
                <a:gd name="connsiteX0" fmla="*/ 0 w 4130936"/>
                <a:gd name="connsiteY0" fmla="*/ 2194560 h 2194560"/>
                <a:gd name="connsiteX1" fmla="*/ 225015 w 4130936"/>
                <a:gd name="connsiteY1" fmla="*/ 2194560 h 2194560"/>
                <a:gd name="connsiteX2" fmla="*/ 2065468 w 4130936"/>
                <a:gd name="connsiteY2" fmla="*/ 239078 h 2194560"/>
                <a:gd name="connsiteX3" fmla="*/ 3905922 w 4130936"/>
                <a:gd name="connsiteY3" fmla="*/ 2194560 h 2194560"/>
                <a:gd name="connsiteX4" fmla="*/ 4130936 w 4130936"/>
                <a:gd name="connsiteY4" fmla="*/ 2194560 h 2194560"/>
                <a:gd name="connsiteX5" fmla="*/ 2065468 w 4130936"/>
                <a:gd name="connsiteY5" fmla="*/ 0 h 2194560"/>
                <a:gd name="connsiteX6" fmla="*/ 0 w 4130936"/>
                <a:gd name="connsiteY6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0936" h="2194560">
                  <a:moveTo>
                    <a:pt x="0" y="2194560"/>
                  </a:moveTo>
                  <a:lnTo>
                    <a:pt x="225015" y="2194560"/>
                  </a:lnTo>
                  <a:lnTo>
                    <a:pt x="2065468" y="239078"/>
                  </a:lnTo>
                  <a:lnTo>
                    <a:pt x="3905922" y="2194560"/>
                  </a:lnTo>
                  <a:lnTo>
                    <a:pt x="4130936" y="2194560"/>
                  </a:lnTo>
                  <a:lnTo>
                    <a:pt x="2065468" y="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Oval 21"/>
          <p:cNvSpPr>
            <a:spLocks noChangeArrowheads="1"/>
          </p:cNvSpPr>
          <p:nvPr/>
        </p:nvSpPr>
        <p:spPr bwMode="auto">
          <a:xfrm>
            <a:off x="3007102" y="1876032"/>
            <a:ext cx="808878" cy="808878"/>
          </a:xfrm>
          <a:prstGeom prst="rect">
            <a:avLst/>
          </a:prstGeom>
          <a:solidFill>
            <a:srgbClr val="DE4B5D"/>
          </a:solidFill>
          <a:ln w="25400">
            <a:noFill/>
          </a:ln>
          <a:effectLst/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100" dirty="0">
                <a:solidFill>
                  <a:schemeClr val="bg1"/>
                </a:solidFill>
                <a:latin typeface="Britannic Bold" panose="020B0903060703020204" pitchFamily="34" charset="0"/>
              </a:rPr>
              <a:t>01</a:t>
            </a:r>
            <a:endParaRPr lang="en-US" sz="31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8700593" y="3373169"/>
            <a:ext cx="808880" cy="807226"/>
          </a:xfrm>
          <a:prstGeom prst="rect">
            <a:avLst/>
          </a:prstGeom>
          <a:solidFill>
            <a:srgbClr val="5A5A5A"/>
          </a:solidFill>
          <a:ln w="25400">
            <a:noFill/>
          </a:ln>
          <a:effectLst/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100" dirty="0">
                <a:solidFill>
                  <a:schemeClr val="bg1"/>
                </a:solidFill>
                <a:latin typeface="Britannic Bold" panose="020B0903060703020204" pitchFamily="34" charset="0"/>
              </a:rPr>
              <a:t>02</a:t>
            </a:r>
            <a:endParaRPr lang="en-US" sz="31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41" name="直接连接符 20">
            <a:extLst>
              <a:ext uri="{FF2B5EF4-FFF2-40B4-BE49-F238E27FC236}">
                <a16:creationId xmlns:a16="http://schemas.microsoft.com/office/drawing/2014/main" id="{911FCE81-1966-B047-9849-13E8A973FBD4}"/>
              </a:ext>
            </a:extLst>
          </p:cNvPr>
          <p:cNvCxnSpPr/>
          <p:nvPr/>
        </p:nvCxnSpPr>
        <p:spPr>
          <a:xfrm>
            <a:off x="5987601" y="896251"/>
            <a:ext cx="235688" cy="0"/>
          </a:xfrm>
          <a:prstGeom prst="line">
            <a:avLst/>
          </a:prstGeom>
          <a:ln w="22225" cap="rnd">
            <a:solidFill>
              <a:srgbClr val="DE4B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E6C48F2-EAB3-8146-96E8-AB73D67C75A4}"/>
              </a:ext>
            </a:extLst>
          </p:cNvPr>
          <p:cNvSpPr txBox="1"/>
          <p:nvPr/>
        </p:nvSpPr>
        <p:spPr>
          <a:xfrm>
            <a:off x="1213303" y="29620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Britannic Bold" panose="020B0903060703020204" pitchFamily="34" charset="0"/>
                <a:ea typeface="宋体" panose="02010600030101010101" pitchFamily="2" charset="-122"/>
                <a:cs typeface="+mn-cs"/>
              </a:rPr>
              <a:t>PART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dirty="0">
                <a:solidFill>
                  <a:srgbClr val="DE4B5D"/>
                </a:solidFill>
                <a:latin typeface="Britannic Bold" panose="020B0903060703020204" pitchFamily="34" charset="0"/>
                <a:ea typeface="宋体" panose="02010600030101010101" pitchFamily="2" charset="-122"/>
              </a:rPr>
              <a:t>4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DE4B5D"/>
              </a:solidFill>
              <a:effectLst/>
              <a:uLnTx/>
              <a:uFillTx/>
              <a:latin typeface="Britannic Bold" panose="020B0903060703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9866992-BAA4-A347-98D0-AD09B13DD6B5}"/>
              </a:ext>
            </a:extLst>
          </p:cNvPr>
          <p:cNvSpPr/>
          <p:nvPr/>
        </p:nvSpPr>
        <p:spPr>
          <a:xfrm>
            <a:off x="5119610" y="289219"/>
            <a:ext cx="1952779" cy="584775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SUMMARY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Britannic Bold" panose="020B0903060703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876C280-FCEB-DC4E-A5F0-578B3D88992E}"/>
              </a:ext>
            </a:extLst>
          </p:cNvPr>
          <p:cNvSpPr txBox="1"/>
          <p:nvPr/>
        </p:nvSpPr>
        <p:spPr>
          <a:xfrm>
            <a:off x="3815980" y="1767390"/>
            <a:ext cx="3256409" cy="101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Thanks to the study in N7,</a:t>
            </a:r>
          </a:p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my ability of engineering will be improved.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C6B83DF-484C-FE41-B57A-9B9C8EC85AAF}"/>
              </a:ext>
            </a:extLst>
          </p:cNvPr>
          <p:cNvSpPr txBox="1"/>
          <p:nvPr/>
        </p:nvSpPr>
        <p:spPr>
          <a:xfrm>
            <a:off x="5444184" y="3267797"/>
            <a:ext cx="3256409" cy="101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After graduation, I will go back to </a:t>
            </a:r>
            <a:r>
              <a:rPr lang="en-US" altLang="zh-CN" sz="1600" b="1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China</a:t>
            </a:r>
            <a:r>
              <a:rPr lang="en-US" altLang="zh-CN" sz="1600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 and start as a </a:t>
            </a:r>
            <a:r>
              <a:rPr lang="en-US" altLang="zh-CN" sz="1600" b="1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backend developer</a:t>
            </a:r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46E2091C-613B-924B-9556-BC46D5A52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102" y="4768204"/>
            <a:ext cx="808878" cy="808878"/>
          </a:xfrm>
          <a:prstGeom prst="rect">
            <a:avLst/>
          </a:prstGeom>
          <a:solidFill>
            <a:srgbClr val="DE4B5D"/>
          </a:solidFill>
          <a:ln w="25400">
            <a:noFill/>
          </a:ln>
          <a:effectLst/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100" dirty="0">
                <a:solidFill>
                  <a:schemeClr val="bg1"/>
                </a:solidFill>
                <a:latin typeface="Britannic Bold" panose="020B0903060703020204" pitchFamily="34" charset="0"/>
              </a:rPr>
              <a:t>03</a:t>
            </a:r>
            <a:endParaRPr lang="en-US" sz="31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4C374ED-EC79-A84F-8B72-4AB722459DEC}"/>
              </a:ext>
            </a:extLst>
          </p:cNvPr>
          <p:cNvSpPr txBox="1"/>
          <p:nvPr/>
        </p:nvSpPr>
        <p:spPr>
          <a:xfrm>
            <a:off x="3815979" y="4768204"/>
            <a:ext cx="3256409" cy="692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The most important thing is</a:t>
            </a:r>
          </a:p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rgbClr val="5A5A5A"/>
                </a:solidFill>
                <a:latin typeface="Apple Braille" pitchFamily="2" charset="0"/>
                <a:ea typeface="微软雅黑" panose="020B0503020204020204" pitchFamily="34" charset="-122"/>
              </a:rPr>
              <a:t>Keep Learning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8564880" y="5384482"/>
            <a:ext cx="2773680" cy="1473518"/>
          </a:xfrm>
          <a:custGeom>
            <a:avLst/>
            <a:gdLst>
              <a:gd name="connsiteX0" fmla="*/ 2763520 w 5527040"/>
              <a:gd name="connsiteY0" fmla="*/ 0 h 2936240"/>
              <a:gd name="connsiteX1" fmla="*/ 5527040 w 5527040"/>
              <a:gd name="connsiteY1" fmla="*/ 2936240 h 2936240"/>
              <a:gd name="connsiteX2" fmla="*/ 4828988 w 5527040"/>
              <a:gd name="connsiteY2" fmla="*/ 2936240 h 2936240"/>
              <a:gd name="connsiteX3" fmla="*/ 2763520 w 5527040"/>
              <a:gd name="connsiteY3" fmla="*/ 741680 h 2936240"/>
              <a:gd name="connsiteX4" fmla="*/ 698052 w 5527040"/>
              <a:gd name="connsiteY4" fmla="*/ 2936240 h 2936240"/>
              <a:gd name="connsiteX5" fmla="*/ 0 w 5527040"/>
              <a:gd name="connsiteY5" fmla="*/ 2936240 h 2936240"/>
              <a:gd name="connsiteX6" fmla="*/ 2763520 w 5527040"/>
              <a:gd name="connsiteY6" fmla="*/ 0 h 293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7040" h="2936240">
                <a:moveTo>
                  <a:pt x="2763520" y="0"/>
                </a:moveTo>
                <a:lnTo>
                  <a:pt x="5527040" y="2936240"/>
                </a:lnTo>
                <a:lnTo>
                  <a:pt x="4828988" y="2936240"/>
                </a:lnTo>
                <a:lnTo>
                  <a:pt x="2763520" y="741680"/>
                </a:lnTo>
                <a:lnTo>
                  <a:pt x="698052" y="2936240"/>
                </a:lnTo>
                <a:lnTo>
                  <a:pt x="0" y="2936240"/>
                </a:lnTo>
                <a:lnTo>
                  <a:pt x="2763520" y="0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9497658" y="6375559"/>
            <a:ext cx="908124" cy="482441"/>
          </a:xfrm>
          <a:custGeom>
            <a:avLst/>
            <a:gdLst>
              <a:gd name="connsiteX0" fmla="*/ 2065468 w 4130936"/>
              <a:gd name="connsiteY0" fmla="*/ 0 h 2194560"/>
              <a:gd name="connsiteX1" fmla="*/ 4130936 w 4130936"/>
              <a:gd name="connsiteY1" fmla="*/ 2194560 h 2194560"/>
              <a:gd name="connsiteX2" fmla="*/ 0 w 4130936"/>
              <a:gd name="connsiteY2" fmla="*/ 2194560 h 2194560"/>
              <a:gd name="connsiteX3" fmla="*/ 2065468 w 4130936"/>
              <a:gd name="connsiteY3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936" h="2194560">
                <a:moveTo>
                  <a:pt x="2065468" y="0"/>
                </a:moveTo>
                <a:lnTo>
                  <a:pt x="4130936" y="2194560"/>
                </a:lnTo>
                <a:lnTo>
                  <a:pt x="0" y="2194560"/>
                </a:lnTo>
                <a:lnTo>
                  <a:pt x="2065468" y="0"/>
                </a:lnTo>
                <a:close/>
              </a:path>
            </a:pathLst>
          </a:custGeom>
          <a:solidFill>
            <a:srgbClr val="DE4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flipV="1">
            <a:off x="220531" y="0"/>
            <a:ext cx="4219389" cy="2241551"/>
          </a:xfrm>
          <a:custGeom>
            <a:avLst/>
            <a:gdLst>
              <a:gd name="connsiteX0" fmla="*/ 2065468 w 4130936"/>
              <a:gd name="connsiteY0" fmla="*/ 0 h 2194560"/>
              <a:gd name="connsiteX1" fmla="*/ 4130936 w 4130936"/>
              <a:gd name="connsiteY1" fmla="*/ 2194560 h 2194560"/>
              <a:gd name="connsiteX2" fmla="*/ 0 w 4130936"/>
              <a:gd name="connsiteY2" fmla="*/ 2194560 h 2194560"/>
              <a:gd name="connsiteX3" fmla="*/ 2065468 w 4130936"/>
              <a:gd name="connsiteY3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936" h="2194560">
                <a:moveTo>
                  <a:pt x="2065468" y="0"/>
                </a:moveTo>
                <a:lnTo>
                  <a:pt x="4130936" y="2194560"/>
                </a:lnTo>
                <a:lnTo>
                  <a:pt x="0" y="2194560"/>
                </a:lnTo>
                <a:lnTo>
                  <a:pt x="2065468" y="0"/>
                </a:lnTo>
                <a:close/>
              </a:path>
            </a:pathLst>
          </a:custGeom>
          <a:solidFill>
            <a:srgbClr val="DE4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flipV="1">
            <a:off x="912913" y="0"/>
            <a:ext cx="4771429" cy="2534822"/>
          </a:xfrm>
          <a:custGeom>
            <a:avLst/>
            <a:gdLst>
              <a:gd name="connsiteX0" fmla="*/ 0 w 4130936"/>
              <a:gd name="connsiteY0" fmla="*/ 2194560 h 2194560"/>
              <a:gd name="connsiteX1" fmla="*/ 225015 w 4130936"/>
              <a:gd name="connsiteY1" fmla="*/ 2194560 h 2194560"/>
              <a:gd name="connsiteX2" fmla="*/ 2065468 w 4130936"/>
              <a:gd name="connsiteY2" fmla="*/ 239078 h 2194560"/>
              <a:gd name="connsiteX3" fmla="*/ 3905922 w 4130936"/>
              <a:gd name="connsiteY3" fmla="*/ 2194560 h 2194560"/>
              <a:gd name="connsiteX4" fmla="*/ 4130936 w 4130936"/>
              <a:gd name="connsiteY4" fmla="*/ 2194560 h 2194560"/>
              <a:gd name="connsiteX5" fmla="*/ 2065468 w 4130936"/>
              <a:gd name="connsiteY5" fmla="*/ 0 h 2194560"/>
              <a:gd name="connsiteX6" fmla="*/ 0 w 4130936"/>
              <a:gd name="connsiteY6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0936" h="2194560">
                <a:moveTo>
                  <a:pt x="0" y="2194560"/>
                </a:moveTo>
                <a:lnTo>
                  <a:pt x="225015" y="2194560"/>
                </a:lnTo>
                <a:lnTo>
                  <a:pt x="2065468" y="239078"/>
                </a:lnTo>
                <a:lnTo>
                  <a:pt x="3905922" y="2194560"/>
                </a:lnTo>
                <a:lnTo>
                  <a:pt x="4130936" y="2194560"/>
                </a:lnTo>
                <a:lnTo>
                  <a:pt x="2065468" y="0"/>
                </a:lnTo>
                <a:lnTo>
                  <a:pt x="0" y="2194560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842030" y="3852759"/>
            <a:ext cx="341454" cy="0"/>
          </a:xfrm>
          <a:prstGeom prst="line">
            <a:avLst/>
          </a:prstGeom>
          <a:ln w="25400" cap="rnd">
            <a:solidFill>
              <a:srgbClr val="DE4B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01965" y="3013501"/>
            <a:ext cx="11036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5A5A5A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THANKS FOR YOUR ATTENTION.</a:t>
            </a:r>
            <a:endParaRPr lang="zh-CN" altLang="en-US" sz="4800" dirty="0">
              <a:solidFill>
                <a:srgbClr val="5A5A5A"/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黑红简约商务通用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0173142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0173142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0173142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0173142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0173142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0173142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0173142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0173142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0173142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310</Words>
  <Application>Microsoft Macintosh PowerPoint</Application>
  <PresentationFormat>宽屏</PresentationFormat>
  <Paragraphs>82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Apple LiGothic Medium</vt:lpstr>
      <vt:lpstr>Apple Braille</vt:lpstr>
      <vt:lpstr>Arial</vt:lpstr>
      <vt:lpstr>Britannic Bold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cp:lastModifiedBy>dave0673749887@outlook.com</cp:lastModifiedBy>
  <cp:revision>4</cp:revision>
  <dcterms:created xsi:type="dcterms:W3CDTF">2017-07-12T02:15:00Z</dcterms:created>
  <dcterms:modified xsi:type="dcterms:W3CDTF">2022-01-16T22:59:13Z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