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8" r:id="rId3"/>
    <p:sldId id="295" r:id="rId4"/>
    <p:sldId id="279" r:id="rId5"/>
    <p:sldId id="280" r:id="rId6"/>
    <p:sldId id="296" r:id="rId7"/>
    <p:sldId id="282" r:id="rId8"/>
    <p:sldId id="283" r:id="rId9"/>
    <p:sldId id="284" r:id="rId10"/>
    <p:sldId id="285" r:id="rId11"/>
    <p:sldId id="298" r:id="rId12"/>
    <p:sldId id="288" r:id="rId13"/>
    <p:sldId id="289" r:id="rId14"/>
    <p:sldId id="297" r:id="rId15"/>
    <p:sldId id="291" r:id="rId16"/>
    <p:sldId id="277" r:id="rId17"/>
    <p:sldId id="299" r:id="rId18"/>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varScale="1">
        <p:scale>
          <a:sx n="108" d="100"/>
          <a:sy n="108" d="100"/>
        </p:scale>
        <p:origin x="3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DC4CA-D8D4-46CF-8E65-D5781CF366A3}" type="datetimeFigureOut">
              <a:rPr lang="hu-HU" smtClean="0"/>
              <a:t>2022. 11. 13.</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46FD9-04F7-41A6-8BCE-58C97FCD2A98}" type="slidenum">
              <a:rPr lang="hu-HU" smtClean="0"/>
              <a:t>‹#›</a:t>
            </a:fld>
            <a:endParaRPr lang="hu-HU"/>
          </a:p>
        </p:txBody>
      </p:sp>
    </p:spTree>
    <p:extLst>
      <p:ext uri="{BB962C8B-B14F-4D97-AF65-F5344CB8AC3E}">
        <p14:creationId xmlns:p14="http://schemas.microsoft.com/office/powerpoint/2010/main" val="107650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30046FD9-04F7-41A6-8BCE-58C97FCD2A98}" type="slidenum">
              <a:rPr lang="hu-HU" smtClean="0"/>
              <a:t>12</a:t>
            </a:fld>
            <a:endParaRPr lang="hu-HU"/>
          </a:p>
        </p:txBody>
      </p:sp>
    </p:spTree>
    <p:extLst>
      <p:ext uri="{BB962C8B-B14F-4D97-AF65-F5344CB8AC3E}">
        <p14:creationId xmlns:p14="http://schemas.microsoft.com/office/powerpoint/2010/main" val="243229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grpSp>
        <p:nvGrpSpPr>
          <p:cNvPr id="2" name="Group 15">
            <a:extLst>
              <a:ext uri="{FF2B5EF4-FFF2-40B4-BE49-F238E27FC236}">
                <a16:creationId xmlns:a16="http://schemas.microsoft.com/office/drawing/2014/main" id="{8D52225F-2FD0-FC94-CC45-131D4EF69CD1}"/>
              </a:ext>
            </a:extLst>
          </p:cNvPr>
          <p:cNvGrpSpPr/>
          <p:nvPr/>
        </p:nvGrpSpPr>
        <p:grpSpPr>
          <a:xfrm>
            <a:off x="-1" y="-8467"/>
            <a:ext cx="12192006" cy="6866467"/>
            <a:chOff x="-1" y="-8467"/>
            <a:chExt cx="12192006" cy="6866467"/>
          </a:xfrm>
        </p:grpSpPr>
        <p:cxnSp>
          <p:nvCxnSpPr>
            <p:cNvPr id="3" name="Straight Connector 18">
              <a:extLst>
                <a:ext uri="{FF2B5EF4-FFF2-40B4-BE49-F238E27FC236}">
                  <a16:creationId xmlns:a16="http://schemas.microsoft.com/office/drawing/2014/main" id="{D7851378-57E2-5F52-BC57-8E90708611F7}"/>
                </a:ext>
              </a:extLst>
            </p:cNvPr>
            <p:cNvCxnSpPr/>
            <p:nvPr/>
          </p:nvCxnSpPr>
          <p:spPr>
            <a:xfrm>
              <a:off x="9371008" y="0"/>
              <a:ext cx="1219207" cy="6858000"/>
            </a:xfrm>
            <a:prstGeom prst="straightConnector1">
              <a:avLst/>
            </a:prstGeom>
            <a:noFill/>
            <a:ln w="9528" cap="rnd">
              <a:solidFill>
                <a:srgbClr val="F496CB">
                  <a:alpha val="70000"/>
                </a:srgbClr>
              </a:solidFill>
              <a:prstDash val="solid"/>
              <a:miter/>
            </a:ln>
          </p:spPr>
        </p:cxnSp>
        <p:cxnSp>
          <p:nvCxnSpPr>
            <p:cNvPr id="4" name="Straight Connector 19">
              <a:extLst>
                <a:ext uri="{FF2B5EF4-FFF2-40B4-BE49-F238E27FC236}">
                  <a16:creationId xmlns:a16="http://schemas.microsoft.com/office/drawing/2014/main" id="{801F5412-354B-83DF-B0BE-90ABC0BD21DC}"/>
                </a:ext>
              </a:extLst>
            </p:cNvPr>
            <p:cNvCxnSpPr/>
            <p:nvPr/>
          </p:nvCxnSpPr>
          <p:spPr>
            <a:xfrm flipH="1">
              <a:off x="7425266" y="3681410"/>
              <a:ext cx="4763557" cy="3176590"/>
            </a:xfrm>
            <a:prstGeom prst="straightConnector1">
              <a:avLst/>
            </a:prstGeom>
            <a:noFill/>
            <a:ln w="9528" cap="rnd">
              <a:solidFill>
                <a:srgbClr val="F496CB">
                  <a:alpha val="70000"/>
                </a:srgbClr>
              </a:solidFill>
              <a:prstDash val="solid"/>
              <a:miter/>
            </a:ln>
          </p:spPr>
        </p:cxnSp>
        <p:sp>
          <p:nvSpPr>
            <p:cNvPr id="5" name="Rectangle 23">
              <a:extLst>
                <a:ext uri="{FF2B5EF4-FFF2-40B4-BE49-F238E27FC236}">
                  <a16:creationId xmlns:a16="http://schemas.microsoft.com/office/drawing/2014/main" id="{C710A28E-3079-1972-629F-F7016CF84C62}"/>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F496CB">
                <a:alpha val="3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6" name="Rectangle 25">
              <a:extLst>
                <a:ext uri="{FF2B5EF4-FFF2-40B4-BE49-F238E27FC236}">
                  <a16:creationId xmlns:a16="http://schemas.microsoft.com/office/drawing/2014/main" id="{7D1F12F5-795D-6B88-CB70-3564E5A7954E}"/>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F496CB">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7" name="Isosceles Triangle 22">
              <a:extLst>
                <a:ext uri="{FF2B5EF4-FFF2-40B4-BE49-F238E27FC236}">
                  <a16:creationId xmlns:a16="http://schemas.microsoft.com/office/drawing/2014/main" id="{69AFD92A-6564-146C-CD1A-6CB41DF097D3}"/>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F496CB">
                <a:alpha val="72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8" name="Rectangle 27">
              <a:extLst>
                <a:ext uri="{FF2B5EF4-FFF2-40B4-BE49-F238E27FC236}">
                  <a16:creationId xmlns:a16="http://schemas.microsoft.com/office/drawing/2014/main" id="{E6B89B3C-A261-F420-EBC9-743C58F12C2D}"/>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EB3D9F">
                <a:alpha val="5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9" name="Rectangle 28">
              <a:extLst>
                <a:ext uri="{FF2B5EF4-FFF2-40B4-BE49-F238E27FC236}">
                  <a16:creationId xmlns:a16="http://schemas.microsoft.com/office/drawing/2014/main" id="{93EDBF0E-FE87-7F07-39A7-DC2B6F3A3429}"/>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0" name="Rectangle 29">
              <a:extLst>
                <a:ext uri="{FF2B5EF4-FFF2-40B4-BE49-F238E27FC236}">
                  <a16:creationId xmlns:a16="http://schemas.microsoft.com/office/drawing/2014/main" id="{E1C7AC24-F3F8-2A00-DC6A-5050BC159176}"/>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B2136D">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1" name="Isosceles Triangle 26">
              <a:extLst>
                <a:ext uri="{FF2B5EF4-FFF2-40B4-BE49-F238E27FC236}">
                  <a16:creationId xmlns:a16="http://schemas.microsoft.com/office/drawing/2014/main" id="{CDCB1A43-0026-CFE3-4E53-46E722136779}"/>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B2136D">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2" name="Isosceles Triangle 28">
              <a:extLst>
                <a:ext uri="{FF2B5EF4-FFF2-40B4-BE49-F238E27FC236}">
                  <a16:creationId xmlns:a16="http://schemas.microsoft.com/office/drawing/2014/main" id="{AA8458CB-02FA-1DE4-4920-E5BC69799953}"/>
                </a:ext>
              </a:extLst>
            </p:cNvPr>
            <p:cNvSpPr/>
            <p:nvPr/>
          </p:nvSpPr>
          <p:spPr>
            <a:xfrm rot="10799991">
              <a:off x="-1" y="0"/>
              <a:ext cx="842592" cy="5666152"/>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grpSp>
      <p:sp>
        <p:nvSpPr>
          <p:cNvPr id="13" name="Title 1">
            <a:extLst>
              <a:ext uri="{FF2B5EF4-FFF2-40B4-BE49-F238E27FC236}">
                <a16:creationId xmlns:a16="http://schemas.microsoft.com/office/drawing/2014/main" id="{8B4E200F-799E-167C-ED68-3FE02D2D34BA}"/>
              </a:ext>
            </a:extLst>
          </p:cNvPr>
          <p:cNvSpPr txBox="1">
            <a:spLocks noGrp="1"/>
          </p:cNvSpPr>
          <p:nvPr>
            <p:ph type="ctrTitle"/>
          </p:nvPr>
        </p:nvSpPr>
        <p:spPr>
          <a:xfrm>
            <a:off x="1507068" y="2404533"/>
            <a:ext cx="7766931" cy="1646304"/>
          </a:xfrm>
        </p:spPr>
        <p:txBody>
          <a:bodyPr anchor="b">
            <a:noAutofit/>
          </a:bodyPr>
          <a:lstStyle>
            <a:lvl1pPr algn="r">
              <a:defRPr sz="5400"/>
            </a:lvl1pPr>
          </a:lstStyle>
          <a:p>
            <a:pPr lvl="0"/>
            <a:r>
              <a:rPr lang="hu-HU"/>
              <a:t>Mintacím szerkesztése</a:t>
            </a:r>
            <a:endParaRPr lang="en-US"/>
          </a:p>
        </p:txBody>
      </p:sp>
      <p:sp>
        <p:nvSpPr>
          <p:cNvPr id="14" name="Subtitle 2">
            <a:extLst>
              <a:ext uri="{FF2B5EF4-FFF2-40B4-BE49-F238E27FC236}">
                <a16:creationId xmlns:a16="http://schemas.microsoft.com/office/drawing/2014/main" id="{59DF63D3-69C2-FDCC-5A53-D642BE1B7DAC}"/>
              </a:ext>
            </a:extLst>
          </p:cNvPr>
          <p:cNvSpPr txBox="1">
            <a:spLocks noGrp="1"/>
          </p:cNvSpPr>
          <p:nvPr>
            <p:ph type="subTitle" idx="1"/>
          </p:nvPr>
        </p:nvSpPr>
        <p:spPr>
          <a:xfrm>
            <a:off x="1507068" y="4050828"/>
            <a:ext cx="7766931" cy="1096895"/>
          </a:xfrm>
        </p:spPr>
        <p:txBody>
          <a:bodyPr/>
          <a:lstStyle>
            <a:lvl1pPr marL="0" indent="0" algn="r">
              <a:buNone/>
              <a:defRPr>
                <a:solidFill>
                  <a:srgbClr val="7F7F7F"/>
                </a:solidFill>
              </a:defRPr>
            </a:lvl1pPr>
          </a:lstStyle>
          <a:p>
            <a:pPr lvl="0"/>
            <a:r>
              <a:rPr lang="hu-HU"/>
              <a:t>Kattintson ide az alcím mintájának szerkesztéséhez</a:t>
            </a:r>
            <a:endParaRPr lang="en-US"/>
          </a:p>
        </p:txBody>
      </p:sp>
      <p:sp>
        <p:nvSpPr>
          <p:cNvPr id="15" name="Date Placeholder 3">
            <a:extLst>
              <a:ext uri="{FF2B5EF4-FFF2-40B4-BE49-F238E27FC236}">
                <a16:creationId xmlns:a16="http://schemas.microsoft.com/office/drawing/2014/main" id="{3D0F5FB1-4EC8-B2B3-6E7F-20363D1F2154}"/>
              </a:ext>
            </a:extLst>
          </p:cNvPr>
          <p:cNvSpPr txBox="1">
            <a:spLocks noGrp="1"/>
          </p:cNvSpPr>
          <p:nvPr>
            <p:ph type="dt" sz="half" idx="7"/>
          </p:nvPr>
        </p:nvSpPr>
        <p:spPr/>
        <p:txBody>
          <a:bodyPr/>
          <a:lstStyle>
            <a:lvl1pPr>
              <a:defRPr/>
            </a:lvl1pPr>
          </a:lstStyle>
          <a:p>
            <a:pPr lvl="0"/>
            <a:fld id="{637F43F8-6318-4CDA-80D5-18239B1EAA8E}" type="datetime1">
              <a:rPr lang="en-US"/>
              <a:pPr lvl="0"/>
              <a:t>11/13/2022</a:t>
            </a:fld>
            <a:endParaRPr lang="en-US"/>
          </a:p>
        </p:txBody>
      </p:sp>
      <p:sp>
        <p:nvSpPr>
          <p:cNvPr id="16" name="Footer Placeholder 4">
            <a:extLst>
              <a:ext uri="{FF2B5EF4-FFF2-40B4-BE49-F238E27FC236}">
                <a16:creationId xmlns:a16="http://schemas.microsoft.com/office/drawing/2014/main" id="{61AEE9B2-46A9-E42D-FF5C-F9A845B4780D}"/>
              </a:ext>
            </a:extLst>
          </p:cNvPr>
          <p:cNvSpPr txBox="1">
            <a:spLocks noGrp="1"/>
          </p:cNvSpPr>
          <p:nvPr>
            <p:ph type="ftr" sz="quarter" idx="9"/>
          </p:nvPr>
        </p:nvSpPr>
        <p:spPr/>
        <p:txBody>
          <a:bodyPr/>
          <a:lstStyle>
            <a:lvl1pPr>
              <a:defRPr/>
            </a:lvl1pPr>
          </a:lstStyle>
          <a:p>
            <a:pPr lvl="0"/>
            <a:endParaRPr lang="en-US"/>
          </a:p>
        </p:txBody>
      </p:sp>
      <p:sp>
        <p:nvSpPr>
          <p:cNvPr id="17" name="Slide Number Placeholder 5">
            <a:extLst>
              <a:ext uri="{FF2B5EF4-FFF2-40B4-BE49-F238E27FC236}">
                <a16:creationId xmlns:a16="http://schemas.microsoft.com/office/drawing/2014/main" id="{B4B87180-6EC5-72FA-9F6A-3DBF90928737}"/>
              </a:ext>
            </a:extLst>
          </p:cNvPr>
          <p:cNvSpPr txBox="1">
            <a:spLocks noGrp="1"/>
          </p:cNvSpPr>
          <p:nvPr>
            <p:ph type="sldNum" sz="quarter" idx="8"/>
          </p:nvPr>
        </p:nvSpPr>
        <p:spPr/>
        <p:txBody>
          <a:bodyPr/>
          <a:lstStyle>
            <a:lvl1pPr>
              <a:defRPr/>
            </a:lvl1pPr>
          </a:lstStyle>
          <a:p>
            <a:pPr lvl="0"/>
            <a:fld id="{A5AA4C32-D00E-435C-AE0D-74083B96F508}" type="slidenum">
              <a:t>‹#›</a:t>
            </a:fld>
            <a:endParaRPr lang="en-US"/>
          </a:p>
        </p:txBody>
      </p:sp>
    </p:spTree>
    <p:extLst>
      <p:ext uri="{BB962C8B-B14F-4D97-AF65-F5344CB8AC3E}">
        <p14:creationId xmlns:p14="http://schemas.microsoft.com/office/powerpoint/2010/main" val="7674113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48ED-03EF-6712-384B-A1A2A73BEA17}"/>
              </a:ext>
            </a:extLst>
          </p:cNvPr>
          <p:cNvSpPr txBox="1">
            <a:spLocks noGrp="1"/>
          </p:cNvSpPr>
          <p:nvPr>
            <p:ph type="title"/>
          </p:nvPr>
        </p:nvSpPr>
        <p:spPr>
          <a:xfrm>
            <a:off x="677332" y="609603"/>
            <a:ext cx="8596667" cy="3403597"/>
          </a:xfrm>
        </p:spPr>
        <p:txBody>
          <a:bodyPr anchor="ctr"/>
          <a:lstStyle>
            <a:lvl1pPr>
              <a:defRPr sz="4400"/>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29F766FE-69CF-E9DC-D3B2-51C532E9ADEC}"/>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hu-HU"/>
              <a:t>Mintaszöveg szerkesztése</a:t>
            </a:r>
          </a:p>
        </p:txBody>
      </p:sp>
      <p:sp>
        <p:nvSpPr>
          <p:cNvPr id="4" name="Date Placeholder 3">
            <a:extLst>
              <a:ext uri="{FF2B5EF4-FFF2-40B4-BE49-F238E27FC236}">
                <a16:creationId xmlns:a16="http://schemas.microsoft.com/office/drawing/2014/main" id="{FC036530-CA6D-EBE4-AE42-852229FCFAA4}"/>
              </a:ext>
            </a:extLst>
          </p:cNvPr>
          <p:cNvSpPr txBox="1">
            <a:spLocks noGrp="1"/>
          </p:cNvSpPr>
          <p:nvPr>
            <p:ph type="dt" sz="half" idx="7"/>
          </p:nvPr>
        </p:nvSpPr>
        <p:spPr/>
        <p:txBody>
          <a:bodyPr/>
          <a:lstStyle>
            <a:lvl1pPr>
              <a:defRPr/>
            </a:lvl1pPr>
          </a:lstStyle>
          <a:p>
            <a:pPr lvl="0"/>
            <a:fld id="{4B1EF4A8-CA68-44A6-BC8D-E2E1F224C3E3}" type="datetime1">
              <a:rPr lang="en-US"/>
              <a:pPr lvl="0"/>
              <a:t>11/13/2022</a:t>
            </a:fld>
            <a:endParaRPr lang="en-US"/>
          </a:p>
        </p:txBody>
      </p:sp>
      <p:sp>
        <p:nvSpPr>
          <p:cNvPr id="5" name="Footer Placeholder 4">
            <a:extLst>
              <a:ext uri="{FF2B5EF4-FFF2-40B4-BE49-F238E27FC236}">
                <a16:creationId xmlns:a16="http://schemas.microsoft.com/office/drawing/2014/main" id="{BFF46F19-7F14-2BC9-C2D0-27A5F3CBB7B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6044B700-2DC7-36D6-AA28-D92527AA46C2}"/>
              </a:ext>
            </a:extLst>
          </p:cNvPr>
          <p:cNvSpPr txBox="1">
            <a:spLocks noGrp="1"/>
          </p:cNvSpPr>
          <p:nvPr>
            <p:ph type="sldNum" sz="quarter" idx="8"/>
          </p:nvPr>
        </p:nvSpPr>
        <p:spPr/>
        <p:txBody>
          <a:bodyPr/>
          <a:lstStyle>
            <a:lvl1pPr>
              <a:defRPr/>
            </a:lvl1pPr>
          </a:lstStyle>
          <a:p>
            <a:pPr lvl="0"/>
            <a:fld id="{35597595-DBC1-46CF-97C7-6A97B6689A25}" type="slidenum">
              <a:t>‹#›</a:t>
            </a:fld>
            <a:endParaRPr lang="en-US"/>
          </a:p>
        </p:txBody>
      </p:sp>
    </p:spTree>
    <p:extLst>
      <p:ext uri="{BB962C8B-B14F-4D97-AF65-F5344CB8AC3E}">
        <p14:creationId xmlns:p14="http://schemas.microsoft.com/office/powerpoint/2010/main" val="209715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D5CE-B1C8-1BCF-CA54-C588FBA6160D}"/>
              </a:ext>
            </a:extLst>
          </p:cNvPr>
          <p:cNvSpPr txBox="1">
            <a:spLocks noGrp="1"/>
          </p:cNvSpPr>
          <p:nvPr>
            <p:ph type="title"/>
          </p:nvPr>
        </p:nvSpPr>
        <p:spPr>
          <a:xfrm>
            <a:off x="931334" y="609603"/>
            <a:ext cx="8094131" cy="3022604"/>
          </a:xfrm>
        </p:spPr>
        <p:txBody>
          <a:bodyPr anchor="ctr"/>
          <a:lstStyle>
            <a:lvl1pPr>
              <a:defRPr sz="4400"/>
            </a:lvl1pPr>
          </a:lstStyle>
          <a:p>
            <a:pPr lvl="0"/>
            <a:r>
              <a:rPr lang="hu-HU"/>
              <a:t>Mintacím szerkesztése</a:t>
            </a:r>
            <a:endParaRPr lang="en-US"/>
          </a:p>
        </p:txBody>
      </p:sp>
      <p:sp>
        <p:nvSpPr>
          <p:cNvPr id="3" name="Text Placeholder 9">
            <a:extLst>
              <a:ext uri="{FF2B5EF4-FFF2-40B4-BE49-F238E27FC236}">
                <a16:creationId xmlns:a16="http://schemas.microsoft.com/office/drawing/2014/main" id="{66A5EA98-50FB-18CB-61B6-96602E55F254}"/>
              </a:ext>
            </a:extLst>
          </p:cNvPr>
          <p:cNvSpPr txBox="1">
            <a:spLocks noGrp="1"/>
          </p:cNvSpPr>
          <p:nvPr>
            <p:ph type="body" idx="4294967295"/>
          </p:nvPr>
        </p:nvSpPr>
        <p:spPr>
          <a:xfrm>
            <a:off x="1366141" y="3632197"/>
            <a:ext cx="7224528" cy="381003"/>
          </a:xfrm>
        </p:spPr>
        <p:txBody>
          <a:bodyPr anchor="ctr">
            <a:noAutofit/>
          </a:bodyPr>
          <a:lstStyle>
            <a:lvl1pPr marL="0" indent="0">
              <a:buNone/>
              <a:defRPr sz="1600">
                <a:solidFill>
                  <a:srgbClr val="7F7F7F"/>
                </a:solidFill>
              </a:defRPr>
            </a:lvl1pPr>
          </a:lstStyle>
          <a:p>
            <a:pPr lvl="0"/>
            <a:r>
              <a:rPr lang="hu-HU"/>
              <a:t>Mintaszöveg szerkesztése</a:t>
            </a:r>
          </a:p>
        </p:txBody>
      </p:sp>
      <p:sp>
        <p:nvSpPr>
          <p:cNvPr id="4" name="Text Placeholder 2">
            <a:extLst>
              <a:ext uri="{FF2B5EF4-FFF2-40B4-BE49-F238E27FC236}">
                <a16:creationId xmlns:a16="http://schemas.microsoft.com/office/drawing/2014/main" id="{D615AFFF-9E3F-9B13-CD67-68448F584BA2}"/>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hu-HU"/>
              <a:t>Mintaszöveg szerkesztése</a:t>
            </a:r>
          </a:p>
        </p:txBody>
      </p:sp>
      <p:sp>
        <p:nvSpPr>
          <p:cNvPr id="5" name="Date Placeholder 3">
            <a:extLst>
              <a:ext uri="{FF2B5EF4-FFF2-40B4-BE49-F238E27FC236}">
                <a16:creationId xmlns:a16="http://schemas.microsoft.com/office/drawing/2014/main" id="{9BE12257-673D-5555-BE01-ECDED3F76502}"/>
              </a:ext>
            </a:extLst>
          </p:cNvPr>
          <p:cNvSpPr txBox="1">
            <a:spLocks noGrp="1"/>
          </p:cNvSpPr>
          <p:nvPr>
            <p:ph type="dt" sz="half" idx="7"/>
          </p:nvPr>
        </p:nvSpPr>
        <p:spPr/>
        <p:txBody>
          <a:bodyPr/>
          <a:lstStyle>
            <a:lvl1pPr>
              <a:defRPr/>
            </a:lvl1pPr>
          </a:lstStyle>
          <a:p>
            <a:pPr lvl="0"/>
            <a:fld id="{1FCE41D1-F111-4983-AF40-110790D3D715}" type="datetime1">
              <a:rPr lang="en-US"/>
              <a:pPr lvl="0"/>
              <a:t>11/13/2022</a:t>
            </a:fld>
            <a:endParaRPr lang="en-US"/>
          </a:p>
        </p:txBody>
      </p:sp>
      <p:sp>
        <p:nvSpPr>
          <p:cNvPr id="6" name="Footer Placeholder 4">
            <a:extLst>
              <a:ext uri="{FF2B5EF4-FFF2-40B4-BE49-F238E27FC236}">
                <a16:creationId xmlns:a16="http://schemas.microsoft.com/office/drawing/2014/main" id="{8B0C38C9-7DE2-CB74-F5DB-3F215D2388E5}"/>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8452D85A-9805-DD97-593E-F44C9DCE0D33}"/>
              </a:ext>
            </a:extLst>
          </p:cNvPr>
          <p:cNvSpPr txBox="1">
            <a:spLocks noGrp="1"/>
          </p:cNvSpPr>
          <p:nvPr>
            <p:ph type="sldNum" sz="quarter" idx="8"/>
          </p:nvPr>
        </p:nvSpPr>
        <p:spPr/>
        <p:txBody>
          <a:bodyPr/>
          <a:lstStyle>
            <a:lvl1pPr>
              <a:defRPr/>
            </a:lvl1pPr>
          </a:lstStyle>
          <a:p>
            <a:pPr lvl="0"/>
            <a:fld id="{87BEE49F-C785-478E-9962-16050BE00E30}" type="slidenum">
              <a:t>‹#›</a:t>
            </a:fld>
            <a:endParaRPr lang="en-US"/>
          </a:p>
        </p:txBody>
      </p:sp>
      <p:sp>
        <p:nvSpPr>
          <p:cNvPr id="8" name="TextBox 23">
            <a:extLst>
              <a:ext uri="{FF2B5EF4-FFF2-40B4-BE49-F238E27FC236}">
                <a16:creationId xmlns:a16="http://schemas.microsoft.com/office/drawing/2014/main" id="{0B464D5F-D3F7-91D0-4E2D-8495E0ACC39D}"/>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
        <p:nvSpPr>
          <p:cNvPr id="9" name="TextBox 24">
            <a:extLst>
              <a:ext uri="{FF2B5EF4-FFF2-40B4-BE49-F238E27FC236}">
                <a16:creationId xmlns:a16="http://schemas.microsoft.com/office/drawing/2014/main" id="{FC3212A0-E53A-3A4D-0C80-362055BBC09C}"/>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Tree>
    <p:extLst>
      <p:ext uri="{BB962C8B-B14F-4D97-AF65-F5344CB8AC3E}">
        <p14:creationId xmlns:p14="http://schemas.microsoft.com/office/powerpoint/2010/main" val="368465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6846-2CE1-35F3-245D-F9F142CBE341}"/>
              </a:ext>
            </a:extLst>
          </p:cNvPr>
          <p:cNvSpPr txBox="1">
            <a:spLocks noGrp="1"/>
          </p:cNvSpPr>
          <p:nvPr>
            <p:ph type="title"/>
          </p:nvPr>
        </p:nvSpPr>
        <p:spPr>
          <a:xfrm>
            <a:off x="677332" y="1931990"/>
            <a:ext cx="8596667" cy="2595460"/>
          </a:xfrm>
        </p:spPr>
        <p:txBody>
          <a:bodyPr anchor="b"/>
          <a:lstStyle>
            <a:lvl1pPr>
              <a:defRPr sz="4400"/>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DEF31544-5E34-D7C0-9294-E1892A9FD272}"/>
              </a:ext>
            </a:extLst>
          </p:cNvPr>
          <p:cNvSpPr txBox="1">
            <a:spLocks noGrp="1"/>
          </p:cNvSpPr>
          <p:nvPr>
            <p:ph type="body" idx="4294967295"/>
          </p:nvPr>
        </p:nvSpPr>
        <p:spPr>
          <a:xfrm>
            <a:off x="677332" y="4527450"/>
            <a:ext cx="8596667" cy="1513917"/>
          </a:xfrm>
        </p:spPr>
        <p:txBody>
          <a:bodyPr/>
          <a:lstStyle>
            <a:lvl1pPr marL="0" indent="0">
              <a:buNone/>
              <a:defRPr/>
            </a:lvl1pPr>
          </a:lstStyle>
          <a:p>
            <a:pPr lvl="0"/>
            <a:r>
              <a:rPr lang="hu-HU"/>
              <a:t>Mintaszöveg szerkesztése</a:t>
            </a:r>
          </a:p>
        </p:txBody>
      </p:sp>
      <p:sp>
        <p:nvSpPr>
          <p:cNvPr id="4" name="Date Placeholder 3">
            <a:extLst>
              <a:ext uri="{FF2B5EF4-FFF2-40B4-BE49-F238E27FC236}">
                <a16:creationId xmlns:a16="http://schemas.microsoft.com/office/drawing/2014/main" id="{9B7E51AA-19EA-9CFF-1916-DD0E05089524}"/>
              </a:ext>
            </a:extLst>
          </p:cNvPr>
          <p:cNvSpPr txBox="1">
            <a:spLocks noGrp="1"/>
          </p:cNvSpPr>
          <p:nvPr>
            <p:ph type="dt" sz="half" idx="7"/>
          </p:nvPr>
        </p:nvSpPr>
        <p:spPr/>
        <p:txBody>
          <a:bodyPr/>
          <a:lstStyle>
            <a:lvl1pPr>
              <a:defRPr/>
            </a:lvl1pPr>
          </a:lstStyle>
          <a:p>
            <a:pPr lvl="0"/>
            <a:fld id="{95B190E1-3C26-410D-A9CF-7A7E9A7466A3}" type="datetime1">
              <a:rPr lang="en-US"/>
              <a:pPr lvl="0"/>
              <a:t>11/13/2022</a:t>
            </a:fld>
            <a:endParaRPr lang="en-US"/>
          </a:p>
        </p:txBody>
      </p:sp>
      <p:sp>
        <p:nvSpPr>
          <p:cNvPr id="5" name="Footer Placeholder 4">
            <a:extLst>
              <a:ext uri="{FF2B5EF4-FFF2-40B4-BE49-F238E27FC236}">
                <a16:creationId xmlns:a16="http://schemas.microsoft.com/office/drawing/2014/main" id="{894823D4-469F-B639-D52D-8388094B2A5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0A94DD9-9CDF-6BAF-F046-F8E2706B2CA6}"/>
              </a:ext>
            </a:extLst>
          </p:cNvPr>
          <p:cNvSpPr txBox="1">
            <a:spLocks noGrp="1"/>
          </p:cNvSpPr>
          <p:nvPr>
            <p:ph type="sldNum" sz="quarter" idx="8"/>
          </p:nvPr>
        </p:nvSpPr>
        <p:spPr/>
        <p:txBody>
          <a:bodyPr/>
          <a:lstStyle>
            <a:lvl1pPr>
              <a:defRPr/>
            </a:lvl1pPr>
          </a:lstStyle>
          <a:p>
            <a:pPr lvl="0"/>
            <a:fld id="{FA5D4E80-50F3-45D9-B6EF-8E2212182ABD}" type="slidenum">
              <a:t>‹#›</a:t>
            </a:fld>
            <a:endParaRPr lang="en-US"/>
          </a:p>
        </p:txBody>
      </p:sp>
    </p:spTree>
    <p:extLst>
      <p:ext uri="{BB962C8B-B14F-4D97-AF65-F5344CB8AC3E}">
        <p14:creationId xmlns:p14="http://schemas.microsoft.com/office/powerpoint/2010/main" val="349934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808F-A716-9EB7-8967-F79E90CE972B}"/>
              </a:ext>
            </a:extLst>
          </p:cNvPr>
          <p:cNvSpPr txBox="1">
            <a:spLocks noGrp="1"/>
          </p:cNvSpPr>
          <p:nvPr>
            <p:ph type="title"/>
          </p:nvPr>
        </p:nvSpPr>
        <p:spPr>
          <a:xfrm>
            <a:off x="931334" y="609603"/>
            <a:ext cx="8094131" cy="3022604"/>
          </a:xfrm>
        </p:spPr>
        <p:txBody>
          <a:bodyPr anchor="ctr"/>
          <a:lstStyle>
            <a:lvl1pPr>
              <a:defRPr sz="4400"/>
            </a:lvl1pPr>
          </a:lstStyle>
          <a:p>
            <a:pPr lvl="0"/>
            <a:r>
              <a:rPr lang="hu-HU"/>
              <a:t>Mintacím szerkesztése</a:t>
            </a:r>
            <a:endParaRPr lang="en-US"/>
          </a:p>
        </p:txBody>
      </p:sp>
      <p:sp>
        <p:nvSpPr>
          <p:cNvPr id="3" name="Text Placeholder 9">
            <a:extLst>
              <a:ext uri="{FF2B5EF4-FFF2-40B4-BE49-F238E27FC236}">
                <a16:creationId xmlns:a16="http://schemas.microsoft.com/office/drawing/2014/main" id="{C55A407E-3512-7173-52AD-8F2992AB36F5}"/>
              </a:ext>
            </a:extLst>
          </p:cNvPr>
          <p:cNvSpPr txBox="1">
            <a:spLocks noGrp="1"/>
          </p:cNvSpPr>
          <p:nvPr>
            <p:ph type="body" idx="4294967295"/>
          </p:nvPr>
        </p:nvSpPr>
        <p:spPr>
          <a:xfrm>
            <a:off x="677332" y="4013201"/>
            <a:ext cx="8596667" cy="514249"/>
          </a:xfrm>
        </p:spPr>
        <p:txBody>
          <a:bodyPr anchor="b">
            <a:noAutofit/>
          </a:bodyPr>
          <a:lstStyle>
            <a:lvl1pPr marL="0" indent="0">
              <a:buNone/>
              <a:defRPr sz="2400"/>
            </a:lvl1pPr>
          </a:lstStyle>
          <a:p>
            <a:pPr lvl="0"/>
            <a:r>
              <a:rPr lang="hu-HU"/>
              <a:t>Mintaszöveg szerkesztése</a:t>
            </a:r>
          </a:p>
        </p:txBody>
      </p:sp>
      <p:sp>
        <p:nvSpPr>
          <p:cNvPr id="4" name="Text Placeholder 2">
            <a:extLst>
              <a:ext uri="{FF2B5EF4-FFF2-40B4-BE49-F238E27FC236}">
                <a16:creationId xmlns:a16="http://schemas.microsoft.com/office/drawing/2014/main" id="{C57A1258-FA59-7603-34AF-517D70445BEF}"/>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hu-HU"/>
              <a:t>Mintaszöveg szerkesztése</a:t>
            </a:r>
          </a:p>
        </p:txBody>
      </p:sp>
      <p:sp>
        <p:nvSpPr>
          <p:cNvPr id="5" name="Date Placeholder 3">
            <a:extLst>
              <a:ext uri="{FF2B5EF4-FFF2-40B4-BE49-F238E27FC236}">
                <a16:creationId xmlns:a16="http://schemas.microsoft.com/office/drawing/2014/main" id="{F1AE9E40-5676-6837-7C69-F85C676F8BFF}"/>
              </a:ext>
            </a:extLst>
          </p:cNvPr>
          <p:cNvSpPr txBox="1">
            <a:spLocks noGrp="1"/>
          </p:cNvSpPr>
          <p:nvPr>
            <p:ph type="dt" sz="half" idx="7"/>
          </p:nvPr>
        </p:nvSpPr>
        <p:spPr/>
        <p:txBody>
          <a:bodyPr/>
          <a:lstStyle>
            <a:lvl1pPr>
              <a:defRPr/>
            </a:lvl1pPr>
          </a:lstStyle>
          <a:p>
            <a:pPr lvl="0"/>
            <a:fld id="{76056226-5B03-48DA-817E-FB9CFD8137AC}" type="datetime1">
              <a:rPr lang="en-US"/>
              <a:pPr lvl="0"/>
              <a:t>11/13/2022</a:t>
            </a:fld>
            <a:endParaRPr lang="en-US"/>
          </a:p>
        </p:txBody>
      </p:sp>
      <p:sp>
        <p:nvSpPr>
          <p:cNvPr id="6" name="Footer Placeholder 4">
            <a:extLst>
              <a:ext uri="{FF2B5EF4-FFF2-40B4-BE49-F238E27FC236}">
                <a16:creationId xmlns:a16="http://schemas.microsoft.com/office/drawing/2014/main" id="{37DE71D9-C0C8-1A80-DFD1-E41E9D9788CA}"/>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E2D3B023-9511-3ADC-DB07-2028061674E7}"/>
              </a:ext>
            </a:extLst>
          </p:cNvPr>
          <p:cNvSpPr txBox="1">
            <a:spLocks noGrp="1"/>
          </p:cNvSpPr>
          <p:nvPr>
            <p:ph type="sldNum" sz="quarter" idx="8"/>
          </p:nvPr>
        </p:nvSpPr>
        <p:spPr/>
        <p:txBody>
          <a:bodyPr/>
          <a:lstStyle>
            <a:lvl1pPr>
              <a:defRPr/>
            </a:lvl1pPr>
          </a:lstStyle>
          <a:p>
            <a:pPr lvl="0"/>
            <a:fld id="{9D141F88-7847-4373-95AA-864AABB54A26}" type="slidenum">
              <a:t>‹#›</a:t>
            </a:fld>
            <a:endParaRPr lang="en-US"/>
          </a:p>
        </p:txBody>
      </p:sp>
      <p:sp>
        <p:nvSpPr>
          <p:cNvPr id="8" name="TextBox 23">
            <a:extLst>
              <a:ext uri="{FF2B5EF4-FFF2-40B4-BE49-F238E27FC236}">
                <a16:creationId xmlns:a16="http://schemas.microsoft.com/office/drawing/2014/main" id="{B83400B8-CE97-0B6D-F8DE-4D67D1E0DA74}"/>
              </a:ext>
            </a:extLst>
          </p:cNvPr>
          <p:cNvSpPr txBox="1"/>
          <p:nvPr/>
        </p:nvSpPr>
        <p:spPr>
          <a:xfrm>
            <a:off x="541873" y="79037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
        <p:nvSpPr>
          <p:cNvPr id="9" name="TextBox 24">
            <a:extLst>
              <a:ext uri="{FF2B5EF4-FFF2-40B4-BE49-F238E27FC236}">
                <a16:creationId xmlns:a16="http://schemas.microsoft.com/office/drawing/2014/main" id="{2376D665-F839-C6A0-CD4D-9B5D4B70AAF3}"/>
              </a:ext>
            </a:extLst>
          </p:cNvPr>
          <p:cNvSpPr txBox="1"/>
          <p:nvPr/>
        </p:nvSpPr>
        <p:spPr>
          <a:xfrm>
            <a:off x="8893015" y="288655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496CB"/>
                </a:solidFill>
                <a:uFillTx/>
                <a:latin typeface="Arial"/>
              </a:rPr>
              <a:t>”</a:t>
            </a:r>
          </a:p>
        </p:txBody>
      </p:sp>
    </p:spTree>
    <p:extLst>
      <p:ext uri="{BB962C8B-B14F-4D97-AF65-F5344CB8AC3E}">
        <p14:creationId xmlns:p14="http://schemas.microsoft.com/office/powerpoint/2010/main" val="26286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7FBE-E651-60FF-725D-A5BC043AA00A}"/>
              </a:ext>
            </a:extLst>
          </p:cNvPr>
          <p:cNvSpPr txBox="1">
            <a:spLocks noGrp="1"/>
          </p:cNvSpPr>
          <p:nvPr>
            <p:ph type="title"/>
          </p:nvPr>
        </p:nvSpPr>
        <p:spPr>
          <a:xfrm>
            <a:off x="685800" y="609603"/>
            <a:ext cx="8588200" cy="3022604"/>
          </a:xfrm>
        </p:spPr>
        <p:txBody>
          <a:bodyPr anchor="ctr"/>
          <a:lstStyle>
            <a:lvl1pPr>
              <a:defRPr sz="4400"/>
            </a:lvl1pPr>
          </a:lstStyle>
          <a:p>
            <a:pPr lvl="0"/>
            <a:r>
              <a:rPr lang="hu-HU"/>
              <a:t>Mintacím szerkesztése</a:t>
            </a:r>
            <a:endParaRPr lang="en-US"/>
          </a:p>
        </p:txBody>
      </p:sp>
      <p:sp>
        <p:nvSpPr>
          <p:cNvPr id="3" name="Text Placeholder 9">
            <a:extLst>
              <a:ext uri="{FF2B5EF4-FFF2-40B4-BE49-F238E27FC236}">
                <a16:creationId xmlns:a16="http://schemas.microsoft.com/office/drawing/2014/main" id="{346B07B3-7FF7-1272-6C46-EDBA64D25B2F}"/>
              </a:ext>
            </a:extLst>
          </p:cNvPr>
          <p:cNvSpPr txBox="1">
            <a:spLocks noGrp="1"/>
          </p:cNvSpPr>
          <p:nvPr>
            <p:ph type="body" idx="4294967295"/>
          </p:nvPr>
        </p:nvSpPr>
        <p:spPr>
          <a:xfrm>
            <a:off x="677332" y="4013201"/>
            <a:ext cx="8596667" cy="514249"/>
          </a:xfrm>
        </p:spPr>
        <p:txBody>
          <a:bodyPr anchor="b">
            <a:noAutofit/>
          </a:bodyPr>
          <a:lstStyle>
            <a:lvl1pPr marL="0" indent="0">
              <a:buNone/>
              <a:defRPr sz="2400">
                <a:solidFill>
                  <a:srgbClr val="F496CB"/>
                </a:solidFill>
              </a:defRPr>
            </a:lvl1pPr>
          </a:lstStyle>
          <a:p>
            <a:pPr lvl="0"/>
            <a:r>
              <a:rPr lang="hu-HU"/>
              <a:t>Mintaszöveg szerkesztése</a:t>
            </a:r>
          </a:p>
        </p:txBody>
      </p:sp>
      <p:sp>
        <p:nvSpPr>
          <p:cNvPr id="4" name="Text Placeholder 2">
            <a:extLst>
              <a:ext uri="{FF2B5EF4-FFF2-40B4-BE49-F238E27FC236}">
                <a16:creationId xmlns:a16="http://schemas.microsoft.com/office/drawing/2014/main" id="{8C060476-5ACB-911B-D487-EA90E82C34C8}"/>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hu-HU"/>
              <a:t>Mintaszöveg szerkesztése</a:t>
            </a:r>
          </a:p>
        </p:txBody>
      </p:sp>
      <p:sp>
        <p:nvSpPr>
          <p:cNvPr id="5" name="Date Placeholder 3">
            <a:extLst>
              <a:ext uri="{FF2B5EF4-FFF2-40B4-BE49-F238E27FC236}">
                <a16:creationId xmlns:a16="http://schemas.microsoft.com/office/drawing/2014/main" id="{B7C8A3FE-D090-1FF7-5685-ABFBCE20C9EF}"/>
              </a:ext>
            </a:extLst>
          </p:cNvPr>
          <p:cNvSpPr txBox="1">
            <a:spLocks noGrp="1"/>
          </p:cNvSpPr>
          <p:nvPr>
            <p:ph type="dt" sz="half" idx="7"/>
          </p:nvPr>
        </p:nvSpPr>
        <p:spPr/>
        <p:txBody>
          <a:bodyPr/>
          <a:lstStyle>
            <a:lvl1pPr>
              <a:defRPr/>
            </a:lvl1pPr>
          </a:lstStyle>
          <a:p>
            <a:pPr lvl="0"/>
            <a:fld id="{62AC745A-59C2-49BA-AA5D-73EEEA1BD34B}" type="datetime1">
              <a:rPr lang="en-US"/>
              <a:pPr lvl="0"/>
              <a:t>11/13/2022</a:t>
            </a:fld>
            <a:endParaRPr lang="en-US"/>
          </a:p>
        </p:txBody>
      </p:sp>
      <p:sp>
        <p:nvSpPr>
          <p:cNvPr id="6" name="Footer Placeholder 4">
            <a:extLst>
              <a:ext uri="{FF2B5EF4-FFF2-40B4-BE49-F238E27FC236}">
                <a16:creationId xmlns:a16="http://schemas.microsoft.com/office/drawing/2014/main" id="{6B65D987-ADC3-0F55-A7B2-9C51E5BD58D1}"/>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80D3E0A3-3AF3-F17C-906D-5F908C70C812}"/>
              </a:ext>
            </a:extLst>
          </p:cNvPr>
          <p:cNvSpPr txBox="1">
            <a:spLocks noGrp="1"/>
          </p:cNvSpPr>
          <p:nvPr>
            <p:ph type="sldNum" sz="quarter" idx="8"/>
          </p:nvPr>
        </p:nvSpPr>
        <p:spPr/>
        <p:txBody>
          <a:bodyPr/>
          <a:lstStyle>
            <a:lvl1pPr>
              <a:defRPr/>
            </a:lvl1pPr>
          </a:lstStyle>
          <a:p>
            <a:pPr lvl="0"/>
            <a:fld id="{DFBD7596-AE69-46B5-9389-7AC361022E74}" type="slidenum">
              <a:t>‹#›</a:t>
            </a:fld>
            <a:endParaRPr lang="en-US"/>
          </a:p>
        </p:txBody>
      </p:sp>
    </p:spTree>
    <p:extLst>
      <p:ext uri="{BB962C8B-B14F-4D97-AF65-F5344CB8AC3E}">
        <p14:creationId xmlns:p14="http://schemas.microsoft.com/office/powerpoint/2010/main" val="1324942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885B-CCEB-6DAA-843A-DB03A7283634}"/>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Vertical Text Placeholder 2">
            <a:extLst>
              <a:ext uri="{FF2B5EF4-FFF2-40B4-BE49-F238E27FC236}">
                <a16:creationId xmlns:a16="http://schemas.microsoft.com/office/drawing/2014/main" id="{057AF01B-909A-958B-5018-277A4545576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a:extLst>
              <a:ext uri="{FF2B5EF4-FFF2-40B4-BE49-F238E27FC236}">
                <a16:creationId xmlns:a16="http://schemas.microsoft.com/office/drawing/2014/main" id="{19164B4D-D071-9F84-2832-4665A421789F}"/>
              </a:ext>
            </a:extLst>
          </p:cNvPr>
          <p:cNvSpPr txBox="1">
            <a:spLocks noGrp="1"/>
          </p:cNvSpPr>
          <p:nvPr>
            <p:ph type="dt" sz="half" idx="7"/>
          </p:nvPr>
        </p:nvSpPr>
        <p:spPr/>
        <p:txBody>
          <a:bodyPr/>
          <a:lstStyle>
            <a:lvl1pPr>
              <a:defRPr/>
            </a:lvl1pPr>
          </a:lstStyle>
          <a:p>
            <a:pPr lvl="0"/>
            <a:fld id="{36C269D6-35ED-4244-8C56-3510AF640AF3}" type="datetime1">
              <a:rPr lang="en-US"/>
              <a:pPr lvl="0"/>
              <a:t>11/13/2022</a:t>
            </a:fld>
            <a:endParaRPr lang="en-US"/>
          </a:p>
        </p:txBody>
      </p:sp>
      <p:sp>
        <p:nvSpPr>
          <p:cNvPr id="5" name="Footer Placeholder 4">
            <a:extLst>
              <a:ext uri="{FF2B5EF4-FFF2-40B4-BE49-F238E27FC236}">
                <a16:creationId xmlns:a16="http://schemas.microsoft.com/office/drawing/2014/main" id="{C83CC6E6-7850-E8FE-CA3B-3F7260AFE45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BA09901-23CC-17A7-48E0-244FDA75EB90}"/>
              </a:ext>
            </a:extLst>
          </p:cNvPr>
          <p:cNvSpPr txBox="1">
            <a:spLocks noGrp="1"/>
          </p:cNvSpPr>
          <p:nvPr>
            <p:ph type="sldNum" sz="quarter" idx="8"/>
          </p:nvPr>
        </p:nvSpPr>
        <p:spPr/>
        <p:txBody>
          <a:bodyPr/>
          <a:lstStyle>
            <a:lvl1pPr>
              <a:defRPr/>
            </a:lvl1pPr>
          </a:lstStyle>
          <a:p>
            <a:pPr lvl="0"/>
            <a:fld id="{3AD4119B-4900-4852-AA16-8212C5A760F2}" type="slidenum">
              <a:t>‹#›</a:t>
            </a:fld>
            <a:endParaRPr lang="en-US"/>
          </a:p>
        </p:txBody>
      </p:sp>
    </p:spTree>
    <p:extLst>
      <p:ext uri="{BB962C8B-B14F-4D97-AF65-F5344CB8AC3E}">
        <p14:creationId xmlns:p14="http://schemas.microsoft.com/office/powerpoint/2010/main" val="3139418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4236F4-98E4-F367-35F3-F31E96E8BAD9}"/>
              </a:ext>
            </a:extLst>
          </p:cNvPr>
          <p:cNvSpPr txBox="1">
            <a:spLocks noGrp="1"/>
          </p:cNvSpPr>
          <p:nvPr>
            <p:ph type="title" orient="vert"/>
          </p:nvPr>
        </p:nvSpPr>
        <p:spPr>
          <a:xfrm>
            <a:off x="7967670" y="609603"/>
            <a:ext cx="1304739" cy="5251454"/>
          </a:xfrm>
        </p:spPr>
        <p:txBody>
          <a:bodyPr vert="eaVert" anchor="ctr"/>
          <a:lstStyle>
            <a:lvl1pPr>
              <a:defRPr/>
            </a:lvl1pPr>
          </a:lstStyle>
          <a:p>
            <a:pPr lvl="0"/>
            <a:r>
              <a:rPr lang="hu-HU"/>
              <a:t>Mintacím szerkesztése</a:t>
            </a:r>
            <a:endParaRPr lang="en-US"/>
          </a:p>
        </p:txBody>
      </p:sp>
      <p:sp>
        <p:nvSpPr>
          <p:cNvPr id="3" name="Vertical Text Placeholder 2">
            <a:extLst>
              <a:ext uri="{FF2B5EF4-FFF2-40B4-BE49-F238E27FC236}">
                <a16:creationId xmlns:a16="http://schemas.microsoft.com/office/drawing/2014/main" id="{DFED1A5F-F9FC-D37D-8E6E-9CB8AB4894FB}"/>
              </a:ext>
            </a:extLst>
          </p:cNvPr>
          <p:cNvSpPr txBox="1">
            <a:spLocks noGrp="1"/>
          </p:cNvSpPr>
          <p:nvPr>
            <p:ph type="body" orient="vert" idx="1"/>
          </p:nvPr>
        </p:nvSpPr>
        <p:spPr>
          <a:xfrm>
            <a:off x="677332" y="609603"/>
            <a:ext cx="7060146" cy="5251454"/>
          </a:xfrm>
        </p:spPr>
        <p:txBody>
          <a:bodyPr vert="eaVert"/>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a:extLst>
              <a:ext uri="{FF2B5EF4-FFF2-40B4-BE49-F238E27FC236}">
                <a16:creationId xmlns:a16="http://schemas.microsoft.com/office/drawing/2014/main" id="{D56AB450-EC1C-A543-3B93-3BC7BBDB8D86}"/>
              </a:ext>
            </a:extLst>
          </p:cNvPr>
          <p:cNvSpPr txBox="1">
            <a:spLocks noGrp="1"/>
          </p:cNvSpPr>
          <p:nvPr>
            <p:ph type="dt" sz="half" idx="7"/>
          </p:nvPr>
        </p:nvSpPr>
        <p:spPr/>
        <p:txBody>
          <a:bodyPr/>
          <a:lstStyle>
            <a:lvl1pPr>
              <a:defRPr/>
            </a:lvl1pPr>
          </a:lstStyle>
          <a:p>
            <a:pPr lvl="0"/>
            <a:fld id="{553421CB-4A88-4280-8064-48BDB51C2322}" type="datetime1">
              <a:rPr lang="en-US"/>
              <a:pPr lvl="0"/>
              <a:t>11/13/2022</a:t>
            </a:fld>
            <a:endParaRPr lang="en-US"/>
          </a:p>
        </p:txBody>
      </p:sp>
      <p:sp>
        <p:nvSpPr>
          <p:cNvPr id="5" name="Footer Placeholder 4">
            <a:extLst>
              <a:ext uri="{FF2B5EF4-FFF2-40B4-BE49-F238E27FC236}">
                <a16:creationId xmlns:a16="http://schemas.microsoft.com/office/drawing/2014/main" id="{35794258-2A47-5ED8-BC73-F1EC24F519E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FD4A84A-CB9E-BC57-BA41-D8A8D9556E10}"/>
              </a:ext>
            </a:extLst>
          </p:cNvPr>
          <p:cNvSpPr txBox="1">
            <a:spLocks noGrp="1"/>
          </p:cNvSpPr>
          <p:nvPr>
            <p:ph type="sldNum" sz="quarter" idx="8"/>
          </p:nvPr>
        </p:nvSpPr>
        <p:spPr/>
        <p:txBody>
          <a:bodyPr/>
          <a:lstStyle>
            <a:lvl1pPr>
              <a:defRPr/>
            </a:lvl1pPr>
          </a:lstStyle>
          <a:p>
            <a:pPr lvl="0"/>
            <a:fld id="{6F9AEBA3-597B-4844-94D9-6FFF6706B3D2}" type="slidenum">
              <a:t>‹#›</a:t>
            </a:fld>
            <a:endParaRPr lang="en-US"/>
          </a:p>
        </p:txBody>
      </p:sp>
    </p:spTree>
    <p:extLst>
      <p:ext uri="{BB962C8B-B14F-4D97-AF65-F5344CB8AC3E}">
        <p14:creationId xmlns:p14="http://schemas.microsoft.com/office/powerpoint/2010/main" val="86635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97EF-1778-1763-4171-CD1889439B90}"/>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Content Placeholder 2">
            <a:extLst>
              <a:ext uri="{FF2B5EF4-FFF2-40B4-BE49-F238E27FC236}">
                <a16:creationId xmlns:a16="http://schemas.microsoft.com/office/drawing/2014/main" id="{928C6C43-E410-8867-FA57-E3A552D2AEB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ate Placeholder 3">
            <a:extLst>
              <a:ext uri="{FF2B5EF4-FFF2-40B4-BE49-F238E27FC236}">
                <a16:creationId xmlns:a16="http://schemas.microsoft.com/office/drawing/2014/main" id="{AF6D8AC4-1B79-5E18-60F5-CEA27588F558}"/>
              </a:ext>
            </a:extLst>
          </p:cNvPr>
          <p:cNvSpPr txBox="1">
            <a:spLocks noGrp="1"/>
          </p:cNvSpPr>
          <p:nvPr>
            <p:ph type="dt" sz="half" idx="7"/>
          </p:nvPr>
        </p:nvSpPr>
        <p:spPr/>
        <p:txBody>
          <a:bodyPr/>
          <a:lstStyle>
            <a:lvl1pPr>
              <a:defRPr/>
            </a:lvl1pPr>
          </a:lstStyle>
          <a:p>
            <a:pPr lvl="0"/>
            <a:fld id="{963B01B8-099A-46C0-8D49-C1B36C9E0DF2}" type="datetime1">
              <a:rPr lang="en-US"/>
              <a:pPr lvl="0"/>
              <a:t>11/13/2022</a:t>
            </a:fld>
            <a:endParaRPr lang="en-US"/>
          </a:p>
        </p:txBody>
      </p:sp>
      <p:sp>
        <p:nvSpPr>
          <p:cNvPr id="5" name="Footer Placeholder 4">
            <a:extLst>
              <a:ext uri="{FF2B5EF4-FFF2-40B4-BE49-F238E27FC236}">
                <a16:creationId xmlns:a16="http://schemas.microsoft.com/office/drawing/2014/main" id="{D95B967B-F3EA-7DCF-7931-D1C0D9615A2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C5F368D-F077-8DEB-41D9-03F6CE4E68E1}"/>
              </a:ext>
            </a:extLst>
          </p:cNvPr>
          <p:cNvSpPr txBox="1">
            <a:spLocks noGrp="1"/>
          </p:cNvSpPr>
          <p:nvPr>
            <p:ph type="sldNum" sz="quarter" idx="8"/>
          </p:nvPr>
        </p:nvSpPr>
        <p:spPr/>
        <p:txBody>
          <a:bodyPr/>
          <a:lstStyle>
            <a:lvl1pPr>
              <a:defRPr/>
            </a:lvl1pPr>
          </a:lstStyle>
          <a:p>
            <a:pPr lvl="0"/>
            <a:fld id="{21E994FA-A4B1-49FF-9D70-45CE16222B7D}" type="slidenum">
              <a:t>‹#›</a:t>
            </a:fld>
            <a:endParaRPr lang="en-US"/>
          </a:p>
        </p:txBody>
      </p:sp>
    </p:spTree>
    <p:extLst>
      <p:ext uri="{BB962C8B-B14F-4D97-AF65-F5344CB8AC3E}">
        <p14:creationId xmlns:p14="http://schemas.microsoft.com/office/powerpoint/2010/main" val="489539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7D73-AEC4-D52E-2007-1BC69AE1160B}"/>
              </a:ext>
            </a:extLst>
          </p:cNvPr>
          <p:cNvSpPr txBox="1">
            <a:spLocks noGrp="1"/>
          </p:cNvSpPr>
          <p:nvPr>
            <p:ph type="title"/>
          </p:nvPr>
        </p:nvSpPr>
        <p:spPr>
          <a:xfrm>
            <a:off x="677332" y="2700863"/>
            <a:ext cx="8596667" cy="1826578"/>
          </a:xfrm>
        </p:spPr>
        <p:txBody>
          <a:bodyPr anchor="b"/>
          <a:lstStyle>
            <a:lvl1pPr>
              <a:defRPr sz="4000"/>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12152DD1-8D62-AF4B-6373-EEA3CF1E955C}"/>
              </a:ext>
            </a:extLst>
          </p:cNvPr>
          <p:cNvSpPr txBox="1">
            <a:spLocks noGrp="1"/>
          </p:cNvSpPr>
          <p:nvPr>
            <p:ph type="body" idx="1"/>
          </p:nvPr>
        </p:nvSpPr>
        <p:spPr>
          <a:xfrm>
            <a:off x="677332" y="4527450"/>
            <a:ext cx="8596667" cy="860395"/>
          </a:xfrm>
        </p:spPr>
        <p:txBody>
          <a:bodyPr/>
          <a:lstStyle>
            <a:lvl1pPr marL="0" indent="0">
              <a:buNone/>
              <a:defRPr sz="2000">
                <a:solidFill>
                  <a:srgbClr val="7F7F7F"/>
                </a:solidFill>
              </a:defRPr>
            </a:lvl1pPr>
          </a:lstStyle>
          <a:p>
            <a:pPr lvl="0"/>
            <a:r>
              <a:rPr lang="hu-HU"/>
              <a:t>Mintaszöveg szerkesztése</a:t>
            </a:r>
          </a:p>
        </p:txBody>
      </p:sp>
      <p:sp>
        <p:nvSpPr>
          <p:cNvPr id="4" name="Date Placeholder 3">
            <a:extLst>
              <a:ext uri="{FF2B5EF4-FFF2-40B4-BE49-F238E27FC236}">
                <a16:creationId xmlns:a16="http://schemas.microsoft.com/office/drawing/2014/main" id="{312690A1-857F-67F1-4ACD-66264975AF19}"/>
              </a:ext>
            </a:extLst>
          </p:cNvPr>
          <p:cNvSpPr txBox="1">
            <a:spLocks noGrp="1"/>
          </p:cNvSpPr>
          <p:nvPr>
            <p:ph type="dt" sz="half" idx="7"/>
          </p:nvPr>
        </p:nvSpPr>
        <p:spPr/>
        <p:txBody>
          <a:bodyPr/>
          <a:lstStyle>
            <a:lvl1pPr>
              <a:defRPr/>
            </a:lvl1pPr>
          </a:lstStyle>
          <a:p>
            <a:pPr lvl="0"/>
            <a:fld id="{81C1E9FE-E925-4E9E-A7C8-EBB9AD28ED47}" type="datetime1">
              <a:rPr lang="en-US"/>
              <a:pPr lvl="0"/>
              <a:t>11/13/2022</a:t>
            </a:fld>
            <a:endParaRPr lang="en-US"/>
          </a:p>
        </p:txBody>
      </p:sp>
      <p:sp>
        <p:nvSpPr>
          <p:cNvPr id="5" name="Footer Placeholder 4">
            <a:extLst>
              <a:ext uri="{FF2B5EF4-FFF2-40B4-BE49-F238E27FC236}">
                <a16:creationId xmlns:a16="http://schemas.microsoft.com/office/drawing/2014/main" id="{DC32549B-D74D-AED9-FD41-91F80711616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8188724-F65F-105E-9084-F244B57BFC5A}"/>
              </a:ext>
            </a:extLst>
          </p:cNvPr>
          <p:cNvSpPr txBox="1">
            <a:spLocks noGrp="1"/>
          </p:cNvSpPr>
          <p:nvPr>
            <p:ph type="sldNum" sz="quarter" idx="8"/>
          </p:nvPr>
        </p:nvSpPr>
        <p:spPr/>
        <p:txBody>
          <a:bodyPr/>
          <a:lstStyle>
            <a:lvl1pPr>
              <a:defRPr/>
            </a:lvl1pPr>
          </a:lstStyle>
          <a:p>
            <a:pPr lvl="0"/>
            <a:fld id="{5443C0E7-7833-4F8F-A91B-D94C9E6F3CB0}" type="slidenum">
              <a:t>‹#›</a:t>
            </a:fld>
            <a:endParaRPr lang="en-US"/>
          </a:p>
        </p:txBody>
      </p:sp>
    </p:spTree>
    <p:extLst>
      <p:ext uri="{BB962C8B-B14F-4D97-AF65-F5344CB8AC3E}">
        <p14:creationId xmlns:p14="http://schemas.microsoft.com/office/powerpoint/2010/main" val="59489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A06F-3058-268D-53FD-3935A22A5178}"/>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Content Placeholder 2">
            <a:extLst>
              <a:ext uri="{FF2B5EF4-FFF2-40B4-BE49-F238E27FC236}">
                <a16:creationId xmlns:a16="http://schemas.microsoft.com/office/drawing/2014/main" id="{5560ECA3-60BA-1F52-7457-4B57D5A5A994}"/>
              </a:ext>
            </a:extLst>
          </p:cNvPr>
          <p:cNvSpPr txBox="1">
            <a:spLocks noGrp="1"/>
          </p:cNvSpPr>
          <p:nvPr>
            <p:ph idx="1"/>
          </p:nvPr>
        </p:nvSpPr>
        <p:spPr>
          <a:xfrm>
            <a:off x="677332" y="2160590"/>
            <a:ext cx="4184038" cy="3880768"/>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Content Placeholder 3">
            <a:extLst>
              <a:ext uri="{FF2B5EF4-FFF2-40B4-BE49-F238E27FC236}">
                <a16:creationId xmlns:a16="http://schemas.microsoft.com/office/drawing/2014/main" id="{AA493BFE-BD6E-AEC2-F9FA-75C33A7F7185}"/>
              </a:ext>
            </a:extLst>
          </p:cNvPr>
          <p:cNvSpPr txBox="1">
            <a:spLocks noGrp="1"/>
          </p:cNvSpPr>
          <p:nvPr>
            <p:ph idx="2"/>
          </p:nvPr>
        </p:nvSpPr>
        <p:spPr>
          <a:xfrm>
            <a:off x="5089971" y="2160590"/>
            <a:ext cx="4184038" cy="3880768"/>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Date Placeholder 4">
            <a:extLst>
              <a:ext uri="{FF2B5EF4-FFF2-40B4-BE49-F238E27FC236}">
                <a16:creationId xmlns:a16="http://schemas.microsoft.com/office/drawing/2014/main" id="{78DEE1BB-205D-A288-4965-AC86212DAA80}"/>
              </a:ext>
            </a:extLst>
          </p:cNvPr>
          <p:cNvSpPr txBox="1">
            <a:spLocks noGrp="1"/>
          </p:cNvSpPr>
          <p:nvPr>
            <p:ph type="dt" sz="half" idx="7"/>
          </p:nvPr>
        </p:nvSpPr>
        <p:spPr/>
        <p:txBody>
          <a:bodyPr/>
          <a:lstStyle>
            <a:lvl1pPr>
              <a:defRPr/>
            </a:lvl1pPr>
          </a:lstStyle>
          <a:p>
            <a:pPr lvl="0"/>
            <a:fld id="{23D2478C-7D1C-4DA4-A3FC-4C8F41D4CD4E}" type="datetime1">
              <a:rPr lang="en-US"/>
              <a:pPr lvl="0"/>
              <a:t>11/13/2022</a:t>
            </a:fld>
            <a:endParaRPr lang="en-US"/>
          </a:p>
        </p:txBody>
      </p:sp>
      <p:sp>
        <p:nvSpPr>
          <p:cNvPr id="6" name="Footer Placeholder 5">
            <a:extLst>
              <a:ext uri="{FF2B5EF4-FFF2-40B4-BE49-F238E27FC236}">
                <a16:creationId xmlns:a16="http://schemas.microsoft.com/office/drawing/2014/main" id="{CBB0AAC4-2443-8E6E-ED80-13DC670B6DFB}"/>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2D0004F8-6A35-2E58-8902-61E78003ECF4}"/>
              </a:ext>
            </a:extLst>
          </p:cNvPr>
          <p:cNvSpPr txBox="1">
            <a:spLocks noGrp="1"/>
          </p:cNvSpPr>
          <p:nvPr>
            <p:ph type="sldNum" sz="quarter" idx="8"/>
          </p:nvPr>
        </p:nvSpPr>
        <p:spPr/>
        <p:txBody>
          <a:bodyPr/>
          <a:lstStyle>
            <a:lvl1pPr>
              <a:defRPr/>
            </a:lvl1pPr>
          </a:lstStyle>
          <a:p>
            <a:pPr lvl="0"/>
            <a:fld id="{1A5C53D8-3260-46CF-99A4-4AEFE76FF396}" type="slidenum">
              <a:t>‹#›</a:t>
            </a:fld>
            <a:endParaRPr lang="en-US"/>
          </a:p>
        </p:txBody>
      </p:sp>
    </p:spTree>
    <p:extLst>
      <p:ext uri="{BB962C8B-B14F-4D97-AF65-F5344CB8AC3E}">
        <p14:creationId xmlns:p14="http://schemas.microsoft.com/office/powerpoint/2010/main" val="349565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C2A0-DEB4-5BA3-C141-F0CF950F3190}"/>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Text Placeholder 2">
            <a:extLst>
              <a:ext uri="{FF2B5EF4-FFF2-40B4-BE49-F238E27FC236}">
                <a16:creationId xmlns:a16="http://schemas.microsoft.com/office/drawing/2014/main" id="{AA046BF6-1237-BC34-C1DB-69659F266DB8}"/>
              </a:ext>
            </a:extLst>
          </p:cNvPr>
          <p:cNvSpPr txBox="1">
            <a:spLocks noGrp="1"/>
          </p:cNvSpPr>
          <p:nvPr>
            <p:ph type="body" idx="1"/>
          </p:nvPr>
        </p:nvSpPr>
        <p:spPr>
          <a:xfrm>
            <a:off x="675741" y="2160983"/>
            <a:ext cx="4185620" cy="576264"/>
          </a:xfrm>
        </p:spPr>
        <p:txBody>
          <a:bodyPr anchor="b">
            <a:noAutofit/>
          </a:bodyPr>
          <a:lstStyle>
            <a:lvl1pPr marL="0" indent="0">
              <a:buNone/>
              <a:defRPr sz="2400"/>
            </a:lvl1pPr>
          </a:lstStyle>
          <a:p>
            <a:pPr lvl="0"/>
            <a:r>
              <a:rPr lang="hu-HU"/>
              <a:t>Mintaszöveg szerkesztése</a:t>
            </a:r>
          </a:p>
        </p:txBody>
      </p:sp>
      <p:sp>
        <p:nvSpPr>
          <p:cNvPr id="4" name="Content Placeholder 3">
            <a:extLst>
              <a:ext uri="{FF2B5EF4-FFF2-40B4-BE49-F238E27FC236}">
                <a16:creationId xmlns:a16="http://schemas.microsoft.com/office/drawing/2014/main" id="{2C96DD0F-B382-3A47-89A9-AC63F5A6EB5B}"/>
              </a:ext>
            </a:extLst>
          </p:cNvPr>
          <p:cNvSpPr txBox="1">
            <a:spLocks noGrp="1"/>
          </p:cNvSpPr>
          <p:nvPr>
            <p:ph idx="2"/>
          </p:nvPr>
        </p:nvSpPr>
        <p:spPr>
          <a:xfrm>
            <a:off x="675741" y="2737247"/>
            <a:ext cx="4185620" cy="3304120"/>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Text Placeholder 4">
            <a:extLst>
              <a:ext uri="{FF2B5EF4-FFF2-40B4-BE49-F238E27FC236}">
                <a16:creationId xmlns:a16="http://schemas.microsoft.com/office/drawing/2014/main" id="{B9434D46-84F5-6FD7-BEE3-4E701A644EF3}"/>
              </a:ext>
            </a:extLst>
          </p:cNvPr>
          <p:cNvSpPr txBox="1">
            <a:spLocks noGrp="1"/>
          </p:cNvSpPr>
          <p:nvPr>
            <p:ph type="body" idx="3"/>
          </p:nvPr>
        </p:nvSpPr>
        <p:spPr>
          <a:xfrm>
            <a:off x="5088379" y="2160983"/>
            <a:ext cx="4185620" cy="576264"/>
          </a:xfrm>
        </p:spPr>
        <p:txBody>
          <a:bodyPr anchor="b">
            <a:noAutofit/>
          </a:bodyPr>
          <a:lstStyle>
            <a:lvl1pPr marL="0" indent="0">
              <a:buNone/>
              <a:defRPr sz="2400"/>
            </a:lvl1pPr>
          </a:lstStyle>
          <a:p>
            <a:pPr lvl="0"/>
            <a:r>
              <a:rPr lang="hu-HU"/>
              <a:t>Mintaszöveg szerkesztése</a:t>
            </a:r>
          </a:p>
        </p:txBody>
      </p:sp>
      <p:sp>
        <p:nvSpPr>
          <p:cNvPr id="6" name="Content Placeholder 5">
            <a:extLst>
              <a:ext uri="{FF2B5EF4-FFF2-40B4-BE49-F238E27FC236}">
                <a16:creationId xmlns:a16="http://schemas.microsoft.com/office/drawing/2014/main" id="{F1FDE1D2-3C2E-765E-39A2-8891E63BF30C}"/>
              </a:ext>
            </a:extLst>
          </p:cNvPr>
          <p:cNvSpPr txBox="1">
            <a:spLocks noGrp="1"/>
          </p:cNvSpPr>
          <p:nvPr>
            <p:ph idx="4"/>
          </p:nvPr>
        </p:nvSpPr>
        <p:spPr>
          <a:xfrm>
            <a:off x="5088379" y="2737247"/>
            <a:ext cx="4185620" cy="3304120"/>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7" name="Date Placeholder 6">
            <a:extLst>
              <a:ext uri="{FF2B5EF4-FFF2-40B4-BE49-F238E27FC236}">
                <a16:creationId xmlns:a16="http://schemas.microsoft.com/office/drawing/2014/main" id="{03266482-9185-825F-9363-8268022347E0}"/>
              </a:ext>
            </a:extLst>
          </p:cNvPr>
          <p:cNvSpPr txBox="1">
            <a:spLocks noGrp="1"/>
          </p:cNvSpPr>
          <p:nvPr>
            <p:ph type="dt" sz="half" idx="7"/>
          </p:nvPr>
        </p:nvSpPr>
        <p:spPr/>
        <p:txBody>
          <a:bodyPr/>
          <a:lstStyle>
            <a:lvl1pPr>
              <a:defRPr/>
            </a:lvl1pPr>
          </a:lstStyle>
          <a:p>
            <a:pPr lvl="0"/>
            <a:fld id="{C99801C8-7CE7-42B3-8E6F-9982008FE056}" type="datetime1">
              <a:rPr lang="en-US"/>
              <a:pPr lvl="0"/>
              <a:t>11/13/2022</a:t>
            </a:fld>
            <a:endParaRPr lang="en-US"/>
          </a:p>
        </p:txBody>
      </p:sp>
      <p:sp>
        <p:nvSpPr>
          <p:cNvPr id="8" name="Footer Placeholder 7">
            <a:extLst>
              <a:ext uri="{FF2B5EF4-FFF2-40B4-BE49-F238E27FC236}">
                <a16:creationId xmlns:a16="http://schemas.microsoft.com/office/drawing/2014/main" id="{340C024E-14A4-8C32-5E07-8791A7007A11}"/>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3B96CDB1-6C39-EB71-70EF-04749F885626}"/>
              </a:ext>
            </a:extLst>
          </p:cNvPr>
          <p:cNvSpPr txBox="1">
            <a:spLocks noGrp="1"/>
          </p:cNvSpPr>
          <p:nvPr>
            <p:ph type="sldNum" sz="quarter" idx="8"/>
          </p:nvPr>
        </p:nvSpPr>
        <p:spPr/>
        <p:txBody>
          <a:bodyPr/>
          <a:lstStyle>
            <a:lvl1pPr>
              <a:defRPr/>
            </a:lvl1pPr>
          </a:lstStyle>
          <a:p>
            <a:pPr lvl="0"/>
            <a:fld id="{54FEC937-44D4-4DDF-ACFC-DEA220FC68E4}" type="slidenum">
              <a:t>‹#›</a:t>
            </a:fld>
            <a:endParaRPr lang="en-US"/>
          </a:p>
        </p:txBody>
      </p:sp>
    </p:spTree>
    <p:extLst>
      <p:ext uri="{BB962C8B-B14F-4D97-AF65-F5344CB8AC3E}">
        <p14:creationId xmlns:p14="http://schemas.microsoft.com/office/powerpoint/2010/main" val="329704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BFFD-3B6F-6683-437D-CD6327664E22}"/>
              </a:ext>
            </a:extLst>
          </p:cNvPr>
          <p:cNvSpPr txBox="1">
            <a:spLocks noGrp="1"/>
          </p:cNvSpPr>
          <p:nvPr>
            <p:ph type="title"/>
          </p:nvPr>
        </p:nvSpPr>
        <p:spPr/>
        <p:txBody>
          <a:bodyPr/>
          <a:lstStyle>
            <a:lvl1pPr>
              <a:defRPr/>
            </a:lvl1pPr>
          </a:lstStyle>
          <a:p>
            <a:pPr lvl="0"/>
            <a:r>
              <a:rPr lang="hu-HU"/>
              <a:t>Mintacím szerkesztése</a:t>
            </a:r>
            <a:endParaRPr lang="en-US"/>
          </a:p>
        </p:txBody>
      </p:sp>
      <p:sp>
        <p:nvSpPr>
          <p:cNvPr id="3" name="Date Placeholder 2">
            <a:extLst>
              <a:ext uri="{FF2B5EF4-FFF2-40B4-BE49-F238E27FC236}">
                <a16:creationId xmlns:a16="http://schemas.microsoft.com/office/drawing/2014/main" id="{0588A61F-89B4-C584-9C69-46B6EFF38795}"/>
              </a:ext>
            </a:extLst>
          </p:cNvPr>
          <p:cNvSpPr txBox="1">
            <a:spLocks noGrp="1"/>
          </p:cNvSpPr>
          <p:nvPr>
            <p:ph type="dt" sz="half" idx="7"/>
          </p:nvPr>
        </p:nvSpPr>
        <p:spPr/>
        <p:txBody>
          <a:bodyPr/>
          <a:lstStyle>
            <a:lvl1pPr>
              <a:defRPr/>
            </a:lvl1pPr>
          </a:lstStyle>
          <a:p>
            <a:pPr lvl="0"/>
            <a:fld id="{30A63EC9-DEC3-4C84-80D7-B7314FDFFA13}" type="datetime1">
              <a:rPr lang="en-US"/>
              <a:pPr lvl="0"/>
              <a:t>11/13/2022</a:t>
            </a:fld>
            <a:endParaRPr lang="en-US"/>
          </a:p>
        </p:txBody>
      </p:sp>
      <p:sp>
        <p:nvSpPr>
          <p:cNvPr id="4" name="Footer Placeholder 3">
            <a:extLst>
              <a:ext uri="{FF2B5EF4-FFF2-40B4-BE49-F238E27FC236}">
                <a16:creationId xmlns:a16="http://schemas.microsoft.com/office/drawing/2014/main" id="{B21BA483-40FF-C6EF-0370-0FD6E9CD351C}"/>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D6BF7405-3401-85F7-CCB6-63FEBDE68B4B}"/>
              </a:ext>
            </a:extLst>
          </p:cNvPr>
          <p:cNvSpPr txBox="1">
            <a:spLocks noGrp="1"/>
          </p:cNvSpPr>
          <p:nvPr>
            <p:ph type="sldNum" sz="quarter" idx="8"/>
          </p:nvPr>
        </p:nvSpPr>
        <p:spPr/>
        <p:txBody>
          <a:bodyPr/>
          <a:lstStyle>
            <a:lvl1pPr>
              <a:defRPr/>
            </a:lvl1pPr>
          </a:lstStyle>
          <a:p>
            <a:pPr lvl="0"/>
            <a:fld id="{A68B88F2-8BF9-408D-9C3B-8FD324C5215D}" type="slidenum">
              <a:t>‹#›</a:t>
            </a:fld>
            <a:endParaRPr lang="en-US"/>
          </a:p>
        </p:txBody>
      </p:sp>
    </p:spTree>
    <p:extLst>
      <p:ext uri="{BB962C8B-B14F-4D97-AF65-F5344CB8AC3E}">
        <p14:creationId xmlns:p14="http://schemas.microsoft.com/office/powerpoint/2010/main" val="106617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802860-09E8-5306-730E-C95768F678E4}"/>
              </a:ext>
            </a:extLst>
          </p:cNvPr>
          <p:cNvSpPr txBox="1">
            <a:spLocks noGrp="1"/>
          </p:cNvSpPr>
          <p:nvPr>
            <p:ph type="dt" sz="half" idx="7"/>
          </p:nvPr>
        </p:nvSpPr>
        <p:spPr/>
        <p:txBody>
          <a:bodyPr/>
          <a:lstStyle>
            <a:lvl1pPr>
              <a:defRPr/>
            </a:lvl1pPr>
          </a:lstStyle>
          <a:p>
            <a:pPr lvl="0"/>
            <a:fld id="{164A91F2-DD9E-46FD-9A77-01E33EE0877D}" type="datetime1">
              <a:rPr lang="en-US"/>
              <a:pPr lvl="0"/>
              <a:t>11/13/2022</a:t>
            </a:fld>
            <a:endParaRPr lang="en-US"/>
          </a:p>
        </p:txBody>
      </p:sp>
      <p:sp>
        <p:nvSpPr>
          <p:cNvPr id="3" name="Footer Placeholder 2">
            <a:extLst>
              <a:ext uri="{FF2B5EF4-FFF2-40B4-BE49-F238E27FC236}">
                <a16:creationId xmlns:a16="http://schemas.microsoft.com/office/drawing/2014/main" id="{833A082B-6E02-8E42-FF6C-5A6DDE37AEE1}"/>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E954834E-E3F1-1B5D-37E9-5C2DBCEC6613}"/>
              </a:ext>
            </a:extLst>
          </p:cNvPr>
          <p:cNvSpPr txBox="1">
            <a:spLocks noGrp="1"/>
          </p:cNvSpPr>
          <p:nvPr>
            <p:ph type="sldNum" sz="quarter" idx="8"/>
          </p:nvPr>
        </p:nvSpPr>
        <p:spPr/>
        <p:txBody>
          <a:bodyPr/>
          <a:lstStyle>
            <a:lvl1pPr>
              <a:defRPr/>
            </a:lvl1pPr>
          </a:lstStyle>
          <a:p>
            <a:pPr lvl="0"/>
            <a:fld id="{2A1EAC49-0C01-444C-81DD-51F105BD5C63}" type="slidenum">
              <a:t>‹#›</a:t>
            </a:fld>
            <a:endParaRPr lang="en-US"/>
          </a:p>
        </p:txBody>
      </p:sp>
    </p:spTree>
    <p:extLst>
      <p:ext uri="{BB962C8B-B14F-4D97-AF65-F5344CB8AC3E}">
        <p14:creationId xmlns:p14="http://schemas.microsoft.com/office/powerpoint/2010/main" val="415420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86EC-1416-0FEF-87B5-EB75D82CF31E}"/>
              </a:ext>
            </a:extLst>
          </p:cNvPr>
          <p:cNvSpPr txBox="1">
            <a:spLocks noGrp="1"/>
          </p:cNvSpPr>
          <p:nvPr>
            <p:ph type="title"/>
          </p:nvPr>
        </p:nvSpPr>
        <p:spPr>
          <a:xfrm>
            <a:off x="677332" y="1498601"/>
            <a:ext cx="3854525" cy="1278468"/>
          </a:xfrm>
        </p:spPr>
        <p:txBody>
          <a:bodyPr anchor="b"/>
          <a:lstStyle>
            <a:lvl1pPr>
              <a:defRPr sz="2000"/>
            </a:lvl1pPr>
          </a:lstStyle>
          <a:p>
            <a:pPr lvl="0"/>
            <a:r>
              <a:rPr lang="hu-HU"/>
              <a:t>Mintacím szerkesztése</a:t>
            </a:r>
            <a:endParaRPr lang="en-US"/>
          </a:p>
        </p:txBody>
      </p:sp>
      <p:sp>
        <p:nvSpPr>
          <p:cNvPr id="3" name="Content Placeholder 2">
            <a:extLst>
              <a:ext uri="{FF2B5EF4-FFF2-40B4-BE49-F238E27FC236}">
                <a16:creationId xmlns:a16="http://schemas.microsoft.com/office/drawing/2014/main" id="{BAE8D6DB-0949-6ABA-4186-5A647BF4DCAE}"/>
              </a:ext>
            </a:extLst>
          </p:cNvPr>
          <p:cNvSpPr txBox="1">
            <a:spLocks noGrp="1"/>
          </p:cNvSpPr>
          <p:nvPr>
            <p:ph idx="1"/>
          </p:nvPr>
        </p:nvSpPr>
        <p:spPr>
          <a:xfrm>
            <a:off x="4760457" y="514926"/>
            <a:ext cx="4513542" cy="5526432"/>
          </a:xfrm>
        </p:spPr>
        <p:txBody>
          <a:bodyPr/>
          <a:lstStyle>
            <a:lvl1pPr>
              <a:defRPr/>
            </a:lvl1pPr>
            <a:lvl2pPr>
              <a:defRPr/>
            </a:lvl2pPr>
            <a:lvl3pPr>
              <a:defRPr/>
            </a:lvl3pPr>
            <a:lvl4pPr>
              <a:defRPr/>
            </a:lvl4pPr>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Text Placeholder 3">
            <a:extLst>
              <a:ext uri="{FF2B5EF4-FFF2-40B4-BE49-F238E27FC236}">
                <a16:creationId xmlns:a16="http://schemas.microsoft.com/office/drawing/2014/main" id="{68973249-7554-970A-2702-7DA33C4C11E0}"/>
              </a:ext>
            </a:extLst>
          </p:cNvPr>
          <p:cNvSpPr txBox="1">
            <a:spLocks noGrp="1"/>
          </p:cNvSpPr>
          <p:nvPr>
            <p:ph type="body" idx="2"/>
          </p:nvPr>
        </p:nvSpPr>
        <p:spPr>
          <a:xfrm>
            <a:off x="677332" y="2777069"/>
            <a:ext cx="3854525" cy="2584451"/>
          </a:xfrm>
        </p:spPr>
        <p:txBody>
          <a:bodyPr/>
          <a:lstStyle>
            <a:lvl1pPr marL="0" indent="0">
              <a:buNone/>
              <a:defRPr sz="1400"/>
            </a:lvl1pPr>
          </a:lstStyle>
          <a:p>
            <a:pPr lvl="0"/>
            <a:r>
              <a:rPr lang="hu-HU"/>
              <a:t>Mintaszöveg szerkesztése</a:t>
            </a:r>
          </a:p>
        </p:txBody>
      </p:sp>
      <p:sp>
        <p:nvSpPr>
          <p:cNvPr id="5" name="Date Placeholder 4">
            <a:extLst>
              <a:ext uri="{FF2B5EF4-FFF2-40B4-BE49-F238E27FC236}">
                <a16:creationId xmlns:a16="http://schemas.microsoft.com/office/drawing/2014/main" id="{3F2DF9F7-A054-B3C4-1733-C251E04E1FE9}"/>
              </a:ext>
            </a:extLst>
          </p:cNvPr>
          <p:cNvSpPr txBox="1">
            <a:spLocks noGrp="1"/>
          </p:cNvSpPr>
          <p:nvPr>
            <p:ph type="dt" sz="half" idx="7"/>
          </p:nvPr>
        </p:nvSpPr>
        <p:spPr/>
        <p:txBody>
          <a:bodyPr/>
          <a:lstStyle>
            <a:lvl1pPr>
              <a:defRPr/>
            </a:lvl1pPr>
          </a:lstStyle>
          <a:p>
            <a:pPr lvl="0"/>
            <a:fld id="{82DAF9E8-314F-4887-BF51-8A9FAB15053C}" type="datetime1">
              <a:rPr lang="en-US"/>
              <a:pPr lvl="0"/>
              <a:t>11/13/2022</a:t>
            </a:fld>
            <a:endParaRPr lang="en-US"/>
          </a:p>
        </p:txBody>
      </p:sp>
      <p:sp>
        <p:nvSpPr>
          <p:cNvPr id="6" name="Footer Placeholder 5">
            <a:extLst>
              <a:ext uri="{FF2B5EF4-FFF2-40B4-BE49-F238E27FC236}">
                <a16:creationId xmlns:a16="http://schemas.microsoft.com/office/drawing/2014/main" id="{CA77359C-5A23-4343-97B3-E2D5D7E8AB3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B1644443-D12B-4C5B-E520-203C97D6E36C}"/>
              </a:ext>
            </a:extLst>
          </p:cNvPr>
          <p:cNvSpPr txBox="1">
            <a:spLocks noGrp="1"/>
          </p:cNvSpPr>
          <p:nvPr>
            <p:ph type="sldNum" sz="quarter" idx="8"/>
          </p:nvPr>
        </p:nvSpPr>
        <p:spPr/>
        <p:txBody>
          <a:bodyPr/>
          <a:lstStyle>
            <a:lvl1pPr>
              <a:defRPr/>
            </a:lvl1pPr>
          </a:lstStyle>
          <a:p>
            <a:pPr lvl="0"/>
            <a:fld id="{7EC0D7B7-5DEB-423A-800D-4AB2EE20D064}" type="slidenum">
              <a:t>‹#›</a:t>
            </a:fld>
            <a:endParaRPr lang="en-US"/>
          </a:p>
        </p:txBody>
      </p:sp>
    </p:spTree>
    <p:extLst>
      <p:ext uri="{BB962C8B-B14F-4D97-AF65-F5344CB8AC3E}">
        <p14:creationId xmlns:p14="http://schemas.microsoft.com/office/powerpoint/2010/main" val="66003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59B6-583B-1446-66C3-89FCE9B09A01}"/>
              </a:ext>
            </a:extLst>
          </p:cNvPr>
          <p:cNvSpPr txBox="1">
            <a:spLocks noGrp="1"/>
          </p:cNvSpPr>
          <p:nvPr>
            <p:ph type="title"/>
          </p:nvPr>
        </p:nvSpPr>
        <p:spPr>
          <a:xfrm>
            <a:off x="677332" y="4800600"/>
            <a:ext cx="8596667" cy="566735"/>
          </a:xfrm>
        </p:spPr>
        <p:txBody>
          <a:bodyPr anchor="b"/>
          <a:lstStyle>
            <a:lvl1pPr>
              <a:defRPr sz="2400"/>
            </a:lvl1pPr>
          </a:lstStyle>
          <a:p>
            <a:pPr lvl="0"/>
            <a:r>
              <a:rPr lang="hu-HU"/>
              <a:t>Mintacím szerkesztése</a:t>
            </a:r>
            <a:endParaRPr lang="en-US"/>
          </a:p>
        </p:txBody>
      </p:sp>
      <p:sp>
        <p:nvSpPr>
          <p:cNvPr id="3" name="Picture Placeholder 2">
            <a:extLst>
              <a:ext uri="{FF2B5EF4-FFF2-40B4-BE49-F238E27FC236}">
                <a16:creationId xmlns:a16="http://schemas.microsoft.com/office/drawing/2014/main" id="{D7C212C4-C29A-71B5-180F-07B69A677412}"/>
              </a:ext>
            </a:extLst>
          </p:cNvPr>
          <p:cNvSpPr txBox="1">
            <a:spLocks noGrp="1"/>
          </p:cNvSpPr>
          <p:nvPr>
            <p:ph type="pic" idx="1"/>
          </p:nvPr>
        </p:nvSpPr>
        <p:spPr>
          <a:xfrm>
            <a:off x="677332" y="609603"/>
            <a:ext cx="8596667" cy="3845719"/>
          </a:xfrm>
        </p:spPr>
        <p:txBody>
          <a:bodyPr anchorCtr="1"/>
          <a:lstStyle>
            <a:lvl1pPr marL="0" indent="0" algn="ctr">
              <a:buNone/>
              <a:defRPr sz="1600"/>
            </a:lvl1pPr>
          </a:lstStyle>
          <a:p>
            <a:pPr lvl="0"/>
            <a:r>
              <a:rPr lang="hu-HU"/>
              <a:t>Kép beszúrásához kattintson az ikonra</a:t>
            </a:r>
            <a:endParaRPr lang="en-US"/>
          </a:p>
        </p:txBody>
      </p:sp>
      <p:sp>
        <p:nvSpPr>
          <p:cNvPr id="4" name="Text Placeholder 3">
            <a:extLst>
              <a:ext uri="{FF2B5EF4-FFF2-40B4-BE49-F238E27FC236}">
                <a16:creationId xmlns:a16="http://schemas.microsoft.com/office/drawing/2014/main" id="{5C631DB7-F9AB-A7CA-02F5-594BD9EE01C0}"/>
              </a:ext>
            </a:extLst>
          </p:cNvPr>
          <p:cNvSpPr txBox="1">
            <a:spLocks noGrp="1"/>
          </p:cNvSpPr>
          <p:nvPr>
            <p:ph type="body" idx="2"/>
          </p:nvPr>
        </p:nvSpPr>
        <p:spPr>
          <a:xfrm>
            <a:off x="677332" y="5367335"/>
            <a:ext cx="8596667" cy="674022"/>
          </a:xfrm>
        </p:spPr>
        <p:txBody>
          <a:bodyPr/>
          <a:lstStyle>
            <a:lvl1pPr marL="0" indent="0">
              <a:buNone/>
              <a:defRPr sz="1200"/>
            </a:lvl1pPr>
          </a:lstStyle>
          <a:p>
            <a:pPr lvl="0"/>
            <a:r>
              <a:rPr lang="hu-HU"/>
              <a:t>Mintaszöveg szerkesztése</a:t>
            </a:r>
          </a:p>
        </p:txBody>
      </p:sp>
      <p:sp>
        <p:nvSpPr>
          <p:cNvPr id="5" name="Date Placeholder 4">
            <a:extLst>
              <a:ext uri="{FF2B5EF4-FFF2-40B4-BE49-F238E27FC236}">
                <a16:creationId xmlns:a16="http://schemas.microsoft.com/office/drawing/2014/main" id="{0EA9B377-8F40-44C1-6654-2B33155D653B}"/>
              </a:ext>
            </a:extLst>
          </p:cNvPr>
          <p:cNvSpPr txBox="1">
            <a:spLocks noGrp="1"/>
          </p:cNvSpPr>
          <p:nvPr>
            <p:ph type="dt" sz="half" idx="7"/>
          </p:nvPr>
        </p:nvSpPr>
        <p:spPr/>
        <p:txBody>
          <a:bodyPr/>
          <a:lstStyle>
            <a:lvl1pPr>
              <a:defRPr/>
            </a:lvl1pPr>
          </a:lstStyle>
          <a:p>
            <a:pPr lvl="0"/>
            <a:fld id="{44E8E0F1-3952-428A-BB13-20F431D43C3D}" type="datetime1">
              <a:rPr lang="en-US"/>
              <a:pPr lvl="0"/>
              <a:t>11/13/2022</a:t>
            </a:fld>
            <a:endParaRPr lang="en-US"/>
          </a:p>
        </p:txBody>
      </p:sp>
      <p:sp>
        <p:nvSpPr>
          <p:cNvPr id="6" name="Footer Placeholder 5">
            <a:extLst>
              <a:ext uri="{FF2B5EF4-FFF2-40B4-BE49-F238E27FC236}">
                <a16:creationId xmlns:a16="http://schemas.microsoft.com/office/drawing/2014/main" id="{399AE955-E531-80EF-07DF-EECB1AC77A78}"/>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0E0B61B-E62D-2552-28AB-F6FC656F16B4}"/>
              </a:ext>
            </a:extLst>
          </p:cNvPr>
          <p:cNvSpPr txBox="1">
            <a:spLocks noGrp="1"/>
          </p:cNvSpPr>
          <p:nvPr>
            <p:ph type="sldNum" sz="quarter" idx="8"/>
          </p:nvPr>
        </p:nvSpPr>
        <p:spPr/>
        <p:txBody>
          <a:bodyPr/>
          <a:lstStyle>
            <a:lvl1pPr>
              <a:defRPr/>
            </a:lvl1pPr>
          </a:lstStyle>
          <a:p>
            <a:pPr lvl="0"/>
            <a:fld id="{C8DF2837-902B-4C06-9B6D-8318181EC000}" type="slidenum">
              <a:t>‹#›</a:t>
            </a:fld>
            <a:endParaRPr lang="en-US"/>
          </a:p>
        </p:txBody>
      </p:sp>
    </p:spTree>
    <p:extLst>
      <p:ext uri="{BB962C8B-B14F-4D97-AF65-F5344CB8AC3E}">
        <p14:creationId xmlns:p14="http://schemas.microsoft.com/office/powerpoint/2010/main" val="15386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28">
            <a:extLst>
              <a:ext uri="{FF2B5EF4-FFF2-40B4-BE49-F238E27FC236}">
                <a16:creationId xmlns:a16="http://schemas.microsoft.com/office/drawing/2014/main" id="{C10AFA28-AD4C-E5C7-9CCC-7738707FF561}"/>
              </a:ext>
            </a:extLst>
          </p:cNvPr>
          <p:cNvGrpSpPr/>
          <p:nvPr/>
        </p:nvGrpSpPr>
        <p:grpSpPr>
          <a:xfrm>
            <a:off x="0" y="-8467"/>
            <a:ext cx="12192005" cy="6866467"/>
            <a:chOff x="0" y="-8467"/>
            <a:chExt cx="12192005" cy="6866467"/>
          </a:xfrm>
        </p:grpSpPr>
        <p:cxnSp>
          <p:nvCxnSpPr>
            <p:cNvPr id="3" name="Straight Connector 18">
              <a:extLst>
                <a:ext uri="{FF2B5EF4-FFF2-40B4-BE49-F238E27FC236}">
                  <a16:creationId xmlns:a16="http://schemas.microsoft.com/office/drawing/2014/main" id="{D87B6664-63A7-A8A8-4BAB-526CC80402AA}"/>
                </a:ext>
              </a:extLst>
            </p:cNvPr>
            <p:cNvCxnSpPr/>
            <p:nvPr/>
          </p:nvCxnSpPr>
          <p:spPr>
            <a:xfrm>
              <a:off x="9371008" y="0"/>
              <a:ext cx="1219207" cy="6858000"/>
            </a:xfrm>
            <a:prstGeom prst="straightConnector1">
              <a:avLst/>
            </a:prstGeom>
            <a:noFill/>
            <a:ln w="9528" cap="rnd">
              <a:solidFill>
                <a:srgbClr val="F496CB">
                  <a:alpha val="70000"/>
                </a:srgbClr>
              </a:solidFill>
              <a:prstDash val="solid"/>
              <a:miter/>
            </a:ln>
          </p:spPr>
        </p:cxnSp>
        <p:cxnSp>
          <p:nvCxnSpPr>
            <p:cNvPr id="4" name="Straight Connector 19">
              <a:extLst>
                <a:ext uri="{FF2B5EF4-FFF2-40B4-BE49-F238E27FC236}">
                  <a16:creationId xmlns:a16="http://schemas.microsoft.com/office/drawing/2014/main" id="{1F59023B-0637-2906-B3AA-A1E8F9E7902A}"/>
                </a:ext>
              </a:extLst>
            </p:cNvPr>
            <p:cNvCxnSpPr/>
            <p:nvPr/>
          </p:nvCxnSpPr>
          <p:spPr>
            <a:xfrm flipH="1">
              <a:off x="7425266" y="3681410"/>
              <a:ext cx="4763557" cy="3176590"/>
            </a:xfrm>
            <a:prstGeom prst="straightConnector1">
              <a:avLst/>
            </a:prstGeom>
            <a:noFill/>
            <a:ln w="9528" cap="rnd">
              <a:solidFill>
                <a:srgbClr val="F496CB">
                  <a:alpha val="70000"/>
                </a:srgbClr>
              </a:solidFill>
              <a:prstDash val="solid"/>
              <a:miter/>
            </a:ln>
          </p:spPr>
        </p:cxnSp>
        <p:sp>
          <p:nvSpPr>
            <p:cNvPr id="5" name="Rectangle 23">
              <a:extLst>
                <a:ext uri="{FF2B5EF4-FFF2-40B4-BE49-F238E27FC236}">
                  <a16:creationId xmlns:a16="http://schemas.microsoft.com/office/drawing/2014/main" id="{51EBA210-0BB0-96B0-5E6B-23349616ABBD}"/>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 f4 0 f2"/>
                <a:gd name="f9" fmla="+- f3 0 f2"/>
                <a:gd name="f10" fmla="*/ f9 1 3007349"/>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3007349" h="6866467">
                  <a:moveTo>
                    <a:pt x="f5" y="f2"/>
                  </a:moveTo>
                  <a:lnTo>
                    <a:pt x="f3" y="f2"/>
                  </a:lnTo>
                  <a:lnTo>
                    <a:pt x="f3" y="f4"/>
                  </a:lnTo>
                  <a:lnTo>
                    <a:pt x="f2" y="f4"/>
                  </a:lnTo>
                  <a:lnTo>
                    <a:pt x="f5" y="f2"/>
                  </a:lnTo>
                  <a:close/>
                </a:path>
              </a:pathLst>
            </a:custGeom>
            <a:solidFill>
              <a:srgbClr val="F496CB">
                <a:alpha val="3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6" name="Rectangle 25">
              <a:extLst>
                <a:ext uri="{FF2B5EF4-FFF2-40B4-BE49-F238E27FC236}">
                  <a16:creationId xmlns:a16="http://schemas.microsoft.com/office/drawing/2014/main" id="{61473E9A-AC65-9713-C11A-ADF8DEC5AD1D}"/>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 f4 0 f2"/>
                <a:gd name="f9" fmla="+- f3 0 f2"/>
                <a:gd name="f10" fmla="*/ f9 1 2573311"/>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573311" h="6866467">
                  <a:moveTo>
                    <a:pt x="f2" y="f2"/>
                  </a:moveTo>
                  <a:lnTo>
                    <a:pt x="f3" y="f2"/>
                  </a:lnTo>
                  <a:lnTo>
                    <a:pt x="f3" y="f4"/>
                  </a:lnTo>
                  <a:lnTo>
                    <a:pt x="f5" y="f4"/>
                  </a:lnTo>
                  <a:lnTo>
                    <a:pt x="f2" y="f2"/>
                  </a:lnTo>
                  <a:close/>
                </a:path>
              </a:pathLst>
            </a:custGeom>
            <a:solidFill>
              <a:srgbClr val="F496CB">
                <a:alpha val="2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7" name="Isosceles Triangle 22">
              <a:extLst>
                <a:ext uri="{FF2B5EF4-FFF2-40B4-BE49-F238E27FC236}">
                  <a16:creationId xmlns:a16="http://schemas.microsoft.com/office/drawing/2014/main" id="{2ABA7D17-4200-F58B-3606-FA90C0B32FE7}"/>
                </a:ext>
              </a:extLst>
            </p:cNvPr>
            <p:cNvSpPr/>
            <p:nvPr/>
          </p:nvSpPr>
          <p:spPr>
            <a:xfrm>
              <a:off x="8932334" y="3047996"/>
              <a:ext cx="3259671" cy="3810003"/>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F496CB">
                <a:alpha val="72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8" name="Rectangle 27">
              <a:extLst>
                <a:ext uri="{FF2B5EF4-FFF2-40B4-BE49-F238E27FC236}">
                  <a16:creationId xmlns:a16="http://schemas.microsoft.com/office/drawing/2014/main" id="{AEC4CB1E-5A54-2DC9-E65C-BE7ADD02B3DB}"/>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 f4 0 f2"/>
                <a:gd name="f9" fmla="+- f3 0 f2"/>
                <a:gd name="f10" fmla="*/ f9 1 2858013"/>
                <a:gd name="f11" fmla="*/ f8 1 6866467"/>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2858013" h="6866467">
                  <a:moveTo>
                    <a:pt x="f2" y="f2"/>
                  </a:moveTo>
                  <a:lnTo>
                    <a:pt x="f3" y="f2"/>
                  </a:lnTo>
                  <a:lnTo>
                    <a:pt x="f3" y="f4"/>
                  </a:lnTo>
                  <a:lnTo>
                    <a:pt x="f5" y="f4"/>
                  </a:lnTo>
                  <a:lnTo>
                    <a:pt x="f2" y="f2"/>
                  </a:lnTo>
                  <a:close/>
                </a:path>
              </a:pathLst>
            </a:custGeom>
            <a:solidFill>
              <a:srgbClr val="EB3D9F">
                <a:alpha val="5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9" name="Rectangle 28">
              <a:extLst>
                <a:ext uri="{FF2B5EF4-FFF2-40B4-BE49-F238E27FC236}">
                  <a16:creationId xmlns:a16="http://schemas.microsoft.com/office/drawing/2014/main" id="{341512F2-1278-2AEC-363D-84E07D0CFDD1}"/>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 f4 0 f2"/>
                <a:gd name="f9" fmla="+- f3 0 f2"/>
                <a:gd name="f10" fmla="*/ f9 1 1290094"/>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90094" h="6858000">
                  <a:moveTo>
                    <a:pt x="f5" y="f2"/>
                  </a:moveTo>
                  <a:lnTo>
                    <a:pt x="f3" y="f2"/>
                  </a:lnTo>
                  <a:lnTo>
                    <a:pt x="f3" y="f4"/>
                  </a:lnTo>
                  <a:lnTo>
                    <a:pt x="f2" y="f4"/>
                  </a:lnTo>
                  <a:lnTo>
                    <a:pt x="f5" y="f2"/>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0" name="Rectangle 29">
              <a:extLst>
                <a:ext uri="{FF2B5EF4-FFF2-40B4-BE49-F238E27FC236}">
                  <a16:creationId xmlns:a16="http://schemas.microsoft.com/office/drawing/2014/main" id="{7BC869F6-54CB-CB22-F763-EB2AB40D16C0}"/>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 f4 0 f2"/>
                <a:gd name="f9" fmla="+- f3 0 f2"/>
                <a:gd name="f10" fmla="*/ f9 1 1249825"/>
                <a:gd name="f11" fmla="*/ f8 1 685800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1249825" h="6858000">
                  <a:moveTo>
                    <a:pt x="f2" y="f2"/>
                  </a:moveTo>
                  <a:lnTo>
                    <a:pt x="f3" y="f2"/>
                  </a:lnTo>
                  <a:lnTo>
                    <a:pt x="f3" y="f4"/>
                  </a:lnTo>
                  <a:lnTo>
                    <a:pt x="f5" y="f4"/>
                  </a:lnTo>
                  <a:lnTo>
                    <a:pt x="f2" y="f2"/>
                  </a:lnTo>
                  <a:close/>
                </a:path>
              </a:pathLst>
            </a:custGeom>
            <a:solidFill>
              <a:srgbClr val="B2136D">
                <a:alpha val="8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1" name="Isosceles Triangle 26">
              <a:extLst>
                <a:ext uri="{FF2B5EF4-FFF2-40B4-BE49-F238E27FC236}">
                  <a16:creationId xmlns:a16="http://schemas.microsoft.com/office/drawing/2014/main" id="{E205252A-BAC8-CC4D-AF0F-2E2D45B60F8E}"/>
                </a:ext>
              </a:extLst>
            </p:cNvPr>
            <p:cNvSpPr/>
            <p:nvPr/>
          </p:nvSpPr>
          <p:spPr>
            <a:xfrm>
              <a:off x="10371664" y="3589870"/>
              <a:ext cx="1817159" cy="3268129"/>
            </a:xfrm>
            <a:custGeom>
              <a:avLst/>
              <a:gdLst>
                <a:gd name="f0" fmla="val 10800000"/>
                <a:gd name="f1" fmla="val 5400000"/>
                <a:gd name="f2" fmla="val 180"/>
                <a:gd name="f3" fmla="val w"/>
                <a:gd name="f4" fmla="val h"/>
                <a:gd name="f5" fmla="val ss"/>
                <a:gd name="f6" fmla="val 0"/>
                <a:gd name="f7" fmla="val 100000"/>
                <a:gd name="f8" fmla="+- 0 0 -360"/>
                <a:gd name="f9" fmla="+- 0 0 -270"/>
                <a:gd name="f10" fmla="+- 0 0 -180"/>
                <a:gd name="f11" fmla="+- 0 0 -90"/>
                <a:gd name="f12" fmla="abs f3"/>
                <a:gd name="f13" fmla="abs f4"/>
                <a:gd name="f14" fmla="abs f5"/>
                <a:gd name="f15" fmla="*/ f8 f0 1"/>
                <a:gd name="f16" fmla="*/ f9 f0 1"/>
                <a:gd name="f17" fmla="*/ f10 f0 1"/>
                <a:gd name="f18" fmla="*/ f11 f0 1"/>
                <a:gd name="f19" fmla="?: f12 f3 1"/>
                <a:gd name="f20" fmla="?: f13 f4 1"/>
                <a:gd name="f21" fmla="?: f14 f5 1"/>
                <a:gd name="f22" fmla="*/ f15 1 f2"/>
                <a:gd name="f23" fmla="*/ f16 1 f2"/>
                <a:gd name="f24" fmla="*/ f17 1 f2"/>
                <a:gd name="f25" fmla="*/ f18 1 f2"/>
                <a:gd name="f26" fmla="*/ f19 1 21600"/>
                <a:gd name="f27" fmla="*/ f20 1 21600"/>
                <a:gd name="f28" fmla="*/ 21600 f19 1"/>
                <a:gd name="f29" fmla="*/ 21600 f20 1"/>
                <a:gd name="f30" fmla="+- f22 0 f1"/>
                <a:gd name="f31" fmla="+- f23 0 f1"/>
                <a:gd name="f32" fmla="+- f24 0 f1"/>
                <a:gd name="f33" fmla="+- f25 0 f1"/>
                <a:gd name="f34" fmla="min f27 f26"/>
                <a:gd name="f35" fmla="*/ f28 1 f21"/>
                <a:gd name="f36" fmla="*/ f29 1 f21"/>
                <a:gd name="f37" fmla="val f35"/>
                <a:gd name="f38" fmla="val f36"/>
                <a:gd name="f39" fmla="*/ f6 f34 1"/>
                <a:gd name="f40" fmla="+- f38 0 f6"/>
                <a:gd name="f41" fmla="+- f37 0 f6"/>
                <a:gd name="f42" fmla="*/ f38 f34 1"/>
                <a:gd name="f43" fmla="*/ f37 f34 1"/>
                <a:gd name="f44" fmla="*/ f40 1 2"/>
                <a:gd name="f45" fmla="*/ f41 1 2"/>
                <a:gd name="f46" fmla="*/ f41 f7 1"/>
                <a:gd name="f47" fmla="+- f6 f44 0"/>
                <a:gd name="f48" fmla="*/ f46 1 200000"/>
                <a:gd name="f49" fmla="*/ f46 1 100000"/>
                <a:gd name="f50" fmla="+- f48 f45 0"/>
                <a:gd name="f51" fmla="*/ f48 f34 1"/>
                <a:gd name="f52" fmla="*/ f47 f34 1"/>
                <a:gd name="f53" fmla="*/ f49 f34 1"/>
                <a:gd name="f54" fmla="*/ f50 f34 1"/>
              </a:gdLst>
              <a:ahLst/>
              <a:cxnLst>
                <a:cxn ang="3cd4">
                  <a:pos x="hc" y="t"/>
                </a:cxn>
                <a:cxn ang="0">
                  <a:pos x="r" y="vc"/>
                </a:cxn>
                <a:cxn ang="cd4">
                  <a:pos x="hc" y="b"/>
                </a:cxn>
                <a:cxn ang="cd2">
                  <a:pos x="l" y="vc"/>
                </a:cxn>
                <a:cxn ang="f30">
                  <a:pos x="f53" y="f39"/>
                </a:cxn>
                <a:cxn ang="f31">
                  <a:pos x="f51" y="f52"/>
                </a:cxn>
                <a:cxn ang="f32">
                  <a:pos x="f39" y="f42"/>
                </a:cxn>
                <a:cxn ang="f32">
                  <a:pos x="f53" y="f42"/>
                </a:cxn>
                <a:cxn ang="f32">
                  <a:pos x="f43" y="f42"/>
                </a:cxn>
                <a:cxn ang="f33">
                  <a:pos x="f54" y="f52"/>
                </a:cxn>
              </a:cxnLst>
              <a:rect l="f51" t="f52" r="f54" b="f42"/>
              <a:pathLst>
                <a:path>
                  <a:moveTo>
                    <a:pt x="f39" y="f42"/>
                  </a:moveTo>
                  <a:lnTo>
                    <a:pt x="f53" y="f39"/>
                  </a:lnTo>
                  <a:lnTo>
                    <a:pt x="f43" y="f42"/>
                  </a:lnTo>
                  <a:close/>
                </a:path>
              </a:pathLst>
            </a:custGeom>
            <a:solidFill>
              <a:srgbClr val="B2136D">
                <a:alpha val="66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sp>
          <p:nvSpPr>
            <p:cNvPr id="12" name="Isosceles Triangle 27">
              <a:extLst>
                <a:ext uri="{FF2B5EF4-FFF2-40B4-BE49-F238E27FC236}">
                  <a16:creationId xmlns:a16="http://schemas.microsoft.com/office/drawing/2014/main" id="{0E15301B-3E73-96E1-433A-84BDED98614A}"/>
                </a:ext>
              </a:extLst>
            </p:cNvPr>
            <p:cNvSpPr/>
            <p:nvPr/>
          </p:nvSpPr>
          <p:spPr>
            <a:xfrm>
              <a:off x="0" y="4013201"/>
              <a:ext cx="448732" cy="2844798"/>
            </a:xfrm>
            <a:custGeom>
              <a:avLst/>
              <a:gdLst>
                <a:gd name="f0" fmla="val 10800000"/>
                <a:gd name="f1" fmla="val 5400000"/>
                <a:gd name="f2" fmla="val 180"/>
                <a:gd name="f3" fmla="val w"/>
                <a:gd name="f4" fmla="val h"/>
                <a:gd name="f5" fmla="val ss"/>
                <a:gd name="f6" fmla="val 0"/>
                <a:gd name="f7" fmla="+- 0 0 -360"/>
                <a:gd name="f8" fmla="+- 0 0 -270"/>
                <a:gd name="f9" fmla="+- 0 0 -180"/>
                <a:gd name="f10" fmla="+- 0 0 -90"/>
                <a:gd name="f11" fmla="abs f3"/>
                <a:gd name="f12" fmla="abs f4"/>
                <a:gd name="f13" fmla="abs f5"/>
                <a:gd name="f14" fmla="*/ f7 f0 1"/>
                <a:gd name="f15" fmla="*/ f8 f0 1"/>
                <a:gd name="f16" fmla="*/ f9 f0 1"/>
                <a:gd name="f17" fmla="*/ f10 f0 1"/>
                <a:gd name="f18" fmla="?: f11 f3 1"/>
                <a:gd name="f19" fmla="?: f12 f4 1"/>
                <a:gd name="f20" fmla="?: f13 f5 1"/>
                <a:gd name="f21" fmla="*/ f14 1 f2"/>
                <a:gd name="f22" fmla="*/ f15 1 f2"/>
                <a:gd name="f23" fmla="*/ f16 1 f2"/>
                <a:gd name="f24" fmla="*/ f17 1 f2"/>
                <a:gd name="f25" fmla="*/ f18 1 21600"/>
                <a:gd name="f26" fmla="*/ f19 1 21600"/>
                <a:gd name="f27" fmla="*/ 21600 f18 1"/>
                <a:gd name="f28" fmla="*/ 21600 f19 1"/>
                <a:gd name="f29" fmla="+- f21 0 f1"/>
                <a:gd name="f30" fmla="+- f22 0 f1"/>
                <a:gd name="f31" fmla="+- f23 0 f1"/>
                <a:gd name="f32" fmla="+- f24 0 f1"/>
                <a:gd name="f33" fmla="min f26 f25"/>
                <a:gd name="f34" fmla="*/ f27 1 f20"/>
                <a:gd name="f35" fmla="*/ f28 1 f20"/>
                <a:gd name="f36" fmla="val f34"/>
                <a:gd name="f37" fmla="val f35"/>
                <a:gd name="f38" fmla="*/ f6 f33 1"/>
                <a:gd name="f39" fmla="+- f37 0 f6"/>
                <a:gd name="f40" fmla="+- f36 0 f6"/>
                <a:gd name="f41" fmla="*/ f37 f33 1"/>
                <a:gd name="f42" fmla="*/ f36 f33 1"/>
                <a:gd name="f43" fmla="*/ f39 1 2"/>
                <a:gd name="f44" fmla="*/ f40 1 2"/>
                <a:gd name="f45" fmla="*/ f40 f6 1"/>
                <a:gd name="f46" fmla="+- f6 f43 0"/>
                <a:gd name="f47" fmla="*/ f45 1 200000"/>
                <a:gd name="f48" fmla="*/ f45 1 100000"/>
                <a:gd name="f49" fmla="+- f47 f44 0"/>
                <a:gd name="f50" fmla="*/ f47 f33 1"/>
                <a:gd name="f51" fmla="*/ f46 f33 1"/>
                <a:gd name="f52" fmla="*/ f48 f33 1"/>
                <a:gd name="f53" fmla="*/ f49 f33 1"/>
              </a:gdLst>
              <a:ahLst/>
              <a:cxnLst>
                <a:cxn ang="3cd4">
                  <a:pos x="hc" y="t"/>
                </a:cxn>
                <a:cxn ang="0">
                  <a:pos x="r" y="vc"/>
                </a:cxn>
                <a:cxn ang="cd4">
                  <a:pos x="hc" y="b"/>
                </a:cxn>
                <a:cxn ang="cd2">
                  <a:pos x="l" y="vc"/>
                </a:cxn>
                <a:cxn ang="f29">
                  <a:pos x="f52" y="f38"/>
                </a:cxn>
                <a:cxn ang="f30">
                  <a:pos x="f50" y="f51"/>
                </a:cxn>
                <a:cxn ang="f31">
                  <a:pos x="f38" y="f41"/>
                </a:cxn>
                <a:cxn ang="f31">
                  <a:pos x="f52" y="f41"/>
                </a:cxn>
                <a:cxn ang="f31">
                  <a:pos x="f42" y="f41"/>
                </a:cxn>
                <a:cxn ang="f32">
                  <a:pos x="f53" y="f51"/>
                </a:cxn>
              </a:cxnLst>
              <a:rect l="f50" t="f51" r="f53" b="f41"/>
              <a:pathLst>
                <a:path>
                  <a:moveTo>
                    <a:pt x="f38" y="f41"/>
                  </a:moveTo>
                  <a:lnTo>
                    <a:pt x="f52" y="f38"/>
                  </a:lnTo>
                  <a:lnTo>
                    <a:pt x="f42" y="f41"/>
                  </a:lnTo>
                  <a:close/>
                </a:path>
              </a:pathLst>
            </a:custGeom>
            <a:solidFill>
              <a:srgbClr val="EB3D9F">
                <a:alpha val="70000"/>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hu-HU" sz="1800" b="0" i="0" u="none" strike="noStrike" kern="1200" cap="none" spc="0" baseline="0">
                <a:solidFill>
                  <a:srgbClr val="000000"/>
                </a:solidFill>
                <a:uFillTx/>
                <a:latin typeface="Calibri"/>
              </a:endParaRPr>
            </a:p>
          </p:txBody>
        </p:sp>
      </p:grpSp>
      <p:sp>
        <p:nvSpPr>
          <p:cNvPr id="13" name="Title Placeholder 1">
            <a:extLst>
              <a:ext uri="{FF2B5EF4-FFF2-40B4-BE49-F238E27FC236}">
                <a16:creationId xmlns:a16="http://schemas.microsoft.com/office/drawing/2014/main" id="{AB859D4C-7FF2-F27B-AFC1-29E6B00A8CED}"/>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hu-HU"/>
              <a:t>Mintacím szerkesztése</a:t>
            </a:r>
            <a:endParaRPr lang="en-US"/>
          </a:p>
        </p:txBody>
      </p:sp>
      <p:sp>
        <p:nvSpPr>
          <p:cNvPr id="14" name="Text Placeholder 2">
            <a:extLst>
              <a:ext uri="{FF2B5EF4-FFF2-40B4-BE49-F238E27FC236}">
                <a16:creationId xmlns:a16="http://schemas.microsoft.com/office/drawing/2014/main" id="{92328671-BBA6-576F-4A8E-879D710EDECF}"/>
              </a:ext>
            </a:extLst>
          </p:cNvPr>
          <p:cNvSpPr txBox="1">
            <a:spLocks noGrp="1"/>
          </p:cNvSpPr>
          <p:nvPr>
            <p:ph type="body" idx="1"/>
          </p:nvPr>
        </p:nvSpPr>
        <p:spPr>
          <a:xfrm>
            <a:off x="677332" y="2160590"/>
            <a:ext cx="8596667" cy="3880768"/>
          </a:xfrm>
          <a:prstGeom prst="rect">
            <a:avLst/>
          </a:prstGeom>
          <a:noFill/>
          <a:ln>
            <a:noFill/>
          </a:ln>
        </p:spPr>
        <p:txBody>
          <a:bodyPr vert="horz" wrap="square" lIns="91440" tIns="45720" rIns="91440" bIns="45720" anchor="t" anchorCtr="0" compatLnSpc="1">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15" name="Date Placeholder 3">
            <a:extLst>
              <a:ext uri="{FF2B5EF4-FFF2-40B4-BE49-F238E27FC236}">
                <a16:creationId xmlns:a16="http://schemas.microsoft.com/office/drawing/2014/main" id="{29387CC1-8920-59B5-D026-B78B8C9F852C}"/>
              </a:ext>
            </a:extLst>
          </p:cNvPr>
          <p:cNvSpPr txBox="1">
            <a:spLocks noGrp="1"/>
          </p:cNvSpPr>
          <p:nvPr>
            <p:ph type="dt" sz="half" idx="2"/>
          </p:nvPr>
        </p:nvSpPr>
        <p:spPr>
          <a:xfrm>
            <a:off x="7205133" y="6041358"/>
            <a:ext cx="9119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Trebuchet MS"/>
              </a:defRPr>
            </a:lvl1pPr>
          </a:lstStyle>
          <a:p>
            <a:pPr lvl="0"/>
            <a:fld id="{8E5386B3-EF19-4DBA-9AC4-38235F28CF97}" type="datetime1">
              <a:rPr lang="en-US"/>
              <a:pPr lvl="0"/>
              <a:t>11/13/2022</a:t>
            </a:fld>
            <a:endParaRPr lang="en-US"/>
          </a:p>
        </p:txBody>
      </p:sp>
      <p:sp>
        <p:nvSpPr>
          <p:cNvPr id="16" name="Footer Placeholder 4">
            <a:extLst>
              <a:ext uri="{FF2B5EF4-FFF2-40B4-BE49-F238E27FC236}">
                <a16:creationId xmlns:a16="http://schemas.microsoft.com/office/drawing/2014/main" id="{1A6960C6-1DEE-C51A-D843-FAD3CFEBE0AE}"/>
              </a:ext>
            </a:extLst>
          </p:cNvPr>
          <p:cNvSpPr txBox="1">
            <a:spLocks noGrp="1"/>
          </p:cNvSpPr>
          <p:nvPr>
            <p:ph type="ftr" sz="quarter" idx="3"/>
          </p:nvPr>
        </p:nvSpPr>
        <p:spPr>
          <a:xfrm>
            <a:off x="677332" y="6041358"/>
            <a:ext cx="6297609"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Trebuchet MS"/>
              </a:defRPr>
            </a:lvl1pPr>
          </a:lstStyle>
          <a:p>
            <a:pPr lvl="0"/>
            <a:endParaRPr lang="en-US"/>
          </a:p>
        </p:txBody>
      </p:sp>
      <p:sp>
        <p:nvSpPr>
          <p:cNvPr id="17" name="Slide Number Placeholder 5">
            <a:extLst>
              <a:ext uri="{FF2B5EF4-FFF2-40B4-BE49-F238E27FC236}">
                <a16:creationId xmlns:a16="http://schemas.microsoft.com/office/drawing/2014/main" id="{E388C063-1BA4-5A21-8003-170D0CA390B2}"/>
              </a:ext>
            </a:extLst>
          </p:cNvPr>
          <p:cNvSpPr txBox="1">
            <a:spLocks noGrp="1"/>
          </p:cNvSpPr>
          <p:nvPr>
            <p:ph type="sldNum" sz="quarter" idx="4"/>
          </p:nvPr>
        </p:nvSpPr>
        <p:spPr>
          <a:xfrm>
            <a:off x="8590659" y="6041358"/>
            <a:ext cx="6833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0" i="0" u="none" strike="noStrike" kern="1200" cap="none" spc="0" baseline="0">
                <a:solidFill>
                  <a:srgbClr val="EB3D9F"/>
                </a:solidFill>
                <a:uFillTx/>
                <a:latin typeface="Trebuchet MS"/>
              </a:defRPr>
            </a:lvl1pPr>
          </a:lstStyle>
          <a:p>
            <a:pPr lvl="0"/>
            <a:fld id="{57A8E0C8-9028-4718-9247-1A67CFE8C0A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marR="0" lvl="0" indent="0" algn="l" defTabSz="457200" rtl="0" fontAlgn="auto" hangingPunct="1">
        <a:lnSpc>
          <a:spcPct val="100000"/>
        </a:lnSpc>
        <a:spcBef>
          <a:spcPts val="0"/>
        </a:spcBef>
        <a:spcAft>
          <a:spcPts val="0"/>
        </a:spcAft>
        <a:buNone/>
        <a:tabLst/>
        <a:defRPr lang="hu-HU" sz="3600" b="0" i="0" u="none" strike="noStrike" kern="1200" cap="none" spc="0" baseline="0">
          <a:solidFill>
            <a:srgbClr val="EB3D9F"/>
          </a:solidFill>
          <a:uFillTx/>
          <a:latin typeface="Trebuchet MS"/>
        </a:defRPr>
      </a:lvl1pPr>
    </p:titleStyle>
    <p:bodyStyle>
      <a:lvl1pPr marL="342900" marR="0" lvl="0" indent="-342900" algn="l" defTabSz="457200" rtl="0" fontAlgn="auto" hangingPunct="1">
        <a:lnSpc>
          <a:spcPct val="100000"/>
        </a:lnSpc>
        <a:spcBef>
          <a:spcPts val="1000"/>
        </a:spcBef>
        <a:spcAft>
          <a:spcPts val="0"/>
        </a:spcAft>
        <a:buClr>
          <a:srgbClr val="EB3D9F"/>
        </a:buClr>
        <a:buSzPct val="80000"/>
        <a:buFont typeface="Wingdings 3"/>
        <a:buChar char=""/>
        <a:tabLst/>
        <a:defRPr lang="hu-HU" sz="1800" b="0" i="0" u="none" strike="noStrike" kern="1200" cap="none" spc="0" baseline="0">
          <a:solidFill>
            <a:srgbClr val="404040"/>
          </a:solidFill>
          <a:uFillTx/>
          <a:latin typeface="Trebuchet MS"/>
        </a:defRPr>
      </a:lvl1pPr>
      <a:lvl2pPr marL="742950" marR="0" lvl="1" indent="-285750" algn="l" defTabSz="457200" rtl="0" fontAlgn="auto" hangingPunct="1">
        <a:lnSpc>
          <a:spcPct val="100000"/>
        </a:lnSpc>
        <a:spcBef>
          <a:spcPts val="1000"/>
        </a:spcBef>
        <a:spcAft>
          <a:spcPts val="0"/>
        </a:spcAft>
        <a:buClr>
          <a:srgbClr val="EB3D9F"/>
        </a:buClr>
        <a:buSzPct val="80000"/>
        <a:buFont typeface="Wingdings 3"/>
        <a:buChar char=""/>
        <a:tabLst/>
        <a:defRPr lang="hu-HU" sz="1600" b="0" i="0" u="none" strike="noStrike" kern="1200" cap="none" spc="0" baseline="0">
          <a:solidFill>
            <a:srgbClr val="404040"/>
          </a:solidFill>
          <a:uFillTx/>
          <a:latin typeface="Trebuchet MS"/>
        </a:defRPr>
      </a:lvl2pPr>
      <a:lvl3pPr marL="1143000" marR="0" lvl="2" indent="-228600" algn="l" defTabSz="457200" rtl="0" fontAlgn="auto" hangingPunct="1">
        <a:lnSpc>
          <a:spcPct val="100000"/>
        </a:lnSpc>
        <a:spcBef>
          <a:spcPts val="1000"/>
        </a:spcBef>
        <a:spcAft>
          <a:spcPts val="0"/>
        </a:spcAft>
        <a:buClr>
          <a:srgbClr val="EB3D9F"/>
        </a:buClr>
        <a:buSzPct val="80000"/>
        <a:buFont typeface="Wingdings 3"/>
        <a:buChar char=""/>
        <a:tabLst/>
        <a:defRPr lang="hu-HU" sz="1400" b="0" i="0" u="none" strike="noStrike" kern="1200" cap="none" spc="0" baseline="0">
          <a:solidFill>
            <a:srgbClr val="404040"/>
          </a:solidFill>
          <a:uFillTx/>
          <a:latin typeface="Trebuchet MS"/>
        </a:defRPr>
      </a:lvl3pPr>
      <a:lvl4pPr marL="1600200" marR="0" lvl="3" indent="-228600" algn="l" defTabSz="457200" rtl="0" fontAlgn="auto" hangingPunct="1">
        <a:lnSpc>
          <a:spcPct val="100000"/>
        </a:lnSpc>
        <a:spcBef>
          <a:spcPts val="1000"/>
        </a:spcBef>
        <a:spcAft>
          <a:spcPts val="0"/>
        </a:spcAft>
        <a:buClr>
          <a:srgbClr val="EB3D9F"/>
        </a:buClr>
        <a:buSzPct val="80000"/>
        <a:buFont typeface="Wingdings 3"/>
        <a:buChar char=""/>
        <a:tabLst/>
        <a:defRPr lang="hu-HU" sz="1200" b="0" i="0" u="none" strike="noStrike" kern="1200" cap="none" spc="0" baseline="0">
          <a:solidFill>
            <a:srgbClr val="404040"/>
          </a:solidFill>
          <a:uFillTx/>
          <a:latin typeface="Trebuchet MS"/>
        </a:defRPr>
      </a:lvl4pPr>
      <a:lvl5pPr marL="2057400" marR="0" lvl="4" indent="-228600" algn="l" defTabSz="457200" rtl="0" fontAlgn="auto" hangingPunct="1">
        <a:lnSpc>
          <a:spcPct val="100000"/>
        </a:lnSpc>
        <a:spcBef>
          <a:spcPts val="1000"/>
        </a:spcBef>
        <a:spcAft>
          <a:spcPts val="0"/>
        </a:spcAft>
        <a:buClr>
          <a:srgbClr val="EB3D9F"/>
        </a:buClr>
        <a:buSzPct val="80000"/>
        <a:buFont typeface="Wingdings 3"/>
        <a:buChar char=""/>
        <a:tabLst/>
        <a:defRPr lang="hu-HU" sz="1200" b="0" i="0" u="none" strike="noStrike" kern="1200" cap="none" spc="0" baseline="0">
          <a:solidFill>
            <a:srgbClr val="404040"/>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FE57397-1DEF-6C19-0E52-EFD613B04782}"/>
              </a:ext>
            </a:extLst>
          </p:cNvPr>
          <p:cNvSpPr txBox="1">
            <a:spLocks noGrp="1"/>
          </p:cNvSpPr>
          <p:nvPr>
            <p:ph type="ctrTitle"/>
          </p:nvPr>
        </p:nvSpPr>
        <p:spPr/>
        <p:txBody>
          <a:bodyPr/>
          <a:lstStyle/>
          <a:p>
            <a:pPr lvl="0"/>
            <a:r>
              <a:rPr lang="hu-HU">
                <a:solidFill>
                  <a:srgbClr val="333333"/>
                </a:solidFill>
                <a:latin typeface="Oxygen" pitchFamily="2"/>
              </a:rPr>
              <a:t>Bevezetés a programozásba</a:t>
            </a:r>
            <a:endParaRPr lang="hu-HU"/>
          </a:p>
        </p:txBody>
      </p:sp>
      <p:sp>
        <p:nvSpPr>
          <p:cNvPr id="3" name="Alcím 2">
            <a:extLst>
              <a:ext uri="{FF2B5EF4-FFF2-40B4-BE49-F238E27FC236}">
                <a16:creationId xmlns:a16="http://schemas.microsoft.com/office/drawing/2014/main" id="{4CE9A2D4-43B7-C57A-D6BF-B41B3DD4DA3D}"/>
              </a:ext>
            </a:extLst>
          </p:cNvPr>
          <p:cNvSpPr txBox="1">
            <a:spLocks noGrp="1"/>
          </p:cNvSpPr>
          <p:nvPr>
            <p:ph type="subTitle" idx="1"/>
          </p:nvPr>
        </p:nvSpPr>
        <p:spPr/>
        <p:txBody>
          <a:bodyPr/>
          <a:lstStyle/>
          <a:p>
            <a:pPr lvl="0"/>
            <a:r>
              <a:rPr lang="hu-HU"/>
              <a:t>Apró Anikó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9015A07-7B5B-EAA4-AE47-7641E9BF293C}"/>
              </a:ext>
            </a:extLst>
          </p:cNvPr>
          <p:cNvSpPr>
            <a:spLocks noGrp="1"/>
          </p:cNvSpPr>
          <p:nvPr>
            <p:ph type="title"/>
          </p:nvPr>
        </p:nvSpPr>
        <p:spPr/>
        <p:txBody>
          <a:bodyPr/>
          <a:lstStyle/>
          <a:p>
            <a:r>
              <a:rPr lang="hu-HU" dirty="0"/>
              <a:t>Rendezés beszúrással</a:t>
            </a:r>
          </a:p>
        </p:txBody>
      </p:sp>
      <p:sp>
        <p:nvSpPr>
          <p:cNvPr id="3" name="Tartalom helye 2">
            <a:extLst>
              <a:ext uri="{FF2B5EF4-FFF2-40B4-BE49-F238E27FC236}">
                <a16:creationId xmlns:a16="http://schemas.microsoft.com/office/drawing/2014/main" id="{CF5BBE68-2327-02AC-7DF7-5AD3C27B5E0C}"/>
              </a:ext>
            </a:extLst>
          </p:cNvPr>
          <p:cNvSpPr>
            <a:spLocks noGrp="1"/>
          </p:cNvSpPr>
          <p:nvPr>
            <p:ph idx="1"/>
          </p:nvPr>
        </p:nvSpPr>
        <p:spPr>
          <a:xfrm>
            <a:off x="677331" y="1565785"/>
            <a:ext cx="11192113" cy="5119100"/>
          </a:xfrm>
        </p:spPr>
        <p:txBody>
          <a:bodyPr>
            <a:normAutofit/>
          </a:bodyPr>
          <a:lstStyle/>
          <a:p>
            <a:pPr marL="0" indent="0" eaLnBrk="1" fontAlgn="auto" hangingPunct="1">
              <a:lnSpc>
                <a:spcPct val="80000"/>
              </a:lnSpc>
              <a:spcBef>
                <a:spcPts val="700"/>
              </a:spcBef>
              <a:spcAft>
                <a:spcPts val="0"/>
              </a:spcAft>
              <a:buClr>
                <a:srgbClr val="00CCFF"/>
              </a:buClr>
              <a:buSzPct val="65000"/>
              <a:buNone/>
              <a:defRPr/>
            </a:pPr>
            <a:r>
              <a:rPr lang="hu-HU" sz="1400" dirty="0"/>
              <a:t>Egy módosítható és indexelhető objektum elemeinek a sorrendjét szeretnénk megváltoztatni úgy, hogy a legkisebb elem a 0-s indexű helyre kerüljön, majd azt kövesse a második legkisebb stb. Amint a minimum kiválasztásának tételénél megemlítésre került, itt sem szükséges, hogy az elemek számok legyenek, elegendő ha az elemek között értelmezhető a kisebb-nagyobb viszony. Az alábbi algoritmusokban az objektumot A-</a:t>
            </a:r>
            <a:r>
              <a:rPr lang="hu-HU" sz="1400" dirty="0" err="1"/>
              <a:t>val</a:t>
            </a:r>
            <a:r>
              <a:rPr lang="hu-HU" sz="1400" dirty="0"/>
              <a:t> jelöltük:</a:t>
            </a:r>
          </a:p>
          <a:p>
            <a:pPr marL="0" indent="0" eaLnBrk="1" fontAlgn="auto" hangingPunct="1">
              <a:lnSpc>
                <a:spcPct val="80000"/>
              </a:lnSpc>
              <a:spcBef>
                <a:spcPts val="700"/>
              </a:spcBef>
              <a:spcAft>
                <a:spcPts val="0"/>
              </a:spcAft>
              <a:buClr>
                <a:srgbClr val="00CCFF"/>
              </a:buClr>
              <a:buSzPct val="65000"/>
              <a:buNone/>
              <a:defRPr/>
            </a:pPr>
            <a:endParaRPr lang="hu-HU" sz="1400" dirty="0"/>
          </a:p>
          <a:p>
            <a:pPr marL="0" indent="0" eaLnBrk="1" fontAlgn="auto" hangingPunct="1">
              <a:lnSpc>
                <a:spcPct val="80000"/>
              </a:lnSpc>
              <a:spcBef>
                <a:spcPts val="700"/>
              </a:spcBef>
              <a:spcAft>
                <a:spcPts val="0"/>
              </a:spcAft>
              <a:buClr>
                <a:srgbClr val="00CCFF"/>
              </a:buClr>
              <a:buSzPct val="65000"/>
              <a:buNone/>
              <a:defRPr/>
            </a:pPr>
            <a:endParaRPr lang="hu-HU" sz="1400" dirty="0"/>
          </a:p>
          <a:p>
            <a:pPr marL="0" indent="0" eaLnBrk="1" fontAlgn="auto" hangingPunct="1">
              <a:lnSpc>
                <a:spcPct val="80000"/>
              </a:lnSpc>
              <a:spcBef>
                <a:spcPts val="700"/>
              </a:spcBef>
              <a:spcAft>
                <a:spcPts val="0"/>
              </a:spcAft>
              <a:buClr>
                <a:srgbClr val="00CCFF"/>
              </a:buClr>
              <a:buSzPct val="65000"/>
              <a:buNone/>
              <a:defRPr/>
            </a:pPr>
            <a:endParaRPr lang="hu-HU" sz="1400" dirty="0"/>
          </a:p>
          <a:p>
            <a:pPr marL="0" indent="0" eaLnBrk="1" fontAlgn="auto" hangingPunct="1">
              <a:lnSpc>
                <a:spcPct val="80000"/>
              </a:lnSpc>
              <a:spcBef>
                <a:spcPts val="700"/>
              </a:spcBef>
              <a:spcAft>
                <a:spcPts val="0"/>
              </a:spcAft>
              <a:buClr>
                <a:srgbClr val="00CCFF"/>
              </a:buClr>
              <a:buSzPct val="65000"/>
              <a:buNone/>
              <a:defRPr/>
            </a:pPr>
            <a:endParaRPr lang="hu-HU" sz="1400" dirty="0"/>
          </a:p>
          <a:p>
            <a:pPr marL="0" indent="0" eaLnBrk="1" fontAlgn="auto" hangingPunct="1">
              <a:lnSpc>
                <a:spcPct val="80000"/>
              </a:lnSpc>
              <a:spcBef>
                <a:spcPts val="700"/>
              </a:spcBef>
              <a:spcAft>
                <a:spcPts val="0"/>
              </a:spcAft>
              <a:buClr>
                <a:srgbClr val="00CCFF"/>
              </a:buClr>
              <a:buSzPct val="65000"/>
              <a:buNone/>
              <a:defRPr/>
            </a:pPr>
            <a:endParaRPr lang="hu-HU" sz="1400" dirty="0"/>
          </a:p>
          <a:p>
            <a:pPr marL="0" indent="0" eaLnBrk="1" fontAlgn="auto" hangingPunct="1">
              <a:lnSpc>
                <a:spcPct val="80000"/>
              </a:lnSpc>
              <a:spcBef>
                <a:spcPts val="700"/>
              </a:spcBef>
              <a:spcAft>
                <a:spcPts val="0"/>
              </a:spcAft>
              <a:buClr>
                <a:srgbClr val="00CCFF"/>
              </a:buClr>
              <a:buSzPct val="65000"/>
              <a:buNone/>
              <a:defRPr/>
            </a:pPr>
            <a:endParaRPr lang="hu-HU" sz="1400" dirty="0"/>
          </a:p>
          <a:p>
            <a:pPr marL="0" indent="0" eaLnBrk="1" fontAlgn="auto" hangingPunct="1">
              <a:lnSpc>
                <a:spcPct val="80000"/>
              </a:lnSpc>
              <a:spcBef>
                <a:spcPts val="700"/>
              </a:spcBef>
              <a:spcAft>
                <a:spcPts val="0"/>
              </a:spcAft>
              <a:buClr>
                <a:srgbClr val="00CCFF"/>
              </a:buClr>
              <a:buSzPct val="65000"/>
              <a:buNone/>
              <a:defRPr/>
            </a:pPr>
            <a:endParaRPr lang="hu-HU" sz="1400" dirty="0"/>
          </a:p>
          <a:p>
            <a:pPr marL="0" indent="0" eaLnBrk="1" fontAlgn="auto" hangingPunct="1">
              <a:lnSpc>
                <a:spcPct val="80000"/>
              </a:lnSpc>
              <a:spcBef>
                <a:spcPts val="700"/>
              </a:spcBef>
              <a:spcAft>
                <a:spcPts val="0"/>
              </a:spcAft>
              <a:buClr>
                <a:srgbClr val="00CCFF"/>
              </a:buClr>
              <a:buSzPct val="65000"/>
              <a:buNone/>
              <a:defRPr/>
            </a:pPr>
            <a:endParaRPr lang="hu-HU" sz="1400" dirty="0"/>
          </a:p>
          <a:p>
            <a:pPr marL="0" indent="0" eaLnBrk="1" fontAlgn="auto" hangingPunct="1">
              <a:lnSpc>
                <a:spcPct val="80000"/>
              </a:lnSpc>
              <a:spcBef>
                <a:spcPts val="700"/>
              </a:spcBef>
              <a:spcAft>
                <a:spcPts val="0"/>
              </a:spcAft>
              <a:buClr>
                <a:srgbClr val="00CCFF"/>
              </a:buClr>
              <a:buSzPct val="65000"/>
              <a:buNone/>
              <a:defRPr/>
            </a:pPr>
            <a:r>
              <a:rPr lang="hu-HU" sz="1400" dirty="0"/>
              <a:t> Az algoritmusban az objektumot két tartományra bontva képzeljük el: az „alsó” tartományban, a 0-s indextől kezdve az elemek „valameddig” már rendezve vannak, a „felső” tartomány még rendezetlen. Ekkor vesszük a „felső” tartomány „legalsó” elemét, aminek az értéke bármilyen nagy vagy kicsi is lehet, és megnézzük, hogy az alsó rendezett tartományba hová szúrhatjuk be, hogy ott a rendezettség fenn is maradjon. A beszúrás helye a már rendezett tartományt két részre bontja: az alsó részt változatlanul hagyjuk, utána beírjuk a beszúrandó elemet, de előtte a felső részt „feltoljuk” egy pozícióval, hogy az a</a:t>
            </a:r>
          </a:p>
          <a:p>
            <a:pPr marL="0" indent="0" eaLnBrk="1" fontAlgn="auto" hangingPunct="1">
              <a:lnSpc>
                <a:spcPct val="80000"/>
              </a:lnSpc>
              <a:spcBef>
                <a:spcPts val="700"/>
              </a:spcBef>
              <a:spcAft>
                <a:spcPts val="0"/>
              </a:spcAft>
              <a:buClr>
                <a:srgbClr val="00CCFF"/>
              </a:buClr>
              <a:buSzPct val="65000"/>
              <a:buNone/>
              <a:defRPr/>
            </a:pPr>
            <a:r>
              <a:rPr lang="hu-HU" sz="1400" dirty="0"/>
              <a:t>beszúrandó elem eredeti helyét, ami még a rendezetlen tartományban van, magába foglalja. Így a felső rendezetlen tartomány eggyel kevesebb elemmel fog bírni, és az eljárást ismételve az egész objektum rendezett lesz. A külső (k) ciklus az 1-es indexel kezdődik, mert úgy vesszük, hogy a 0-s indexű elem önmagában már egy rendezett tartományt képez. A beszúrás helye fölötti rendezett rész eltolását nem egyben végezzük, hanem egyesével, mert ezt megtehetjük lépésenként, amikor a beillesztendő elem új helyét keressük, és így nem kell kétszer bejárni ezt a részt. A jobb oldali algoritmusban nem emeljük ki a beszúrandó elemet (például egy T változóba), hanem a </a:t>
            </a:r>
            <a:r>
              <a:rPr lang="hu-HU" sz="1400" dirty="0" err="1"/>
              <a:t>lépésenkénti</a:t>
            </a:r>
            <a:r>
              <a:rPr lang="hu-HU" sz="1400" dirty="0"/>
              <a:t> összehasonlítás során megcseréljük a nála nagyobbakkal, azaz az eljárást akár egyfajta cserélő algoritmusnak is nevezhetjük.</a:t>
            </a:r>
          </a:p>
          <a:p>
            <a:pPr marL="0" indent="0" eaLnBrk="1" fontAlgn="auto" hangingPunct="1">
              <a:lnSpc>
                <a:spcPct val="80000"/>
              </a:lnSpc>
              <a:spcBef>
                <a:spcPts val="700"/>
              </a:spcBef>
              <a:spcAft>
                <a:spcPts val="0"/>
              </a:spcAft>
              <a:buClr>
                <a:srgbClr val="00CCFF"/>
              </a:buClr>
              <a:buSzPct val="65000"/>
              <a:buNone/>
              <a:defRPr/>
            </a:pPr>
            <a:endParaRPr lang="en-US" altLang="hu-HU" sz="1400" dirty="0">
              <a:cs typeface="Times New Roman" panose="02020603050405020304" pitchFamily="18" charset="0"/>
            </a:endParaRPr>
          </a:p>
        </p:txBody>
      </p:sp>
      <p:pic>
        <p:nvPicPr>
          <p:cNvPr id="5" name="Kép 4">
            <a:extLst>
              <a:ext uri="{FF2B5EF4-FFF2-40B4-BE49-F238E27FC236}">
                <a16:creationId xmlns:a16="http://schemas.microsoft.com/office/drawing/2014/main" id="{A17A9BC2-ECF1-477C-D03C-C566B85633BD}"/>
              </a:ext>
            </a:extLst>
          </p:cNvPr>
          <p:cNvPicPr>
            <a:picLocks noChangeAspect="1"/>
          </p:cNvPicPr>
          <p:nvPr/>
        </p:nvPicPr>
        <p:blipFill>
          <a:blip r:embed="rId2"/>
          <a:stretch>
            <a:fillRect/>
          </a:stretch>
        </p:blipFill>
        <p:spPr>
          <a:xfrm>
            <a:off x="3632967" y="2473026"/>
            <a:ext cx="5641032" cy="1911947"/>
          </a:xfrm>
          <a:prstGeom prst="rect">
            <a:avLst/>
          </a:prstGeom>
        </p:spPr>
      </p:pic>
    </p:spTree>
    <p:extLst>
      <p:ext uri="{BB962C8B-B14F-4D97-AF65-F5344CB8AC3E}">
        <p14:creationId xmlns:p14="http://schemas.microsoft.com/office/powerpoint/2010/main" val="156679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5EF9231-A420-390D-8D9C-12930471D9A7}"/>
              </a:ext>
            </a:extLst>
          </p:cNvPr>
          <p:cNvSpPr>
            <a:spLocks noGrp="1"/>
          </p:cNvSpPr>
          <p:nvPr>
            <p:ph type="title"/>
          </p:nvPr>
        </p:nvSpPr>
        <p:spPr>
          <a:xfrm>
            <a:off x="677332" y="609604"/>
            <a:ext cx="8596667" cy="757558"/>
          </a:xfrm>
        </p:spPr>
        <p:txBody>
          <a:bodyPr/>
          <a:lstStyle/>
          <a:p>
            <a:r>
              <a:rPr lang="hu-HU" dirty="0"/>
              <a:t>Buborékrendezés</a:t>
            </a:r>
          </a:p>
        </p:txBody>
      </p:sp>
      <p:sp>
        <p:nvSpPr>
          <p:cNvPr id="3" name="Tartalom helye 2">
            <a:extLst>
              <a:ext uri="{FF2B5EF4-FFF2-40B4-BE49-F238E27FC236}">
                <a16:creationId xmlns:a16="http://schemas.microsoft.com/office/drawing/2014/main" id="{3362B2B9-91B2-77F1-FF1A-FBF69DB5E9EC}"/>
              </a:ext>
            </a:extLst>
          </p:cNvPr>
          <p:cNvSpPr>
            <a:spLocks noGrp="1"/>
          </p:cNvSpPr>
          <p:nvPr>
            <p:ph idx="1"/>
          </p:nvPr>
        </p:nvSpPr>
        <p:spPr>
          <a:xfrm>
            <a:off x="677332" y="1447059"/>
            <a:ext cx="10792618" cy="5184559"/>
          </a:xfrm>
        </p:spPr>
        <p:txBody>
          <a:bodyPr/>
          <a:lstStyle/>
          <a:p>
            <a:pPr marL="0" indent="0">
              <a:buNone/>
            </a:pPr>
            <a:r>
              <a:rPr lang="hu-HU" dirty="0"/>
              <a:t>Egy módosítható és indexelhető objektumról van szó. A buborékos rendezés egy nem túl hatékony cserélő algoritmus, de az elve érdekes. Minden lépésben egy elemet a helyére viszünk, az első lépésben a legnagyobb elemet, a másodikban a második legnagyobbat stb. Így a k-</a:t>
            </a:r>
            <a:r>
              <a:rPr lang="hu-HU" dirty="0" err="1"/>
              <a:t>adik</a:t>
            </a:r>
            <a:r>
              <a:rPr lang="hu-HU" dirty="0"/>
              <a:t> lépés után az objektum legnagyobb első k eleme már a helyén lesz, és ha N elem van, akkor a külső ciklust N-szer kell végrehajtani. A belső ciklusban mindig a 0-ás elemtől indulunk (technikailag a </a:t>
            </a:r>
            <a:r>
              <a:rPr lang="hu-HU" dirty="0" err="1"/>
              <a:t>range</a:t>
            </a:r>
            <a:r>
              <a:rPr lang="hu-HU" dirty="0"/>
              <a:t> az i=1-től kezdődik, de utána A[i-1]-re történik hivatkozás), amelyet összehasonlítunk a következővel, és ha az előbbi a nagyobb, akkor megcseréljük őket, majd ezt folytatjuk az 1-es és a 2-es indexűekkel stb. Így mindig a nagyobb elem száll felfelé, mint egy buborék. Az első lépésben, k=0 és még egyetlen elem sincs a helyén, most „buborékoltatjuk” az elsőt, a második (k=1) lépésben már a legnagyobb elem az objektum legtetején van és az összehasonlításokkal meg lehet előtte állni, a k-</a:t>
            </a:r>
            <a:r>
              <a:rPr lang="hu-HU" dirty="0" err="1"/>
              <a:t>adik</a:t>
            </a:r>
            <a:r>
              <a:rPr lang="hu-HU" dirty="0"/>
              <a:t> lépésben pedig csak az első N-k elemmel kell foglalkoznunk</a:t>
            </a:r>
            <a:r>
              <a:rPr lang="hu-HU" b="1" dirty="0"/>
              <a:t>.</a:t>
            </a:r>
          </a:p>
        </p:txBody>
      </p:sp>
      <p:pic>
        <p:nvPicPr>
          <p:cNvPr id="5" name="Kép 4">
            <a:extLst>
              <a:ext uri="{FF2B5EF4-FFF2-40B4-BE49-F238E27FC236}">
                <a16:creationId xmlns:a16="http://schemas.microsoft.com/office/drawing/2014/main" id="{9AEBA1AD-21C9-683D-E014-AAE918DA036A}"/>
              </a:ext>
            </a:extLst>
          </p:cNvPr>
          <p:cNvPicPr>
            <a:picLocks noChangeAspect="1"/>
          </p:cNvPicPr>
          <p:nvPr/>
        </p:nvPicPr>
        <p:blipFill>
          <a:blip r:embed="rId2"/>
          <a:stretch>
            <a:fillRect/>
          </a:stretch>
        </p:blipFill>
        <p:spPr>
          <a:xfrm>
            <a:off x="3534453" y="4797628"/>
            <a:ext cx="4182059" cy="1390844"/>
          </a:xfrm>
          <a:prstGeom prst="rect">
            <a:avLst/>
          </a:prstGeom>
        </p:spPr>
      </p:pic>
    </p:spTree>
    <p:extLst>
      <p:ext uri="{BB962C8B-B14F-4D97-AF65-F5344CB8AC3E}">
        <p14:creationId xmlns:p14="http://schemas.microsoft.com/office/powerpoint/2010/main" val="232337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5D2283D-2F2C-7FF6-46CB-5731ACBA1118}"/>
              </a:ext>
            </a:extLst>
          </p:cNvPr>
          <p:cNvSpPr>
            <a:spLocks noGrp="1"/>
          </p:cNvSpPr>
          <p:nvPr>
            <p:ph type="title"/>
          </p:nvPr>
        </p:nvSpPr>
        <p:spPr/>
        <p:txBody>
          <a:bodyPr>
            <a:normAutofit/>
          </a:bodyPr>
          <a:lstStyle/>
          <a:p>
            <a:r>
              <a:rPr lang="hu-HU" dirty="0"/>
              <a:t>Feladat</a:t>
            </a:r>
          </a:p>
        </p:txBody>
      </p:sp>
      <p:sp>
        <p:nvSpPr>
          <p:cNvPr id="3" name="Tartalom helye 2">
            <a:extLst>
              <a:ext uri="{FF2B5EF4-FFF2-40B4-BE49-F238E27FC236}">
                <a16:creationId xmlns:a16="http://schemas.microsoft.com/office/drawing/2014/main" id="{DA74F4C2-20CA-C503-5F4B-D04B94C8FDF6}"/>
              </a:ext>
            </a:extLst>
          </p:cNvPr>
          <p:cNvSpPr>
            <a:spLocks noGrp="1"/>
          </p:cNvSpPr>
          <p:nvPr>
            <p:ph idx="1"/>
          </p:nvPr>
        </p:nvSpPr>
        <p:spPr>
          <a:xfrm>
            <a:off x="677332" y="2160590"/>
            <a:ext cx="9017084" cy="4506540"/>
          </a:xfrm>
        </p:spPr>
        <p:txBody>
          <a:bodyPr>
            <a:normAutofit/>
          </a:bodyPr>
          <a:lstStyle/>
          <a:p>
            <a:pPr>
              <a:buClr>
                <a:srgbClr val="00B0F0"/>
              </a:buClr>
              <a:buSzPct val="150000"/>
              <a:buFont typeface="Wingdings" panose="05000000000000000000" pitchFamily="2" charset="2"/>
              <a:buChar char="§"/>
            </a:pPr>
            <a:r>
              <a:rPr lang="hu-HU" b="0" i="0" dirty="0">
                <a:solidFill>
                  <a:srgbClr val="000000"/>
                </a:solidFill>
                <a:effectLst/>
                <a:latin typeface="Lucida Grande"/>
              </a:rPr>
              <a:t>Írjunk egy programot, amely buborékrendezéssel teszi rendezetté egy adott listát!</a:t>
            </a:r>
          </a:p>
          <a:p>
            <a:pPr>
              <a:buClr>
                <a:srgbClr val="00B0F0"/>
              </a:buClr>
              <a:buSzPct val="150000"/>
              <a:buFont typeface="Wingdings" panose="05000000000000000000" pitchFamily="2" charset="2"/>
              <a:buChar char="§"/>
            </a:pPr>
            <a:r>
              <a:rPr lang="hu-HU" dirty="0">
                <a:solidFill>
                  <a:srgbClr val="000000"/>
                </a:solidFill>
                <a:latin typeface="Lucida Grande"/>
              </a:rPr>
              <a:t>Lista: [54, 76, 23, 45, 21, 5, 67, 22, 12, 64, 26, 59, 82, 99]</a:t>
            </a:r>
            <a:endParaRPr lang="hu-HU" dirty="0"/>
          </a:p>
        </p:txBody>
      </p:sp>
      <p:sp>
        <p:nvSpPr>
          <p:cNvPr id="5" name="Rectangle 2">
            <a:extLst>
              <a:ext uri="{FF2B5EF4-FFF2-40B4-BE49-F238E27FC236}">
                <a16:creationId xmlns:a16="http://schemas.microsoft.com/office/drawing/2014/main" id="{1C263B59-4A2D-1E6D-BFCE-7E21A7BB80FE}"/>
              </a:ext>
            </a:extLst>
          </p:cNvPr>
          <p:cNvSpPr>
            <a:spLocks noChangeArrowheads="1"/>
          </p:cNvSpPr>
          <p:nvPr/>
        </p:nvSpPr>
        <p:spPr bwMode="auto">
          <a:xfrm>
            <a:off x="0" y="43934"/>
            <a:ext cx="184731" cy="369332"/>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5071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EB690F-741F-F24B-CD3D-CB0F99E8AE93}"/>
              </a:ext>
            </a:extLst>
          </p:cNvPr>
          <p:cNvSpPr>
            <a:spLocks noGrp="1"/>
          </p:cNvSpPr>
          <p:nvPr>
            <p:ph type="title"/>
          </p:nvPr>
        </p:nvSpPr>
        <p:spPr/>
        <p:txBody>
          <a:bodyPr>
            <a:normAutofit/>
          </a:bodyPr>
          <a:lstStyle/>
          <a:p>
            <a:pPr algn="l"/>
            <a:r>
              <a:rPr lang="hu-HU" dirty="0"/>
              <a:t>Rendezés minimumkiválasztással</a:t>
            </a:r>
          </a:p>
        </p:txBody>
      </p:sp>
      <p:sp>
        <p:nvSpPr>
          <p:cNvPr id="3" name="Tartalom helye 2">
            <a:extLst>
              <a:ext uri="{FF2B5EF4-FFF2-40B4-BE49-F238E27FC236}">
                <a16:creationId xmlns:a16="http://schemas.microsoft.com/office/drawing/2014/main" id="{5FC5E6C1-0B2A-62CC-B824-A3A7F1BE7982}"/>
              </a:ext>
            </a:extLst>
          </p:cNvPr>
          <p:cNvSpPr>
            <a:spLocks noGrp="1"/>
          </p:cNvSpPr>
          <p:nvPr>
            <p:ph idx="1"/>
          </p:nvPr>
        </p:nvSpPr>
        <p:spPr>
          <a:xfrm>
            <a:off x="939333" y="1606859"/>
            <a:ext cx="10717047" cy="4496643"/>
          </a:xfrm>
        </p:spPr>
        <p:txBody>
          <a:bodyPr/>
          <a:lstStyle/>
          <a:p>
            <a:pPr defTabSz="914400" eaLnBrk="0" fontAlgn="base" hangingPunct="0">
              <a:spcBef>
                <a:spcPct val="0"/>
              </a:spcBef>
              <a:spcAft>
                <a:spcPct val="0"/>
              </a:spcAft>
              <a:buClr>
                <a:srgbClr val="00B0F0"/>
              </a:buClr>
              <a:buSzPct val="150000"/>
              <a:buFont typeface="Wingdings" panose="05000000000000000000" pitchFamily="2" charset="2"/>
              <a:buChar char="§"/>
            </a:pPr>
            <a:r>
              <a:rPr lang="hu-HU" dirty="0"/>
              <a:t>Egy módosítható és indexelhető objektumot fogunk rendezni. Az első lépésben kiválasztjuk a legkisebb elemet és az objektum 0-s indexű pozíciójába írjuk, a második lépésben a második legkisebbet keressük meg és írjuk az 1-es indexű helyre stb. A k-</a:t>
            </a:r>
            <a:r>
              <a:rPr lang="hu-HU" dirty="0" err="1"/>
              <a:t>adik</a:t>
            </a:r>
            <a:r>
              <a:rPr lang="hu-HU" dirty="0"/>
              <a:t> lépésben már az első k darab legkisebb elem a helyén van, elegendő a következő legkisebbet a k+1-es és magasabb indexűek között keresni. Figyeljük meg, hogy a belső ciklusban nem végzünk elemcserét, amivel hatékonyabbá válik az eljárás:</a:t>
            </a:r>
          </a:p>
          <a:p>
            <a:pPr defTabSz="914400" eaLnBrk="0" fontAlgn="base" hangingPunct="0">
              <a:spcBef>
                <a:spcPct val="0"/>
              </a:spcBef>
              <a:spcAft>
                <a:spcPct val="0"/>
              </a:spcAft>
              <a:buClr>
                <a:srgbClr val="00B0F0"/>
              </a:buClr>
              <a:buSzPct val="150000"/>
              <a:buFont typeface="Wingdings" panose="05000000000000000000" pitchFamily="2" charset="2"/>
              <a:buChar char="§"/>
            </a:pPr>
            <a:endParaRPr lang="hu-HU" dirty="0"/>
          </a:p>
          <a:p>
            <a:pPr defTabSz="914400" eaLnBrk="0" fontAlgn="base" hangingPunct="0">
              <a:spcBef>
                <a:spcPct val="0"/>
              </a:spcBef>
              <a:spcAft>
                <a:spcPct val="0"/>
              </a:spcAft>
              <a:buClr>
                <a:srgbClr val="00B0F0"/>
              </a:buClr>
              <a:buSzPct val="150000"/>
              <a:buFont typeface="Wingdings" panose="05000000000000000000" pitchFamily="2" charset="2"/>
              <a:buChar char="§"/>
            </a:pPr>
            <a:endParaRPr lang="hu-HU" dirty="0"/>
          </a:p>
        </p:txBody>
      </p:sp>
      <p:sp>
        <p:nvSpPr>
          <p:cNvPr id="5" name="Rectangle 2">
            <a:extLst>
              <a:ext uri="{FF2B5EF4-FFF2-40B4-BE49-F238E27FC236}">
                <a16:creationId xmlns:a16="http://schemas.microsoft.com/office/drawing/2014/main" id="{0EDB5ABE-71EB-A594-015E-0A31E760C1FC}"/>
              </a:ext>
            </a:extLst>
          </p:cNvPr>
          <p:cNvSpPr>
            <a:spLocks noChangeArrowheads="1"/>
          </p:cNvSpPr>
          <p:nvPr/>
        </p:nvSpPr>
        <p:spPr bwMode="auto">
          <a:xfrm>
            <a:off x="0" y="-105721"/>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dirty="0">
              <a:ln>
                <a:noFill/>
              </a:ln>
              <a:solidFill>
                <a:schemeClr val="tx1"/>
              </a:solidFill>
              <a:effectLst/>
              <a:latin typeface="Arial" panose="020B0604020202020204" pitchFamily="34" charset="0"/>
            </a:endParaRPr>
          </a:p>
        </p:txBody>
      </p:sp>
      <p:pic>
        <p:nvPicPr>
          <p:cNvPr id="6" name="Kép 5">
            <a:extLst>
              <a:ext uri="{FF2B5EF4-FFF2-40B4-BE49-F238E27FC236}">
                <a16:creationId xmlns:a16="http://schemas.microsoft.com/office/drawing/2014/main" id="{13836BDE-BEC4-441D-A6FB-8987CAF66C46}"/>
              </a:ext>
            </a:extLst>
          </p:cNvPr>
          <p:cNvPicPr>
            <a:picLocks noChangeAspect="1"/>
          </p:cNvPicPr>
          <p:nvPr/>
        </p:nvPicPr>
        <p:blipFill>
          <a:blip r:embed="rId2"/>
          <a:stretch>
            <a:fillRect/>
          </a:stretch>
        </p:blipFill>
        <p:spPr>
          <a:xfrm>
            <a:off x="3685412" y="3565338"/>
            <a:ext cx="4963218" cy="2724530"/>
          </a:xfrm>
          <a:prstGeom prst="rect">
            <a:avLst/>
          </a:prstGeom>
        </p:spPr>
      </p:pic>
    </p:spTree>
    <p:extLst>
      <p:ext uri="{BB962C8B-B14F-4D97-AF65-F5344CB8AC3E}">
        <p14:creationId xmlns:p14="http://schemas.microsoft.com/office/powerpoint/2010/main" val="34054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EB690F-741F-F24B-CD3D-CB0F99E8AE93}"/>
              </a:ext>
            </a:extLst>
          </p:cNvPr>
          <p:cNvSpPr>
            <a:spLocks noGrp="1"/>
          </p:cNvSpPr>
          <p:nvPr>
            <p:ph type="title"/>
          </p:nvPr>
        </p:nvSpPr>
        <p:spPr/>
        <p:txBody>
          <a:bodyPr>
            <a:normAutofit/>
          </a:bodyPr>
          <a:lstStyle/>
          <a:p>
            <a:pPr algn="l"/>
            <a:r>
              <a:rPr lang="hu-HU" dirty="0"/>
              <a:t>Rendezés Pythonban</a:t>
            </a:r>
          </a:p>
        </p:txBody>
      </p:sp>
      <p:sp>
        <p:nvSpPr>
          <p:cNvPr id="3" name="Tartalom helye 2">
            <a:extLst>
              <a:ext uri="{FF2B5EF4-FFF2-40B4-BE49-F238E27FC236}">
                <a16:creationId xmlns:a16="http://schemas.microsoft.com/office/drawing/2014/main" id="{5FC5E6C1-0B2A-62CC-B824-A3A7F1BE7982}"/>
              </a:ext>
            </a:extLst>
          </p:cNvPr>
          <p:cNvSpPr>
            <a:spLocks noGrp="1"/>
          </p:cNvSpPr>
          <p:nvPr>
            <p:ph idx="1"/>
          </p:nvPr>
        </p:nvSpPr>
        <p:spPr>
          <a:xfrm>
            <a:off x="435005" y="1606859"/>
            <a:ext cx="11425561" cy="4496643"/>
          </a:xfrm>
        </p:spPr>
        <p:txBody>
          <a:bodyPr/>
          <a:lstStyle/>
          <a:p>
            <a:pPr defTabSz="914400" eaLnBrk="0" fontAlgn="base" hangingPunct="0">
              <a:spcBef>
                <a:spcPct val="0"/>
              </a:spcBef>
              <a:spcAft>
                <a:spcPct val="0"/>
              </a:spcAft>
              <a:buClr>
                <a:srgbClr val="00B0F0"/>
              </a:buClr>
              <a:buSzPct val="150000"/>
              <a:buFont typeface="Wingdings" panose="05000000000000000000" pitchFamily="2" charset="2"/>
              <a:buChar char="§"/>
            </a:pPr>
            <a:r>
              <a:rPr lang="hu-HU" dirty="0"/>
              <a:t>A Python legrugalmasabban használható objektumának, a listának van egy sort() metódusa, amivel helyben lehetséges a rendezést végrehajtani. A felhasználásához nem szükséges tudnunk (bár utána lehet nézni), hogy ez milyen algoritmus szerint működik, és az eljárás mibenléte érdektelen (amennyiben a tudásvágyunk kielégítésétől eltekintünk), ha a megoldandó feladatokkal számunkra megfelelő idő alatt végez. Az előzőekben megadott rendezési algoritmusokat csak olyan objektumokra tudjuk alkalmazni, amelyek egyidejűleg módosíthatóak és indexelhetőek. Más típusú, de bejárható objektumok elemeit egy külön listában tudjuk rendezetten előállítani. Egyrészt készíthetünk az objektumból egy listát, amit a sort()-</a:t>
            </a:r>
            <a:r>
              <a:rPr lang="hu-HU" dirty="0" err="1"/>
              <a:t>tal</a:t>
            </a:r>
            <a:r>
              <a:rPr lang="hu-HU" dirty="0"/>
              <a:t> már tudunk kezelni, vagy a </a:t>
            </a:r>
            <a:r>
              <a:rPr lang="hu-HU" dirty="0" err="1"/>
              <a:t>sorted</a:t>
            </a:r>
            <a:r>
              <a:rPr lang="hu-HU" dirty="0"/>
              <a:t>() alapfüggvényt is alkalmazhatjuk. Mindkét esetben megadhatunk egy kulcsfüggvényt, illetve fordított sorrendet is kérhetünk. </a:t>
            </a:r>
          </a:p>
          <a:p>
            <a:pPr defTabSz="914400" eaLnBrk="0" fontAlgn="base" hangingPunct="0">
              <a:spcBef>
                <a:spcPct val="0"/>
              </a:spcBef>
              <a:spcAft>
                <a:spcPct val="0"/>
              </a:spcAft>
              <a:buClr>
                <a:srgbClr val="00B0F0"/>
              </a:buClr>
              <a:buSzPct val="150000"/>
              <a:buFont typeface="Wingdings" panose="05000000000000000000" pitchFamily="2" charset="2"/>
              <a:buChar char="§"/>
            </a:pPr>
            <a:endParaRPr lang="hu-HU" dirty="0"/>
          </a:p>
          <a:p>
            <a:pPr defTabSz="914400" eaLnBrk="0" fontAlgn="base" hangingPunct="0">
              <a:spcBef>
                <a:spcPct val="0"/>
              </a:spcBef>
              <a:spcAft>
                <a:spcPct val="0"/>
              </a:spcAft>
              <a:buClr>
                <a:srgbClr val="00B0F0"/>
              </a:buClr>
              <a:buSzPct val="150000"/>
              <a:buFont typeface="Wingdings" panose="05000000000000000000" pitchFamily="2" charset="2"/>
              <a:buChar char="§"/>
            </a:pPr>
            <a:endParaRPr lang="hu-HU" dirty="0"/>
          </a:p>
        </p:txBody>
      </p:sp>
      <p:sp>
        <p:nvSpPr>
          <p:cNvPr id="5" name="Rectangle 2">
            <a:extLst>
              <a:ext uri="{FF2B5EF4-FFF2-40B4-BE49-F238E27FC236}">
                <a16:creationId xmlns:a16="http://schemas.microsoft.com/office/drawing/2014/main" id="{0EDB5ABE-71EB-A594-015E-0A31E760C1FC}"/>
              </a:ext>
            </a:extLst>
          </p:cNvPr>
          <p:cNvSpPr>
            <a:spLocks noChangeArrowheads="1"/>
          </p:cNvSpPr>
          <p:nvPr/>
        </p:nvSpPr>
        <p:spPr bwMode="auto">
          <a:xfrm>
            <a:off x="0" y="-105721"/>
            <a:ext cx="184731" cy="371240"/>
          </a:xfrm>
          <a:prstGeom prst="rect">
            <a:avLst/>
          </a:prstGeom>
          <a:solidFill>
            <a:srgbClr val="F5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dirty="0">
              <a:ln>
                <a:noFill/>
              </a:ln>
              <a:solidFill>
                <a:schemeClr val="tx1"/>
              </a:solidFill>
              <a:effectLst/>
              <a:latin typeface="Arial" panose="020B0604020202020204" pitchFamily="34" charset="0"/>
            </a:endParaRPr>
          </a:p>
        </p:txBody>
      </p:sp>
      <p:pic>
        <p:nvPicPr>
          <p:cNvPr id="7" name="Kép 6">
            <a:extLst>
              <a:ext uri="{FF2B5EF4-FFF2-40B4-BE49-F238E27FC236}">
                <a16:creationId xmlns:a16="http://schemas.microsoft.com/office/drawing/2014/main" id="{5D60078A-8F30-0FB9-FB6F-CFC33ABE451C}"/>
              </a:ext>
            </a:extLst>
          </p:cNvPr>
          <p:cNvPicPr>
            <a:picLocks noChangeAspect="1"/>
          </p:cNvPicPr>
          <p:nvPr/>
        </p:nvPicPr>
        <p:blipFill>
          <a:blip r:embed="rId2"/>
          <a:stretch>
            <a:fillRect/>
          </a:stretch>
        </p:blipFill>
        <p:spPr>
          <a:xfrm>
            <a:off x="2468453" y="4118996"/>
            <a:ext cx="7780629" cy="2739004"/>
          </a:xfrm>
          <a:prstGeom prst="rect">
            <a:avLst/>
          </a:prstGeom>
        </p:spPr>
      </p:pic>
    </p:spTree>
    <p:extLst>
      <p:ext uri="{BB962C8B-B14F-4D97-AF65-F5344CB8AC3E}">
        <p14:creationId xmlns:p14="http://schemas.microsoft.com/office/powerpoint/2010/main" val="1637488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4CE8EB0-1946-6C9A-07B2-71D325AE2D5E}"/>
              </a:ext>
            </a:extLst>
          </p:cNvPr>
          <p:cNvSpPr>
            <a:spLocks noGrp="1"/>
          </p:cNvSpPr>
          <p:nvPr>
            <p:ph type="title"/>
          </p:nvPr>
        </p:nvSpPr>
        <p:spPr/>
        <p:txBody>
          <a:bodyPr/>
          <a:lstStyle/>
          <a:p>
            <a:r>
              <a:rPr lang="hu-HU" dirty="0"/>
              <a:t>Halmazműveletek Pythonban</a:t>
            </a:r>
          </a:p>
        </p:txBody>
      </p:sp>
      <p:sp>
        <p:nvSpPr>
          <p:cNvPr id="3" name="Tartalom helye 2">
            <a:extLst>
              <a:ext uri="{FF2B5EF4-FFF2-40B4-BE49-F238E27FC236}">
                <a16:creationId xmlns:a16="http://schemas.microsoft.com/office/drawing/2014/main" id="{3D4CA353-BADE-3502-1464-8F8FDDDBF654}"/>
              </a:ext>
            </a:extLst>
          </p:cNvPr>
          <p:cNvSpPr>
            <a:spLocks noGrp="1"/>
          </p:cNvSpPr>
          <p:nvPr>
            <p:ph idx="1"/>
          </p:nvPr>
        </p:nvSpPr>
        <p:spPr>
          <a:xfrm>
            <a:off x="517534" y="1488616"/>
            <a:ext cx="8596667" cy="3880768"/>
          </a:xfrm>
        </p:spPr>
        <p:txBody>
          <a:bodyPr>
            <a:normAutofit/>
          </a:bodyPr>
          <a:lstStyle/>
          <a:p>
            <a:pPr marL="0" indent="0">
              <a:buClr>
                <a:srgbClr val="00B0F0"/>
              </a:buClr>
              <a:buSzPct val="150000"/>
              <a:buNone/>
            </a:pPr>
            <a:r>
              <a:rPr lang="hu-HU" dirty="0"/>
              <a:t>A Python azon objektumaira, amelyek más objektumokat, azaz elemeket tartalmaznak, halmazokként is tekinthetünk. Érdemes megjegyezni, hogy ezek közül a készlet típusú (</a:t>
            </a:r>
            <a:r>
              <a:rPr lang="hu-HU" dirty="0" err="1"/>
              <a:t>set</a:t>
            </a:r>
            <a:r>
              <a:rPr lang="hu-HU" dirty="0"/>
              <a:t>) objektumoknak az az alapvető tulajdonsága, hogy nincs bennük két azonos értékű elem, a hozzájuk adott duplikátumokat „szó nélkül” kidobják.</a:t>
            </a:r>
          </a:p>
        </p:txBody>
      </p:sp>
      <p:pic>
        <p:nvPicPr>
          <p:cNvPr id="5" name="Kép 4">
            <a:extLst>
              <a:ext uri="{FF2B5EF4-FFF2-40B4-BE49-F238E27FC236}">
                <a16:creationId xmlns:a16="http://schemas.microsoft.com/office/drawing/2014/main" id="{F96C4974-A0BF-83FB-BFE4-BFFDE9FC61D3}"/>
              </a:ext>
            </a:extLst>
          </p:cNvPr>
          <p:cNvPicPr>
            <a:picLocks noChangeAspect="1"/>
          </p:cNvPicPr>
          <p:nvPr/>
        </p:nvPicPr>
        <p:blipFill>
          <a:blip r:embed="rId2"/>
          <a:stretch>
            <a:fillRect/>
          </a:stretch>
        </p:blipFill>
        <p:spPr>
          <a:xfrm>
            <a:off x="253511" y="3033692"/>
            <a:ext cx="5940665" cy="3787821"/>
          </a:xfrm>
          <a:prstGeom prst="rect">
            <a:avLst/>
          </a:prstGeom>
        </p:spPr>
      </p:pic>
      <p:pic>
        <p:nvPicPr>
          <p:cNvPr id="7" name="Kép 6">
            <a:extLst>
              <a:ext uri="{FF2B5EF4-FFF2-40B4-BE49-F238E27FC236}">
                <a16:creationId xmlns:a16="http://schemas.microsoft.com/office/drawing/2014/main" id="{C41371EA-0252-D8CF-D534-D453A763D7E1}"/>
              </a:ext>
            </a:extLst>
          </p:cNvPr>
          <p:cNvPicPr>
            <a:picLocks noChangeAspect="1"/>
          </p:cNvPicPr>
          <p:nvPr/>
        </p:nvPicPr>
        <p:blipFill>
          <a:blip r:embed="rId3"/>
          <a:stretch>
            <a:fillRect/>
          </a:stretch>
        </p:blipFill>
        <p:spPr>
          <a:xfrm>
            <a:off x="6379073" y="2626485"/>
            <a:ext cx="4629238" cy="4277745"/>
          </a:xfrm>
          <a:prstGeom prst="rect">
            <a:avLst/>
          </a:prstGeom>
        </p:spPr>
      </p:pic>
    </p:spTree>
    <p:extLst>
      <p:ext uri="{BB962C8B-B14F-4D97-AF65-F5344CB8AC3E}">
        <p14:creationId xmlns:p14="http://schemas.microsoft.com/office/powerpoint/2010/main" val="65110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231B00-362D-34EA-CE2B-9724D5E4191E}"/>
              </a:ext>
            </a:extLst>
          </p:cNvPr>
          <p:cNvSpPr txBox="1">
            <a:spLocks noGrp="1"/>
          </p:cNvSpPr>
          <p:nvPr>
            <p:ph type="title"/>
          </p:nvPr>
        </p:nvSpPr>
        <p:spPr/>
        <p:txBody>
          <a:bodyPr/>
          <a:lstStyle/>
          <a:p>
            <a:pPr lvl="0"/>
            <a:r>
              <a:rPr lang="hu-HU" dirty="0"/>
              <a:t>Bináris keresés</a:t>
            </a:r>
          </a:p>
        </p:txBody>
      </p:sp>
      <p:sp>
        <p:nvSpPr>
          <p:cNvPr id="3" name="Tartalom helye 2">
            <a:extLst>
              <a:ext uri="{FF2B5EF4-FFF2-40B4-BE49-F238E27FC236}">
                <a16:creationId xmlns:a16="http://schemas.microsoft.com/office/drawing/2014/main" id="{A535802E-9898-2605-6588-15A8C27D57AA}"/>
              </a:ext>
            </a:extLst>
          </p:cNvPr>
          <p:cNvSpPr txBox="1">
            <a:spLocks noGrp="1"/>
          </p:cNvSpPr>
          <p:nvPr>
            <p:ph idx="1"/>
          </p:nvPr>
        </p:nvSpPr>
        <p:spPr>
          <a:xfrm>
            <a:off x="411001" y="1494764"/>
            <a:ext cx="10259957" cy="5136855"/>
          </a:xfrm>
        </p:spPr>
        <p:txBody>
          <a:bodyPr>
            <a:normAutofit/>
          </a:bodyPr>
          <a:lstStyle/>
          <a:p>
            <a:pPr marL="0" lvl="0" indent="0">
              <a:lnSpc>
                <a:spcPct val="70000"/>
              </a:lnSpc>
              <a:spcBef>
                <a:spcPts val="700"/>
              </a:spcBef>
              <a:buClr>
                <a:srgbClr val="00CCFF"/>
              </a:buClr>
              <a:buSzPct val="65000"/>
              <a:buNone/>
            </a:pPr>
            <a:r>
              <a:rPr lang="hu-HU" sz="1400" dirty="0"/>
              <a:t>A keresést jelentősen meggyorsítja, ha az objektum, amiben keresünk rendezve van. Az objektumnak indexelhetőnek kell lennie, maga a keresés nem igényli a módosíthatóságot, de az előzetes rendezés igen. Az eljárás végén az elem megtalálása esetén a </a:t>
            </a:r>
            <a:r>
              <a:rPr lang="hu-HU" sz="1400" dirty="0" err="1"/>
              <a:t>True</a:t>
            </a:r>
            <a:r>
              <a:rPr lang="hu-HU" sz="1400" dirty="0"/>
              <a:t> értéket és az elem indexét fogjuk megkapni, az elem hiányában pedig a </a:t>
            </a:r>
            <a:r>
              <a:rPr lang="hu-HU" sz="1400" dirty="0" err="1"/>
              <a:t>False</a:t>
            </a:r>
            <a:r>
              <a:rPr lang="hu-HU" sz="1400" dirty="0"/>
              <a:t> értéket. Az első lépésben az objektum „közepén” lévő elemet vetjük össze a keresett elemmel, és ha egyeznek, akkor az algoritmus véget ér, egyébként az összehasonlítástól függően a keresés alsó vagy felső indexének határát módosítjuk és ezen szűkített tartományban megismételjük az eljárást stb. Az algoritmus a legrosszabb esetben is log2N lépésben véget ér, ahol N az elemek száma.</a:t>
            </a:r>
          </a:p>
          <a:p>
            <a:pPr marL="0" lvl="0" indent="0">
              <a:lnSpc>
                <a:spcPct val="70000"/>
              </a:lnSpc>
              <a:spcBef>
                <a:spcPts val="700"/>
              </a:spcBef>
              <a:buClr>
                <a:srgbClr val="00CCFF"/>
              </a:buClr>
              <a:buSzPct val="65000"/>
              <a:buNone/>
            </a:pPr>
            <a:endParaRPr lang="hu-HU" sz="1400" dirty="0">
              <a:solidFill>
                <a:srgbClr val="000000"/>
              </a:solidFill>
            </a:endParaRPr>
          </a:p>
          <a:p>
            <a:pPr marL="0" lvl="0" indent="0">
              <a:lnSpc>
                <a:spcPct val="70000"/>
              </a:lnSpc>
              <a:spcBef>
                <a:spcPts val="700"/>
              </a:spcBef>
              <a:buClr>
                <a:srgbClr val="00CCFF"/>
              </a:buClr>
              <a:buSzPct val="65000"/>
              <a:buNone/>
            </a:pPr>
            <a:endParaRPr lang="hu-HU" sz="1300" dirty="0">
              <a:solidFill>
                <a:srgbClr val="000000"/>
              </a:solidFill>
            </a:endParaRPr>
          </a:p>
        </p:txBody>
      </p:sp>
      <p:pic>
        <p:nvPicPr>
          <p:cNvPr id="5" name="Kép 4">
            <a:extLst>
              <a:ext uri="{FF2B5EF4-FFF2-40B4-BE49-F238E27FC236}">
                <a16:creationId xmlns:a16="http://schemas.microsoft.com/office/drawing/2014/main" id="{6EB76327-8844-A481-D9BC-3A5EFF13E408}"/>
              </a:ext>
            </a:extLst>
          </p:cNvPr>
          <p:cNvPicPr>
            <a:picLocks noChangeAspect="1"/>
          </p:cNvPicPr>
          <p:nvPr/>
        </p:nvPicPr>
        <p:blipFill>
          <a:blip r:embed="rId2"/>
          <a:stretch>
            <a:fillRect/>
          </a:stretch>
        </p:blipFill>
        <p:spPr>
          <a:xfrm>
            <a:off x="1786112" y="2585588"/>
            <a:ext cx="6773220" cy="37819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19E511-5A62-2617-BC3B-8A40FDAB76C8}"/>
              </a:ext>
            </a:extLst>
          </p:cNvPr>
          <p:cNvSpPr>
            <a:spLocks noGrp="1"/>
          </p:cNvSpPr>
          <p:nvPr>
            <p:ph type="title"/>
          </p:nvPr>
        </p:nvSpPr>
        <p:spPr/>
        <p:txBody>
          <a:bodyPr/>
          <a:lstStyle/>
          <a:p>
            <a:r>
              <a:rPr lang="hu-HU" dirty="0"/>
              <a:t>Házi feladat</a:t>
            </a:r>
          </a:p>
        </p:txBody>
      </p:sp>
      <p:sp>
        <p:nvSpPr>
          <p:cNvPr id="3" name="Tartalom helye 2">
            <a:extLst>
              <a:ext uri="{FF2B5EF4-FFF2-40B4-BE49-F238E27FC236}">
                <a16:creationId xmlns:a16="http://schemas.microsoft.com/office/drawing/2014/main" id="{E45556C3-C0B2-1C34-307A-541882B9A503}"/>
              </a:ext>
            </a:extLst>
          </p:cNvPr>
          <p:cNvSpPr>
            <a:spLocks noGrp="1"/>
          </p:cNvSpPr>
          <p:nvPr>
            <p:ph idx="1"/>
          </p:nvPr>
        </p:nvSpPr>
        <p:spPr/>
        <p:txBody>
          <a:bodyPr/>
          <a:lstStyle/>
          <a:p>
            <a:pPr marL="0" indent="0">
              <a:buNone/>
            </a:pPr>
            <a:r>
              <a:rPr lang="hu-HU" dirty="0"/>
              <a:t>Legyen a rendezett listánk a következő:</a:t>
            </a:r>
          </a:p>
          <a:p>
            <a:pPr marL="0" indent="0">
              <a:buNone/>
            </a:pPr>
            <a:r>
              <a:rPr lang="hu-HU" dirty="0"/>
              <a:t>[2, 5, 6, 8, 13, 32, 42, 50, 53, 62, 66, 70, 80, 89, 91]</a:t>
            </a:r>
          </a:p>
          <a:p>
            <a:pPr marL="0" indent="0">
              <a:buNone/>
            </a:pPr>
            <a:r>
              <a:rPr lang="hu-HU" dirty="0"/>
              <a:t>Bináris kereséssel keressük meg a 70-es értéket, Írjuk ki, hogy </a:t>
            </a:r>
            <a:r>
              <a:rPr lang="hu-HU" dirty="0" err="1"/>
              <a:t>hanyadik</a:t>
            </a:r>
            <a:r>
              <a:rPr lang="hu-HU" dirty="0"/>
              <a:t> lépésben találta meg illetve a felső</a:t>
            </a:r>
            <a:r>
              <a:rPr lang="hu-HU"/>
              <a:t>, alsó és k értéket. </a:t>
            </a:r>
            <a:endParaRPr lang="hu-HU" dirty="0"/>
          </a:p>
        </p:txBody>
      </p:sp>
    </p:spTree>
    <p:extLst>
      <p:ext uri="{BB962C8B-B14F-4D97-AF65-F5344CB8AC3E}">
        <p14:creationId xmlns:p14="http://schemas.microsoft.com/office/powerpoint/2010/main" val="285886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82D94A6-02D4-36A9-5024-71E7DC07B7C0}"/>
              </a:ext>
            </a:extLst>
          </p:cNvPr>
          <p:cNvSpPr>
            <a:spLocks noGrp="1"/>
          </p:cNvSpPr>
          <p:nvPr>
            <p:ph type="title"/>
          </p:nvPr>
        </p:nvSpPr>
        <p:spPr/>
        <p:txBody>
          <a:bodyPr/>
          <a:lstStyle/>
          <a:p>
            <a:r>
              <a:rPr lang="hu-HU" dirty="0"/>
              <a:t>Tartalom </a:t>
            </a:r>
          </a:p>
        </p:txBody>
      </p:sp>
      <p:sp>
        <p:nvSpPr>
          <p:cNvPr id="3" name="Tartalom helye 2">
            <a:extLst>
              <a:ext uri="{FF2B5EF4-FFF2-40B4-BE49-F238E27FC236}">
                <a16:creationId xmlns:a16="http://schemas.microsoft.com/office/drawing/2014/main" id="{E4557722-D60E-4E1A-591A-E126A2EE4D6B}"/>
              </a:ext>
            </a:extLst>
          </p:cNvPr>
          <p:cNvSpPr>
            <a:spLocks noGrp="1"/>
          </p:cNvSpPr>
          <p:nvPr>
            <p:ph idx="1"/>
          </p:nvPr>
        </p:nvSpPr>
        <p:spPr/>
        <p:txBody>
          <a:bodyPr>
            <a:normAutofit lnSpcReduction="10000"/>
          </a:bodyPr>
          <a:lstStyle/>
          <a:p>
            <a:pPr eaLnBrk="1" hangingPunct="1">
              <a:spcBef>
                <a:spcPts val="800"/>
              </a:spcBef>
              <a:buClr>
                <a:srgbClr val="00CCFF"/>
              </a:buClr>
              <a:buSzPct val="65000"/>
              <a:buFont typeface="Wingdings" panose="05000000000000000000" pitchFamily="2" charset="2"/>
              <a:buChar char=""/>
            </a:pPr>
            <a:r>
              <a:rPr lang="hu-HU" altLang="hu-HU" sz="3200" dirty="0">
                <a:solidFill>
                  <a:schemeClr val="tx1"/>
                </a:solidFill>
                <a:latin typeface="Times New Roman" panose="02020603050405020304" pitchFamily="18" charset="0"/>
                <a:ea typeface="ＭＳ Ｐゴシック" panose="020B0600070205080204" pitchFamily="34" charset="-128"/>
              </a:rPr>
              <a:t>Alapvető algoritmusok</a:t>
            </a:r>
            <a:endParaRPr lang="en-US" altLang="hu-HU" sz="3200" dirty="0">
              <a:solidFill>
                <a:schemeClr val="tx1"/>
              </a:solidFill>
              <a:latin typeface="Times New Roman" panose="02020603050405020304" pitchFamily="18" charset="0"/>
              <a:ea typeface="ＭＳ Ｐゴシック" panose="020B0600070205080204" pitchFamily="34" charset="-128"/>
            </a:endParaRP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Keresési tétel</a:t>
            </a: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Megszámlálási tétel</a:t>
            </a: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Összegzési tétel</a:t>
            </a: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Minimum kiválasztás tétele</a:t>
            </a: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Rendezés beszúrással</a:t>
            </a: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Buborékrendezés</a:t>
            </a:r>
          </a:p>
          <a:p>
            <a:pPr lvl="1" eaLnBrk="1" hangingPunct="1">
              <a:spcBef>
                <a:spcPts val="700"/>
              </a:spcBef>
              <a:buClr>
                <a:srgbClr val="FFCC00"/>
              </a:buClr>
              <a:buSzPct val="65000"/>
              <a:buFont typeface="Wingdings" panose="05000000000000000000" pitchFamily="2" charset="2"/>
              <a:buChar char=""/>
            </a:pPr>
            <a:r>
              <a:rPr lang="hu-HU" altLang="hu-HU"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Bináris keresés </a:t>
            </a:r>
          </a:p>
          <a:p>
            <a:pPr lvl="1" eaLnBrk="1" hangingPunct="1">
              <a:spcBef>
                <a:spcPts val="700"/>
              </a:spcBef>
              <a:buClr>
                <a:srgbClr val="FFCC00"/>
              </a:buClr>
              <a:buSzPct val="65000"/>
              <a:buFont typeface="Wingdings" panose="05000000000000000000" pitchFamily="2" charset="2"/>
              <a:buChar char=""/>
            </a:pPr>
            <a:endParaRPr lang="hu-HU" altLang="hu-HU" sz="28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80023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276B15A-4112-7F4F-BBFD-5A6B55F284E3}"/>
              </a:ext>
            </a:extLst>
          </p:cNvPr>
          <p:cNvSpPr>
            <a:spLocks noGrp="1"/>
          </p:cNvSpPr>
          <p:nvPr>
            <p:ph type="title"/>
          </p:nvPr>
        </p:nvSpPr>
        <p:spPr/>
        <p:txBody>
          <a:bodyPr/>
          <a:lstStyle/>
          <a:p>
            <a:r>
              <a:rPr lang="hu-HU" dirty="0"/>
              <a:t>Keresési tétel</a:t>
            </a:r>
          </a:p>
        </p:txBody>
      </p:sp>
      <p:sp>
        <p:nvSpPr>
          <p:cNvPr id="3" name="Tartalom helye 2">
            <a:extLst>
              <a:ext uri="{FF2B5EF4-FFF2-40B4-BE49-F238E27FC236}">
                <a16:creationId xmlns:a16="http://schemas.microsoft.com/office/drawing/2014/main" id="{12DAD772-D29F-866A-CF91-41F256A7DE5B}"/>
              </a:ext>
            </a:extLst>
          </p:cNvPr>
          <p:cNvSpPr>
            <a:spLocks noGrp="1"/>
          </p:cNvSpPr>
          <p:nvPr>
            <p:ph idx="1"/>
          </p:nvPr>
        </p:nvSpPr>
        <p:spPr>
          <a:xfrm>
            <a:off x="328474" y="1296140"/>
            <a:ext cx="11656380" cy="4745218"/>
          </a:xfrm>
        </p:spPr>
        <p:txBody>
          <a:bodyPr>
            <a:normAutofit lnSpcReduction="10000"/>
          </a:bodyPr>
          <a:lstStyle/>
          <a:p>
            <a:pPr>
              <a:buClr>
                <a:srgbClr val="00B0F0"/>
              </a:buClr>
              <a:buSzPct val="150000"/>
              <a:buFont typeface="Wingdings" panose="05000000000000000000" pitchFamily="2" charset="2"/>
              <a:buChar char="§"/>
            </a:pPr>
            <a:r>
              <a:rPr lang="hu-HU" dirty="0"/>
              <a:t>Egy   iterálható   objektumban   keresünk   egy   adott   tulajdonságú   elemet.   Nem   szükséges,   hogy   az   objektumindexelhető   vagy   módosítható   legyen.   A   kimenet   hamis   lesz,   ha   az   objektum   nem   tartalmaz   a   kívánttulajdonságú elemből. Ha tartalmaz, akkor egy többelemű sokaság (</a:t>
            </a:r>
            <a:r>
              <a:rPr lang="hu-HU" dirty="0" err="1"/>
              <a:t>tuple</a:t>
            </a:r>
            <a:r>
              <a:rPr lang="hu-HU" dirty="0"/>
              <a:t>) az eredmény, amelynek első eleme azigaz   értékű  </a:t>
            </a:r>
            <a:r>
              <a:rPr lang="hu-HU" dirty="0" err="1"/>
              <a:t>True</a:t>
            </a:r>
            <a:r>
              <a:rPr lang="hu-HU" dirty="0"/>
              <a:t>,  a   többit   pedig  a  feladat   természetének  megfelelően  választhatjuk,  például  a  második  lehet maga   a   keresett   elem,   a   harmadik   pedig   annak   sorszáma,   illetve   indexe,   ha   az   objektum   indexelhető.   Azalgoritmus első változatában nem vagyunk kíváncsiak a sorszámra (indexre), a másodikban igen:</a:t>
            </a:r>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r>
              <a:rPr lang="hu-HU" dirty="0"/>
              <a:t> Ha   nincs   szükségünk   magára   az   elemre,   csak   arra   az   információra,   hogy   van-e   ilyen   tulajdonságú   azobjektumban,   akkor   elegendő   csak   a  </a:t>
            </a:r>
            <a:r>
              <a:rPr lang="hu-HU" dirty="0" err="1"/>
              <a:t>True-False</a:t>
            </a:r>
            <a:r>
              <a:rPr lang="hu-HU" dirty="0"/>
              <a:t>  értékeket   használnunk   kimenetként   (döntési   tétel).     H </a:t>
            </a:r>
            <a:r>
              <a:rPr lang="hu-HU" dirty="0" err="1"/>
              <a:t>abizonyosak</a:t>
            </a:r>
            <a:r>
              <a:rPr lang="hu-HU" dirty="0"/>
              <a:t>   vagyunk   benne,   hogy   a   keresett   tulajdonságú   elemből   legalább   egy   van   az   objektumban,   akkor elhagyhatjuk az „</a:t>
            </a:r>
            <a:r>
              <a:rPr lang="hu-HU" dirty="0" err="1"/>
              <a:t>else</a:t>
            </a:r>
            <a:r>
              <a:rPr lang="hu-HU" dirty="0"/>
              <a:t>” blokkot és a kimenetből a </a:t>
            </a:r>
            <a:r>
              <a:rPr lang="hu-HU" dirty="0" err="1"/>
              <a:t>True</a:t>
            </a:r>
            <a:r>
              <a:rPr lang="hu-HU" dirty="0"/>
              <a:t> értéket (kiválasztási tétel).</a:t>
            </a:r>
          </a:p>
          <a:p>
            <a:pPr>
              <a:buClr>
                <a:srgbClr val="00B0F0"/>
              </a:buClr>
              <a:buSzPct val="150000"/>
              <a:buFont typeface="Wingdings" panose="05000000000000000000" pitchFamily="2" charset="2"/>
              <a:buChar char="§"/>
            </a:pPr>
            <a:endParaRPr lang="hu-HU" dirty="0"/>
          </a:p>
        </p:txBody>
      </p:sp>
      <p:pic>
        <p:nvPicPr>
          <p:cNvPr id="6" name="Kép 5">
            <a:extLst>
              <a:ext uri="{FF2B5EF4-FFF2-40B4-BE49-F238E27FC236}">
                <a16:creationId xmlns:a16="http://schemas.microsoft.com/office/drawing/2014/main" id="{6ECA1E54-DB07-541D-23F7-8C9CB007C531}"/>
              </a:ext>
            </a:extLst>
          </p:cNvPr>
          <p:cNvPicPr>
            <a:picLocks noChangeAspect="1"/>
          </p:cNvPicPr>
          <p:nvPr/>
        </p:nvPicPr>
        <p:blipFill>
          <a:blip r:embed="rId2"/>
          <a:stretch>
            <a:fillRect/>
          </a:stretch>
        </p:blipFill>
        <p:spPr>
          <a:xfrm>
            <a:off x="2812214" y="3323798"/>
            <a:ext cx="6230219" cy="1324160"/>
          </a:xfrm>
          <a:prstGeom prst="rect">
            <a:avLst/>
          </a:prstGeom>
        </p:spPr>
      </p:pic>
    </p:spTree>
    <p:extLst>
      <p:ext uri="{BB962C8B-B14F-4D97-AF65-F5344CB8AC3E}">
        <p14:creationId xmlns:p14="http://schemas.microsoft.com/office/powerpoint/2010/main" val="3540234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DCF9A4-7439-0703-C82E-B87679233328}"/>
              </a:ext>
            </a:extLst>
          </p:cNvPr>
          <p:cNvSpPr>
            <a:spLocks noGrp="1"/>
          </p:cNvSpPr>
          <p:nvPr>
            <p:ph type="title"/>
          </p:nvPr>
        </p:nvSpPr>
        <p:spPr/>
        <p:txBody>
          <a:bodyPr/>
          <a:lstStyle/>
          <a:p>
            <a:endParaRPr lang="hu-HU" dirty="0"/>
          </a:p>
        </p:txBody>
      </p:sp>
      <p:sp>
        <p:nvSpPr>
          <p:cNvPr id="3" name="Tartalom helye 2">
            <a:extLst>
              <a:ext uri="{FF2B5EF4-FFF2-40B4-BE49-F238E27FC236}">
                <a16:creationId xmlns:a16="http://schemas.microsoft.com/office/drawing/2014/main" id="{F08B154E-9A8B-C5EE-F978-802BB764707C}"/>
              </a:ext>
            </a:extLst>
          </p:cNvPr>
          <p:cNvSpPr>
            <a:spLocks noGrp="1"/>
          </p:cNvSpPr>
          <p:nvPr>
            <p:ph idx="1"/>
          </p:nvPr>
        </p:nvSpPr>
        <p:spPr>
          <a:xfrm>
            <a:off x="677332" y="2160589"/>
            <a:ext cx="9842707" cy="4533173"/>
          </a:xfrm>
        </p:spPr>
        <p:txBody>
          <a:bodyPr>
            <a:normAutofit fontScale="92500" lnSpcReduction="10000"/>
          </a:bodyPr>
          <a:lstStyle/>
          <a:p>
            <a:pPr>
              <a:lnSpc>
                <a:spcPct val="80000"/>
              </a:lnSpc>
              <a:spcBef>
                <a:spcPts val="600"/>
              </a:spcBef>
              <a:buClr>
                <a:srgbClr val="00B0F0"/>
              </a:buClr>
              <a:buSzPct val="65000"/>
              <a:buFont typeface="Wingdings" panose="05000000000000000000" pitchFamily="2" charset="2"/>
              <a:buChar char=""/>
            </a:pPr>
            <a:r>
              <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A fenti példa </a:t>
            </a:r>
            <a:r>
              <a:rPr lang="hu-HU" sz="2600" dirty="0" err="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indexeléses</a:t>
            </a:r>
            <a:r>
              <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 változata:</a:t>
            </a: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endPar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nSpc>
                <a:spcPct val="80000"/>
              </a:lnSpc>
              <a:spcBef>
                <a:spcPts val="600"/>
              </a:spcBef>
              <a:buClr>
                <a:srgbClr val="00B0F0"/>
              </a:buClr>
              <a:buSzPct val="65000"/>
              <a:buFont typeface="Wingdings" panose="05000000000000000000" pitchFamily="2" charset="2"/>
              <a:buChar char=""/>
            </a:pPr>
            <a:r>
              <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Amennyiben egy elemnek csak az </a:t>
            </a:r>
            <a:r>
              <a:rPr lang="hu-HU" sz="2600" dirty="0" err="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objektumbeli</a:t>
            </a:r>
            <a:r>
              <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 meglétére vagyunk kíváncsiak, akkor a Pythonban elegendő az in operátor használata (</a:t>
            </a:r>
            <a:r>
              <a:rPr lang="hu-HU" sz="2600" dirty="0" err="1">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for</a:t>
            </a:r>
            <a:r>
              <a:rPr lang="hu-HU" sz="26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 nélkül). </a:t>
            </a:r>
            <a:endParaRPr lang="hu-HU" sz="22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80000"/>
              </a:lnSpc>
              <a:spcBef>
                <a:spcPts val="600"/>
              </a:spcBef>
              <a:buClr>
                <a:srgbClr val="FFCC00"/>
              </a:buClr>
              <a:buSzPct val="65000"/>
              <a:buFont typeface="Wingdings" panose="05000000000000000000" pitchFamily="2" charset="2"/>
              <a:buChar char=""/>
            </a:pPr>
            <a:endParaRPr lang="hu-HU"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80000"/>
              </a:lnSpc>
              <a:spcBef>
                <a:spcPts val="600"/>
              </a:spcBef>
              <a:buClr>
                <a:srgbClr val="FFCC00"/>
              </a:buClr>
              <a:buSzPct val="65000"/>
              <a:buFont typeface="Wingdings" panose="05000000000000000000" pitchFamily="2" charset="2"/>
              <a:buChar char=""/>
            </a:pPr>
            <a:endParaRPr lang="en-US" altLang="hu-HU" sz="2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 name="Kép 4">
            <a:extLst>
              <a:ext uri="{FF2B5EF4-FFF2-40B4-BE49-F238E27FC236}">
                <a16:creationId xmlns:a16="http://schemas.microsoft.com/office/drawing/2014/main" id="{C220165C-A4D5-30E0-E11B-1AF5D088D2C1}"/>
              </a:ext>
            </a:extLst>
          </p:cNvPr>
          <p:cNvPicPr>
            <a:picLocks noChangeAspect="1"/>
          </p:cNvPicPr>
          <p:nvPr/>
        </p:nvPicPr>
        <p:blipFill>
          <a:blip r:embed="rId2"/>
          <a:stretch>
            <a:fillRect/>
          </a:stretch>
        </p:blipFill>
        <p:spPr>
          <a:xfrm>
            <a:off x="5704923" y="2086266"/>
            <a:ext cx="3924848" cy="1238423"/>
          </a:xfrm>
          <a:prstGeom prst="rect">
            <a:avLst/>
          </a:prstGeom>
        </p:spPr>
      </p:pic>
      <p:pic>
        <p:nvPicPr>
          <p:cNvPr id="7" name="Kép 6">
            <a:extLst>
              <a:ext uri="{FF2B5EF4-FFF2-40B4-BE49-F238E27FC236}">
                <a16:creationId xmlns:a16="http://schemas.microsoft.com/office/drawing/2014/main" id="{826AB13B-4C7E-3397-543A-983BF5FAAF4D}"/>
              </a:ext>
            </a:extLst>
          </p:cNvPr>
          <p:cNvPicPr>
            <a:picLocks noChangeAspect="1"/>
          </p:cNvPicPr>
          <p:nvPr/>
        </p:nvPicPr>
        <p:blipFill>
          <a:blip r:embed="rId3"/>
          <a:stretch>
            <a:fillRect/>
          </a:stretch>
        </p:blipFill>
        <p:spPr>
          <a:xfrm>
            <a:off x="791259" y="3307831"/>
            <a:ext cx="8745170" cy="2238687"/>
          </a:xfrm>
          <a:prstGeom prst="rect">
            <a:avLst/>
          </a:prstGeom>
        </p:spPr>
      </p:pic>
    </p:spTree>
    <p:extLst>
      <p:ext uri="{BB962C8B-B14F-4D97-AF65-F5344CB8AC3E}">
        <p14:creationId xmlns:p14="http://schemas.microsoft.com/office/powerpoint/2010/main" val="241132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07E25F-7068-37D3-FBD8-688EE7CA32E0}"/>
              </a:ext>
            </a:extLst>
          </p:cNvPr>
          <p:cNvSpPr>
            <a:spLocks noGrp="1"/>
          </p:cNvSpPr>
          <p:nvPr>
            <p:ph type="title"/>
          </p:nvPr>
        </p:nvSpPr>
        <p:spPr/>
        <p:txBody>
          <a:bodyPr>
            <a:normAutofit/>
          </a:bodyPr>
          <a:lstStyle/>
          <a:p>
            <a:pPr algn="l"/>
            <a:r>
              <a:rPr lang="hu-HU" dirty="0"/>
              <a:t>Megszámlálás tétele</a:t>
            </a:r>
          </a:p>
        </p:txBody>
      </p:sp>
      <p:sp>
        <p:nvSpPr>
          <p:cNvPr id="3" name="Tartalom helye 2">
            <a:extLst>
              <a:ext uri="{FF2B5EF4-FFF2-40B4-BE49-F238E27FC236}">
                <a16:creationId xmlns:a16="http://schemas.microsoft.com/office/drawing/2014/main" id="{2BBCAD39-BA1A-358A-158C-8448BDC1F57E}"/>
              </a:ext>
            </a:extLst>
          </p:cNvPr>
          <p:cNvSpPr>
            <a:spLocks noGrp="1"/>
          </p:cNvSpPr>
          <p:nvPr>
            <p:ph idx="1"/>
          </p:nvPr>
        </p:nvSpPr>
        <p:spPr>
          <a:xfrm>
            <a:off x="464268" y="1592419"/>
            <a:ext cx="11138847" cy="3880768"/>
          </a:xfrm>
        </p:spPr>
        <p:txBody>
          <a:bodyPr>
            <a:normAutofit/>
          </a:bodyPr>
          <a:lstStyle/>
          <a:p>
            <a:pPr algn="l">
              <a:buClr>
                <a:srgbClr val="00B0F0"/>
              </a:buClr>
              <a:buSzPct val="150000"/>
              <a:buFont typeface="Wingdings" panose="05000000000000000000" pitchFamily="2" charset="2"/>
              <a:buChar char="§"/>
            </a:pPr>
            <a:r>
              <a:rPr lang="hu-HU" sz="2000" dirty="0"/>
              <a:t>A keresési tételnél egy iterálható objektumban kerestünk egy adott tulajdonságú elemet, s ha találtunk ilyent, akkor megálltunk. Most megszámláljuk ezeket, a kimenet a darabszám lesz. Nem szükséges, hogy az objektum indexelhető vagy módosítható legyen, de megadjuk a „hagyományos” </a:t>
            </a:r>
            <a:r>
              <a:rPr lang="hu-HU" sz="2000" dirty="0" err="1"/>
              <a:t>indexelős</a:t>
            </a:r>
            <a:r>
              <a:rPr lang="hu-HU" sz="2000" dirty="0"/>
              <a:t> változatát is az algoritmusnak.</a:t>
            </a:r>
          </a:p>
        </p:txBody>
      </p:sp>
      <p:pic>
        <p:nvPicPr>
          <p:cNvPr id="5" name="Kép 4">
            <a:extLst>
              <a:ext uri="{FF2B5EF4-FFF2-40B4-BE49-F238E27FC236}">
                <a16:creationId xmlns:a16="http://schemas.microsoft.com/office/drawing/2014/main" id="{7CD177F9-7E4A-3B49-0EC0-FD61E9DD002D}"/>
              </a:ext>
            </a:extLst>
          </p:cNvPr>
          <p:cNvPicPr>
            <a:picLocks noChangeAspect="1"/>
          </p:cNvPicPr>
          <p:nvPr/>
        </p:nvPicPr>
        <p:blipFill>
          <a:blip r:embed="rId2"/>
          <a:stretch>
            <a:fillRect/>
          </a:stretch>
        </p:blipFill>
        <p:spPr>
          <a:xfrm>
            <a:off x="1384176" y="3120083"/>
            <a:ext cx="7889823" cy="3615039"/>
          </a:xfrm>
          <a:prstGeom prst="rect">
            <a:avLst/>
          </a:prstGeom>
        </p:spPr>
      </p:pic>
    </p:spTree>
    <p:extLst>
      <p:ext uri="{BB962C8B-B14F-4D97-AF65-F5344CB8AC3E}">
        <p14:creationId xmlns:p14="http://schemas.microsoft.com/office/powerpoint/2010/main" val="270593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rtalom helye 3">
            <a:extLst>
              <a:ext uri="{FF2B5EF4-FFF2-40B4-BE49-F238E27FC236}">
                <a16:creationId xmlns:a16="http://schemas.microsoft.com/office/drawing/2014/main" id="{10C115C8-77DA-A187-DECF-5FF831EA0B0D}"/>
              </a:ext>
            </a:extLst>
          </p:cNvPr>
          <p:cNvSpPr>
            <a:spLocks noGrp="1"/>
          </p:cNvSpPr>
          <p:nvPr>
            <p:ph idx="1"/>
          </p:nvPr>
        </p:nvSpPr>
        <p:spPr>
          <a:xfrm>
            <a:off x="446512" y="349545"/>
            <a:ext cx="10863639" cy="6441872"/>
          </a:xfrm>
        </p:spPr>
        <p:txBody>
          <a:bodyPr>
            <a:normAutofit/>
          </a:bodyPr>
          <a:lstStyle/>
          <a:p>
            <a:pPr>
              <a:buClr>
                <a:srgbClr val="00B0F0"/>
              </a:buClr>
              <a:buSzPct val="150000"/>
              <a:buFont typeface="Wingdings" panose="05000000000000000000" pitchFamily="2" charset="2"/>
              <a:buChar char="§"/>
            </a:pPr>
            <a:r>
              <a:rPr lang="hu-HU" dirty="0"/>
              <a:t>Az ún. asszociatív tömbök segítségével könnyen megtehetjük, hogy egy bejárható objektumban nem csak az egy adott tulajdonsággal bíró elemek számát határozzuk meg, hanem több tulajdonság alapján végzünk számlálást. Nem kell előre megbecsülnünk a változatok számát, azaz nem szükséges előzetesen helyet foglalni a darabszámokat nyilvántartó változóknak. A Pythonban ezt a szótár objektummal kivitelezhetjük:</a:t>
            </a:r>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r>
              <a:rPr lang="hu-HU" dirty="0"/>
              <a:t>A </a:t>
            </a:r>
            <a:r>
              <a:rPr lang="hu-HU" dirty="0" err="1"/>
              <a:t>get</a:t>
            </a:r>
            <a:r>
              <a:rPr lang="hu-HU" dirty="0"/>
              <a:t>() metódus az első argumentumként megadott kulcshoz tartozó értéket olvassa ki a szótárból, de ha még nincs ilyen kulcs, akkor a második argumentum kerül a kifejezésbe helyettesítő értékként. Listák esetében a </a:t>
            </a:r>
            <a:r>
              <a:rPr lang="hu-HU" dirty="0" err="1"/>
              <a:t>count</a:t>
            </a:r>
            <a:r>
              <a:rPr lang="hu-HU" dirty="0"/>
              <a:t>(elem) metódussal egyszerűen megkaphatjuk a megadott elem darabszámát</a:t>
            </a:r>
          </a:p>
          <a:p>
            <a:pPr marL="0" indent="0">
              <a:buClr>
                <a:srgbClr val="00B0F0"/>
              </a:buClr>
              <a:buSzPct val="150000"/>
              <a:buNone/>
            </a:pPr>
            <a:endParaRPr lang="hu-HU" dirty="0"/>
          </a:p>
          <a:p>
            <a:pPr>
              <a:buClr>
                <a:srgbClr val="00B0F0"/>
              </a:buClr>
              <a:buSzPct val="150000"/>
              <a:buFont typeface="Wingdings" panose="05000000000000000000" pitchFamily="2" charset="2"/>
              <a:buChar char="§"/>
            </a:pPr>
            <a:endParaRPr lang="hu-HU" dirty="0"/>
          </a:p>
          <a:p>
            <a:endParaRPr lang="hu-HU" dirty="0"/>
          </a:p>
        </p:txBody>
      </p:sp>
      <p:pic>
        <p:nvPicPr>
          <p:cNvPr id="7" name="Kép 6">
            <a:extLst>
              <a:ext uri="{FF2B5EF4-FFF2-40B4-BE49-F238E27FC236}">
                <a16:creationId xmlns:a16="http://schemas.microsoft.com/office/drawing/2014/main" id="{7EFF1D83-6898-C50D-7A68-D21208668F68}"/>
              </a:ext>
            </a:extLst>
          </p:cNvPr>
          <p:cNvPicPr>
            <a:picLocks noChangeAspect="1"/>
          </p:cNvPicPr>
          <p:nvPr/>
        </p:nvPicPr>
        <p:blipFill>
          <a:blip r:embed="rId2"/>
          <a:stretch>
            <a:fillRect/>
          </a:stretch>
        </p:blipFill>
        <p:spPr>
          <a:xfrm>
            <a:off x="2197505" y="1843254"/>
            <a:ext cx="6554115" cy="2248214"/>
          </a:xfrm>
          <a:prstGeom prst="rect">
            <a:avLst/>
          </a:prstGeom>
        </p:spPr>
      </p:pic>
    </p:spTree>
    <p:extLst>
      <p:ext uri="{BB962C8B-B14F-4D97-AF65-F5344CB8AC3E}">
        <p14:creationId xmlns:p14="http://schemas.microsoft.com/office/powerpoint/2010/main" val="139133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9B6B338-6651-7E89-5E9A-6587DBB2D7B7}"/>
              </a:ext>
            </a:extLst>
          </p:cNvPr>
          <p:cNvSpPr>
            <a:spLocks noGrp="1"/>
          </p:cNvSpPr>
          <p:nvPr>
            <p:ph type="title"/>
          </p:nvPr>
        </p:nvSpPr>
        <p:spPr/>
        <p:txBody>
          <a:bodyPr>
            <a:normAutofit/>
          </a:bodyPr>
          <a:lstStyle/>
          <a:p>
            <a:pPr algn="l"/>
            <a:r>
              <a:rPr lang="hu-HU" b="0" i="0" dirty="0">
                <a:effectLst/>
                <a:latin typeface="Ubuntu" panose="020B0504030602030204" pitchFamily="34" charset="0"/>
              </a:rPr>
              <a:t>Összegzés tétele</a:t>
            </a:r>
            <a:endParaRPr lang="hu-HU" dirty="0"/>
          </a:p>
        </p:txBody>
      </p:sp>
      <p:sp>
        <p:nvSpPr>
          <p:cNvPr id="3" name="Tartalom helye 2">
            <a:extLst>
              <a:ext uri="{FF2B5EF4-FFF2-40B4-BE49-F238E27FC236}">
                <a16:creationId xmlns:a16="http://schemas.microsoft.com/office/drawing/2014/main" id="{3C2EBFDD-67F1-04C8-7076-EA2ACBB50591}"/>
              </a:ext>
            </a:extLst>
          </p:cNvPr>
          <p:cNvSpPr>
            <a:spLocks noGrp="1"/>
          </p:cNvSpPr>
          <p:nvPr>
            <p:ph idx="1"/>
          </p:nvPr>
        </p:nvSpPr>
        <p:spPr>
          <a:xfrm>
            <a:off x="677331" y="1488616"/>
            <a:ext cx="11023438" cy="5169636"/>
          </a:xfrm>
        </p:spPr>
        <p:txBody>
          <a:bodyPr/>
          <a:lstStyle/>
          <a:p>
            <a:pPr eaLnBrk="1" hangingPunct="1">
              <a:lnSpc>
                <a:spcPct val="90000"/>
              </a:lnSpc>
              <a:spcBef>
                <a:spcPts val="600"/>
              </a:spcBef>
              <a:buClr>
                <a:srgbClr val="00CCFF"/>
              </a:buClr>
              <a:buSzPct val="65000"/>
              <a:buFont typeface="Wingdings" panose="05000000000000000000" pitchFamily="2" charset="2"/>
              <a:buChar char=""/>
            </a:pPr>
            <a:r>
              <a:rPr lang="hu-HU" altLang="hu-HU" sz="2200" dirty="0">
                <a:solidFill>
                  <a:schemeClr val="tx1"/>
                </a:solidFill>
                <a:latin typeface="Times New Roman" panose="02020603050405020304" pitchFamily="18" charset="0"/>
                <a:cs typeface="Times New Roman" panose="02020603050405020304" pitchFamily="18" charset="0"/>
              </a:rPr>
              <a:t>Egy bejárható és csak számokat tartalmazó objektum elemeiből származtatott értékek összegét képezzük. Nem szükséges, hogy az objektum indexelhető vagy módosítható legyen. Megadjuk az </a:t>
            </a:r>
            <a:r>
              <a:rPr lang="hu-HU" altLang="hu-HU" sz="2200" dirty="0" err="1">
                <a:solidFill>
                  <a:schemeClr val="tx1"/>
                </a:solidFill>
                <a:latin typeface="Times New Roman" panose="02020603050405020304" pitchFamily="18" charset="0"/>
                <a:cs typeface="Times New Roman" panose="02020603050405020304" pitchFamily="18" charset="0"/>
              </a:rPr>
              <a:t>indexelős</a:t>
            </a:r>
            <a:r>
              <a:rPr lang="hu-HU" altLang="hu-HU" sz="2200" dirty="0">
                <a:solidFill>
                  <a:schemeClr val="tx1"/>
                </a:solidFill>
                <a:latin typeface="Times New Roman" panose="02020603050405020304" pitchFamily="18" charset="0"/>
                <a:cs typeface="Times New Roman" panose="02020603050405020304" pitchFamily="18" charset="0"/>
              </a:rPr>
              <a:t> változatot is.</a:t>
            </a: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a:p>
            <a:pPr eaLnBrk="1" hangingPunct="1">
              <a:lnSpc>
                <a:spcPct val="90000"/>
              </a:lnSpc>
              <a:spcBef>
                <a:spcPts val="600"/>
              </a:spcBef>
              <a:buClr>
                <a:srgbClr val="00CCFF"/>
              </a:buClr>
              <a:buSzPct val="65000"/>
              <a:buFont typeface="Wingdings" panose="05000000000000000000" pitchFamily="2" charset="2"/>
              <a:buChar char=""/>
            </a:pPr>
            <a:r>
              <a:rPr lang="hu-HU" altLang="hu-HU" sz="2200" dirty="0">
                <a:solidFill>
                  <a:schemeClr val="tx1"/>
                </a:solidFill>
                <a:latin typeface="Times New Roman" panose="02020603050405020304" pitchFamily="18" charset="0"/>
                <a:cs typeface="Times New Roman" panose="02020603050405020304" pitchFamily="18" charset="0"/>
              </a:rPr>
              <a:t>Amikor csupán az elemek összegére vagyunk kíváncsiak, használhatjuk a Python sum() függvényét bármely bejárható objektumon.</a:t>
            </a:r>
          </a:p>
          <a:p>
            <a:pPr eaLnBrk="1" hangingPunct="1">
              <a:lnSpc>
                <a:spcPct val="90000"/>
              </a:lnSpc>
              <a:spcBef>
                <a:spcPts val="600"/>
              </a:spcBef>
              <a:buClr>
                <a:srgbClr val="00CCFF"/>
              </a:buClr>
              <a:buSzPct val="65000"/>
              <a:buFont typeface="Wingdings" panose="05000000000000000000" pitchFamily="2" charset="2"/>
              <a:buChar char=""/>
            </a:pPr>
            <a:endParaRPr lang="hu-HU" altLang="hu-HU" sz="2200" dirty="0">
              <a:solidFill>
                <a:schemeClr val="tx1"/>
              </a:solidFill>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23900954-0F6F-386E-61A8-DE616D0C88C2}"/>
              </a:ext>
            </a:extLst>
          </p:cNvPr>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200" b="0" i="0" u="none" strike="noStrike" cap="none" normalizeH="0" baseline="0" dirty="0">
              <a:ln>
                <a:noFill/>
              </a:ln>
              <a:solidFill>
                <a:schemeClr val="tx1"/>
              </a:solidFill>
              <a:effectLst/>
              <a:latin typeface="Arial" panose="020B0604020202020204" pitchFamily="34" charset="0"/>
            </a:endParaRPr>
          </a:p>
        </p:txBody>
      </p:sp>
      <p:pic>
        <p:nvPicPr>
          <p:cNvPr id="5" name="Kép 4">
            <a:extLst>
              <a:ext uri="{FF2B5EF4-FFF2-40B4-BE49-F238E27FC236}">
                <a16:creationId xmlns:a16="http://schemas.microsoft.com/office/drawing/2014/main" id="{64C2B602-1D31-2BAE-F127-C5CFC21782BA}"/>
              </a:ext>
            </a:extLst>
          </p:cNvPr>
          <p:cNvPicPr>
            <a:picLocks noChangeAspect="1"/>
          </p:cNvPicPr>
          <p:nvPr/>
        </p:nvPicPr>
        <p:blipFill>
          <a:blip r:embed="rId2"/>
          <a:stretch>
            <a:fillRect/>
          </a:stretch>
        </p:blipFill>
        <p:spPr>
          <a:xfrm>
            <a:off x="2794166" y="2516665"/>
            <a:ext cx="7645974" cy="3119173"/>
          </a:xfrm>
          <a:prstGeom prst="rect">
            <a:avLst/>
          </a:prstGeom>
        </p:spPr>
      </p:pic>
    </p:spTree>
    <p:extLst>
      <p:ext uri="{BB962C8B-B14F-4D97-AF65-F5344CB8AC3E}">
        <p14:creationId xmlns:p14="http://schemas.microsoft.com/office/powerpoint/2010/main" val="40453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7071D997-1344-043A-5024-885865D7B2CB}"/>
              </a:ext>
            </a:extLst>
          </p:cNvPr>
          <p:cNvSpPr>
            <a:spLocks noGrp="1"/>
          </p:cNvSpPr>
          <p:nvPr>
            <p:ph type="title"/>
          </p:nvPr>
        </p:nvSpPr>
        <p:spPr/>
        <p:txBody>
          <a:bodyPr/>
          <a:lstStyle/>
          <a:p>
            <a:r>
              <a:rPr lang="hu-HU" dirty="0" err="1"/>
              <a:t>Minumum</a:t>
            </a:r>
            <a:r>
              <a:rPr lang="hu-HU" dirty="0"/>
              <a:t> kiválasztás</a:t>
            </a:r>
          </a:p>
        </p:txBody>
      </p:sp>
      <p:sp>
        <p:nvSpPr>
          <p:cNvPr id="3" name="Tartalom helye 2">
            <a:extLst>
              <a:ext uri="{FF2B5EF4-FFF2-40B4-BE49-F238E27FC236}">
                <a16:creationId xmlns:a16="http://schemas.microsoft.com/office/drawing/2014/main" id="{F0D929FC-914A-2466-C873-6B6A70896F4B}"/>
              </a:ext>
            </a:extLst>
          </p:cNvPr>
          <p:cNvSpPr>
            <a:spLocks noGrp="1"/>
          </p:cNvSpPr>
          <p:nvPr>
            <p:ph idx="1"/>
          </p:nvPr>
        </p:nvSpPr>
        <p:spPr>
          <a:xfrm>
            <a:off x="619792" y="1270000"/>
            <a:ext cx="10952416" cy="5397130"/>
          </a:xfrm>
        </p:spPr>
        <p:txBody>
          <a:bodyPr/>
          <a:lstStyle/>
          <a:p>
            <a:pPr>
              <a:buClr>
                <a:srgbClr val="00B0F0"/>
              </a:buClr>
              <a:buSzPct val="150000"/>
              <a:buFont typeface="Wingdings" panose="05000000000000000000" pitchFamily="2" charset="2"/>
              <a:buChar char="§"/>
            </a:pPr>
            <a:r>
              <a:rPr lang="hu-HU" dirty="0"/>
              <a:t>Egy bejárható, nem üres objektum elemei közül kiválasztjuk a legkisebbet. Nem szükséges, hogy az elemek számok legyenek, elegendő ha az elemek között értelmezhető a kisebb-nagyobb viszony. Például két karakterlánc közül kisebb az, amelyik az ábécé szerinti sorba rendezésnél előbbre kerül (</a:t>
            </a:r>
            <a:r>
              <a:rPr lang="hu-HU" dirty="0" err="1"/>
              <a:t>lexikografikus</a:t>
            </a:r>
            <a:r>
              <a:rPr lang="hu-HU" dirty="0"/>
              <a:t> összehasonlítás)</a:t>
            </a:r>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r>
              <a:rPr lang="hu-HU" dirty="0"/>
              <a:t>Megadtuk az algoritmus </a:t>
            </a:r>
            <a:r>
              <a:rPr lang="hu-HU" dirty="0" err="1"/>
              <a:t>indexeléses</a:t>
            </a:r>
            <a:r>
              <a:rPr lang="hu-HU" dirty="0"/>
              <a:t> verzióit is, amelyek közül a második nem csak a minimumot, hanem annak indexét is előállítja. Az indexelésnek most megvan az az előnye, hogy a minimum nevű változónak könnyű kezdeti értéket adni. </a:t>
            </a:r>
          </a:p>
          <a:p>
            <a:pPr>
              <a:buClr>
                <a:srgbClr val="00B0F0"/>
              </a:buClr>
              <a:buSzPct val="150000"/>
              <a:buFont typeface="Wingdings" panose="05000000000000000000" pitchFamily="2" charset="2"/>
              <a:buChar char="§"/>
            </a:pPr>
            <a:endParaRPr lang="hu-HU" dirty="0"/>
          </a:p>
          <a:p>
            <a:pPr>
              <a:buClr>
                <a:srgbClr val="00B0F0"/>
              </a:buClr>
              <a:buSzPct val="150000"/>
              <a:buFont typeface="Wingdings" panose="05000000000000000000" pitchFamily="2" charset="2"/>
              <a:buChar char="§"/>
            </a:pPr>
            <a:endParaRPr lang="hu-HU" dirty="0"/>
          </a:p>
        </p:txBody>
      </p:sp>
      <p:pic>
        <p:nvPicPr>
          <p:cNvPr id="4" name="Kép 3">
            <a:extLst>
              <a:ext uri="{FF2B5EF4-FFF2-40B4-BE49-F238E27FC236}">
                <a16:creationId xmlns:a16="http://schemas.microsoft.com/office/drawing/2014/main" id="{4C38CBC5-3CBD-4501-D3F2-B1488873C739}"/>
              </a:ext>
            </a:extLst>
          </p:cNvPr>
          <p:cNvPicPr>
            <a:picLocks noChangeAspect="1"/>
          </p:cNvPicPr>
          <p:nvPr/>
        </p:nvPicPr>
        <p:blipFill>
          <a:blip r:embed="rId2"/>
          <a:stretch>
            <a:fillRect/>
          </a:stretch>
        </p:blipFill>
        <p:spPr>
          <a:xfrm>
            <a:off x="2149670" y="2411666"/>
            <a:ext cx="6916115" cy="2762636"/>
          </a:xfrm>
          <a:prstGeom prst="rect">
            <a:avLst/>
          </a:prstGeom>
        </p:spPr>
      </p:pic>
    </p:spTree>
    <p:extLst>
      <p:ext uri="{BB962C8B-B14F-4D97-AF65-F5344CB8AC3E}">
        <p14:creationId xmlns:p14="http://schemas.microsoft.com/office/powerpoint/2010/main" val="232323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B507685D-E1BC-0175-F900-2E7E42C7ABBE}"/>
              </a:ext>
            </a:extLst>
          </p:cNvPr>
          <p:cNvSpPr>
            <a:spLocks noGrp="1"/>
          </p:cNvSpPr>
          <p:nvPr>
            <p:ph idx="1"/>
          </p:nvPr>
        </p:nvSpPr>
        <p:spPr>
          <a:xfrm>
            <a:off x="195310" y="257452"/>
            <a:ext cx="11532092" cy="6178859"/>
          </a:xfrm>
        </p:spPr>
        <p:txBody>
          <a:bodyPr>
            <a:normAutofit/>
          </a:bodyPr>
          <a:lstStyle/>
          <a:p>
            <a:pPr eaLnBrk="1" hangingPunct="1">
              <a:spcBef>
                <a:spcPts val="600"/>
              </a:spcBef>
              <a:buClr>
                <a:srgbClr val="00CCFF"/>
              </a:buClr>
              <a:buSzPct val="65000"/>
              <a:buFont typeface="Wingdings" panose="05000000000000000000" pitchFamily="2" charset="2"/>
              <a:buChar char=""/>
            </a:pPr>
            <a:r>
              <a:rPr lang="hu-HU" dirty="0"/>
              <a:t>A nem </a:t>
            </a:r>
            <a:r>
              <a:rPr lang="hu-HU" dirty="0" err="1"/>
              <a:t>indexelős</a:t>
            </a:r>
            <a:r>
              <a:rPr lang="hu-HU" dirty="0"/>
              <a:t> algoritmus általánosabban van megfogalmazva, de ha az objektum indexelhető, akkor a kifejezés(bejárható) szerkezet lecserélhető az </a:t>
            </a:r>
            <a:r>
              <a:rPr lang="hu-HU" dirty="0" err="1"/>
              <a:t>indexeléses</a:t>
            </a:r>
            <a:r>
              <a:rPr lang="hu-HU" dirty="0"/>
              <a:t> változatban szereplő kezdeti értékadásra. Kezdőértékként mindig megadhatunk egy „elég nagy” véges értékű konstanst is, ami biztosan nagyobb lesz a bejárható objektum bármely eleménél. Sok nyelvben eleve rendelkezésre áll olyan konstans vagy objektum, amely a műveletekben úgy viselkedik, mintha végtelen nagy lenne, a Pythonban ezt így állíthatjuk elő: </a:t>
            </a:r>
            <a:r>
              <a:rPr lang="hu-HU" dirty="0" err="1"/>
              <a:t>float</a:t>
            </a:r>
            <a:r>
              <a:rPr lang="hu-HU" dirty="0"/>
              <a:t>('</a:t>
            </a:r>
            <a:r>
              <a:rPr lang="hu-HU" dirty="0" err="1"/>
              <a:t>inf</a:t>
            </a:r>
            <a:r>
              <a:rPr lang="hu-HU" dirty="0"/>
              <a:t>') (a legkisebbhez pedig a </a:t>
            </a:r>
            <a:r>
              <a:rPr lang="hu-HU" dirty="0" err="1"/>
              <a:t>float</a:t>
            </a:r>
            <a:r>
              <a:rPr lang="hu-HU" dirty="0"/>
              <a:t>('-</a:t>
            </a:r>
            <a:r>
              <a:rPr lang="hu-HU" dirty="0" err="1"/>
              <a:t>inf</a:t>
            </a:r>
            <a:r>
              <a:rPr lang="hu-HU" dirty="0"/>
              <a:t>') szükséges). A Pythonban a kezdeti értékadást a nem indexelhető esetben egy ún. </a:t>
            </a:r>
            <a:r>
              <a:rPr lang="hu-HU" dirty="0" err="1"/>
              <a:t>iterátor</a:t>
            </a:r>
            <a:r>
              <a:rPr lang="hu-HU" dirty="0"/>
              <a:t> objektummal is elvégezhetjük: a minimum=</a:t>
            </a:r>
            <a:r>
              <a:rPr lang="hu-HU" dirty="0" err="1"/>
              <a:t>next</a:t>
            </a:r>
            <a:r>
              <a:rPr lang="hu-HU" dirty="0"/>
              <a:t>(</a:t>
            </a:r>
            <a:r>
              <a:rPr lang="hu-HU" dirty="0" err="1"/>
              <a:t>iter</a:t>
            </a:r>
            <a:r>
              <a:rPr lang="hu-HU" dirty="0"/>
              <a:t>(bejárható)) kifejezés a felsorolás első elemét állítja be. Ha nincs szükségünk a minimális elem indexére, akkor a Pythonban a standard min() függvény mindent elvégez helyettünk. (Természetesen a min() alkalmazása után, a minimum ismeretében, egy második bejárás során az indexet, sőt az összes minimális értékkel bíró elem indexét is meghatározhatjuk). A függvénynek bemeneti értékként megadhatjuk, ha szükséges, hogy a bejárható objektum elemeihez hogyan kell képezni az összehasonlításhoz szükséges értékeket (kulcsokat). Ezt egy ún. kulcsfüggvény megadásával tehetjük meg, amire a példa: </a:t>
            </a:r>
            <a:endParaRPr lang="hu-HU" b="0" i="0" dirty="0">
              <a:solidFill>
                <a:srgbClr val="000000"/>
              </a:solidFill>
              <a:effectLst/>
              <a:latin typeface="Lucida Grande"/>
            </a:endParaRPr>
          </a:p>
        </p:txBody>
      </p:sp>
      <p:pic>
        <p:nvPicPr>
          <p:cNvPr id="8" name="Kép 7">
            <a:extLst>
              <a:ext uri="{FF2B5EF4-FFF2-40B4-BE49-F238E27FC236}">
                <a16:creationId xmlns:a16="http://schemas.microsoft.com/office/drawing/2014/main" id="{C151D6ED-DCAC-DBA5-EEBC-9C821A73887E}"/>
              </a:ext>
            </a:extLst>
          </p:cNvPr>
          <p:cNvPicPr>
            <a:picLocks noChangeAspect="1"/>
          </p:cNvPicPr>
          <p:nvPr/>
        </p:nvPicPr>
        <p:blipFill>
          <a:blip r:embed="rId2"/>
          <a:stretch>
            <a:fillRect/>
          </a:stretch>
        </p:blipFill>
        <p:spPr>
          <a:xfrm>
            <a:off x="3549710" y="4000101"/>
            <a:ext cx="6211167" cy="2857899"/>
          </a:xfrm>
          <a:prstGeom prst="rect">
            <a:avLst/>
          </a:prstGeom>
        </p:spPr>
      </p:pic>
    </p:spTree>
    <p:extLst>
      <p:ext uri="{BB962C8B-B14F-4D97-AF65-F5344CB8AC3E}">
        <p14:creationId xmlns:p14="http://schemas.microsoft.com/office/powerpoint/2010/main" val="4070865483"/>
      </p:ext>
    </p:extLst>
  </p:cSld>
  <p:clrMapOvr>
    <a:masterClrMapping/>
  </p:clrMapOvr>
</p:sld>
</file>

<file path=ppt/theme/theme1.xml><?xml version="1.0" encoding="utf-8"?>
<a:theme xmlns:a="http://schemas.openxmlformats.org/drawingml/2006/main" name="Dimenzió">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1686</TotalTime>
  <Words>1763</Words>
  <Application>Microsoft Office PowerPoint</Application>
  <PresentationFormat>Szélesvásznú</PresentationFormat>
  <Paragraphs>94</Paragraphs>
  <Slides>17</Slides>
  <Notes>1</Notes>
  <HiddenSlides>0</HiddenSlides>
  <MMClips>0</MMClips>
  <ScaleCrop>false</ScaleCrop>
  <HeadingPairs>
    <vt:vector size="6" baseType="variant">
      <vt:variant>
        <vt:lpstr>Használt betűtípusok</vt:lpstr>
      </vt:variant>
      <vt:variant>
        <vt:i4>9</vt:i4>
      </vt:variant>
      <vt:variant>
        <vt:lpstr>Téma</vt:lpstr>
      </vt:variant>
      <vt:variant>
        <vt:i4>1</vt:i4>
      </vt:variant>
      <vt:variant>
        <vt:lpstr>Diacímek</vt:lpstr>
      </vt:variant>
      <vt:variant>
        <vt:i4>17</vt:i4>
      </vt:variant>
    </vt:vector>
  </HeadingPairs>
  <TitlesOfParts>
    <vt:vector size="27" baseType="lpstr">
      <vt:lpstr>Arial</vt:lpstr>
      <vt:lpstr>Calibri</vt:lpstr>
      <vt:lpstr>Lucida Grande</vt:lpstr>
      <vt:lpstr>Oxygen</vt:lpstr>
      <vt:lpstr>Times New Roman</vt:lpstr>
      <vt:lpstr>Trebuchet MS</vt:lpstr>
      <vt:lpstr>Ubuntu</vt:lpstr>
      <vt:lpstr>Wingdings</vt:lpstr>
      <vt:lpstr>Wingdings 3</vt:lpstr>
      <vt:lpstr>Dimenzió</vt:lpstr>
      <vt:lpstr>Bevezetés a programozásba</vt:lpstr>
      <vt:lpstr>Tartalom </vt:lpstr>
      <vt:lpstr>Keresési tétel</vt:lpstr>
      <vt:lpstr>PowerPoint-bemutató</vt:lpstr>
      <vt:lpstr>Megszámlálás tétele</vt:lpstr>
      <vt:lpstr>PowerPoint-bemutató</vt:lpstr>
      <vt:lpstr>Összegzés tétele</vt:lpstr>
      <vt:lpstr>Minumum kiválasztás</vt:lpstr>
      <vt:lpstr>PowerPoint-bemutató</vt:lpstr>
      <vt:lpstr>Rendezés beszúrással</vt:lpstr>
      <vt:lpstr>Buborékrendezés</vt:lpstr>
      <vt:lpstr>Feladat</vt:lpstr>
      <vt:lpstr>Rendezés minimumkiválasztással</vt:lpstr>
      <vt:lpstr>Rendezés Pythonban</vt:lpstr>
      <vt:lpstr>Halmazműveletek Pythonban</vt:lpstr>
      <vt:lpstr>Bináris keresés</vt:lpstr>
      <vt:lpstr>Házi feladat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Bevezetés a programozásba</dc:title>
  <dc:creator>Apró Anikó</dc:creator>
  <cp:lastModifiedBy>Apró Anikó</cp:lastModifiedBy>
  <cp:revision>26</cp:revision>
  <dcterms:created xsi:type="dcterms:W3CDTF">2022-08-31T08:42:14Z</dcterms:created>
  <dcterms:modified xsi:type="dcterms:W3CDTF">2022-11-13T15:49:13Z</dcterms:modified>
</cp:coreProperties>
</file>