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82" r:id="rId6"/>
    <p:sldId id="283" r:id="rId7"/>
    <p:sldId id="284" r:id="rId8"/>
    <p:sldId id="285" r:id="rId9"/>
    <p:sldId id="286" r:id="rId10"/>
    <p:sldId id="287" r:id="rId11"/>
    <p:sldId id="288" r:id="rId12"/>
    <p:sldId id="289" r:id="rId13"/>
    <p:sldId id="290" r:id="rId14"/>
    <p:sldId id="277" r:id="rId15"/>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2" name="Group 15">
            <a:extLst>
              <a:ext uri="{FF2B5EF4-FFF2-40B4-BE49-F238E27FC236}">
                <a16:creationId xmlns:a16="http://schemas.microsoft.com/office/drawing/2014/main" id="{8D52225F-2FD0-FC94-CC45-131D4EF69CD1}"/>
              </a:ext>
            </a:extLst>
          </p:cNvPr>
          <p:cNvGrpSpPr/>
          <p:nvPr/>
        </p:nvGrpSpPr>
        <p:grpSpPr>
          <a:xfrm>
            <a:off x="-1" y="-8467"/>
            <a:ext cx="12192006" cy="6866467"/>
            <a:chOff x="-1" y="-8467"/>
            <a:chExt cx="12192006" cy="6866467"/>
          </a:xfrm>
        </p:grpSpPr>
        <p:cxnSp>
          <p:nvCxnSpPr>
            <p:cNvPr id="3" name="Straight Connector 18">
              <a:extLst>
                <a:ext uri="{FF2B5EF4-FFF2-40B4-BE49-F238E27FC236}">
                  <a16:creationId xmlns:a16="http://schemas.microsoft.com/office/drawing/2014/main" id="{D7851378-57E2-5F52-BC57-8E90708611F7}"/>
                </a:ext>
              </a:extLst>
            </p:cNvPr>
            <p:cNvCxnSpPr/>
            <p:nvPr/>
          </p:nvCxnSpPr>
          <p:spPr>
            <a:xfrm>
              <a:off x="9371008" y="0"/>
              <a:ext cx="1219207" cy="6858000"/>
            </a:xfrm>
            <a:prstGeom prst="straightConnector1">
              <a:avLst/>
            </a:prstGeom>
            <a:noFill/>
            <a:ln w="9528" cap="rnd">
              <a:solidFill>
                <a:srgbClr val="F496CB">
                  <a:alpha val="70000"/>
                </a:srgbClr>
              </a:solidFill>
              <a:prstDash val="solid"/>
              <a:miter/>
            </a:ln>
          </p:spPr>
        </p:cxnSp>
        <p:cxnSp>
          <p:nvCxnSpPr>
            <p:cNvPr id="4" name="Straight Connector 19">
              <a:extLst>
                <a:ext uri="{FF2B5EF4-FFF2-40B4-BE49-F238E27FC236}">
                  <a16:creationId xmlns:a16="http://schemas.microsoft.com/office/drawing/2014/main" id="{801F5412-354B-83DF-B0BE-90ABC0BD21DC}"/>
                </a:ext>
              </a:extLst>
            </p:cNvPr>
            <p:cNvCxnSpPr/>
            <p:nvPr/>
          </p:nvCxnSpPr>
          <p:spPr>
            <a:xfrm flipH="1">
              <a:off x="7425266" y="3681410"/>
              <a:ext cx="4763557" cy="3176590"/>
            </a:xfrm>
            <a:prstGeom prst="straightConnector1">
              <a:avLst/>
            </a:prstGeom>
            <a:noFill/>
            <a:ln w="9528" cap="rnd">
              <a:solidFill>
                <a:srgbClr val="F496CB">
                  <a:alpha val="70000"/>
                </a:srgbClr>
              </a:solidFill>
              <a:prstDash val="solid"/>
              <a:miter/>
            </a:ln>
          </p:spPr>
        </p:cxnSp>
        <p:sp>
          <p:nvSpPr>
            <p:cNvPr id="5" name="Rectangle 23">
              <a:extLst>
                <a:ext uri="{FF2B5EF4-FFF2-40B4-BE49-F238E27FC236}">
                  <a16:creationId xmlns:a16="http://schemas.microsoft.com/office/drawing/2014/main" id="{C710A28E-3079-1972-629F-F7016CF84C62}"/>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F496CB">
                <a:alpha val="3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7D1F12F5-795D-6B88-CB70-3564E5A7954E}"/>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F496CB">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7" name="Isosceles Triangle 22">
              <a:extLst>
                <a:ext uri="{FF2B5EF4-FFF2-40B4-BE49-F238E27FC236}">
                  <a16:creationId xmlns:a16="http://schemas.microsoft.com/office/drawing/2014/main" id="{69AFD92A-6564-146C-CD1A-6CB41DF097D3}"/>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F496CB">
                <a:alpha val="72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E6B89B3C-A261-F420-EBC9-743C58F12C2D}"/>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EB3D9F">
                <a:alpha val="5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93EDBF0E-FE87-7F07-39A7-DC2B6F3A3429}"/>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E1C7AC24-F3F8-2A00-DC6A-5050BC159176}"/>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B2136D">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1" name="Isosceles Triangle 26">
              <a:extLst>
                <a:ext uri="{FF2B5EF4-FFF2-40B4-BE49-F238E27FC236}">
                  <a16:creationId xmlns:a16="http://schemas.microsoft.com/office/drawing/2014/main" id="{CDCB1A43-0026-CFE3-4E53-46E722136779}"/>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B2136D">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2" name="Isosceles Triangle 28">
              <a:extLst>
                <a:ext uri="{FF2B5EF4-FFF2-40B4-BE49-F238E27FC236}">
                  <a16:creationId xmlns:a16="http://schemas.microsoft.com/office/drawing/2014/main" id="{AA8458CB-02FA-1DE4-4920-E5BC69799953}"/>
                </a:ext>
              </a:extLst>
            </p:cNvPr>
            <p:cNvSpPr/>
            <p:nvPr/>
          </p:nvSpPr>
          <p:spPr>
            <a:xfrm rot="10799991">
              <a:off x="-1"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grpSp>
      <p:sp>
        <p:nvSpPr>
          <p:cNvPr id="13" name="Title 1">
            <a:extLst>
              <a:ext uri="{FF2B5EF4-FFF2-40B4-BE49-F238E27FC236}">
                <a16:creationId xmlns:a16="http://schemas.microsoft.com/office/drawing/2014/main" id="{8B4E200F-799E-167C-ED68-3FE02D2D34BA}"/>
              </a:ext>
            </a:extLst>
          </p:cNvPr>
          <p:cNvSpPr txBox="1">
            <a:spLocks noGrp="1"/>
          </p:cNvSpPr>
          <p:nvPr>
            <p:ph type="ctrTitle"/>
          </p:nvPr>
        </p:nvSpPr>
        <p:spPr>
          <a:xfrm>
            <a:off x="1507068" y="2404533"/>
            <a:ext cx="7766931" cy="1646304"/>
          </a:xfrm>
        </p:spPr>
        <p:txBody>
          <a:bodyPr anchor="b">
            <a:noAutofit/>
          </a:bodyPr>
          <a:lstStyle>
            <a:lvl1pPr algn="r">
              <a:defRPr sz="5400"/>
            </a:lvl1pPr>
          </a:lstStyle>
          <a:p>
            <a:pPr lvl="0"/>
            <a:r>
              <a:rPr lang="hu-HU"/>
              <a:t>Mintacím szerkesztése</a:t>
            </a:r>
            <a:endParaRPr lang="en-US"/>
          </a:p>
        </p:txBody>
      </p:sp>
      <p:sp>
        <p:nvSpPr>
          <p:cNvPr id="14" name="Subtitle 2">
            <a:extLst>
              <a:ext uri="{FF2B5EF4-FFF2-40B4-BE49-F238E27FC236}">
                <a16:creationId xmlns:a16="http://schemas.microsoft.com/office/drawing/2014/main" id="{59DF63D3-69C2-FDCC-5A53-D642BE1B7DAC}"/>
              </a:ext>
            </a:extLst>
          </p:cNvPr>
          <p:cNvSpPr txBox="1">
            <a:spLocks noGrp="1"/>
          </p:cNvSpPr>
          <p:nvPr>
            <p:ph type="subTitle" idx="1"/>
          </p:nvPr>
        </p:nvSpPr>
        <p:spPr>
          <a:xfrm>
            <a:off x="1507068" y="4050828"/>
            <a:ext cx="7766931" cy="1096895"/>
          </a:xfrm>
        </p:spPr>
        <p:txBody>
          <a:bodyPr/>
          <a:lstStyle>
            <a:lvl1pPr marL="0" indent="0" algn="r">
              <a:buNone/>
              <a:defRPr>
                <a:solidFill>
                  <a:srgbClr val="7F7F7F"/>
                </a:solidFill>
              </a:defRPr>
            </a:lvl1pPr>
          </a:lstStyle>
          <a:p>
            <a:pPr lvl="0"/>
            <a:r>
              <a:rPr lang="hu-HU"/>
              <a:t>Kattintson ide az alcím mintájának szerkesztéséhez</a:t>
            </a:r>
            <a:endParaRPr lang="en-US"/>
          </a:p>
        </p:txBody>
      </p:sp>
      <p:sp>
        <p:nvSpPr>
          <p:cNvPr id="15" name="Date Placeholder 3">
            <a:extLst>
              <a:ext uri="{FF2B5EF4-FFF2-40B4-BE49-F238E27FC236}">
                <a16:creationId xmlns:a16="http://schemas.microsoft.com/office/drawing/2014/main" id="{3D0F5FB1-4EC8-B2B3-6E7F-20363D1F2154}"/>
              </a:ext>
            </a:extLst>
          </p:cNvPr>
          <p:cNvSpPr txBox="1">
            <a:spLocks noGrp="1"/>
          </p:cNvSpPr>
          <p:nvPr>
            <p:ph type="dt" sz="half" idx="7"/>
          </p:nvPr>
        </p:nvSpPr>
        <p:spPr/>
        <p:txBody>
          <a:bodyPr/>
          <a:lstStyle>
            <a:lvl1pPr>
              <a:defRPr/>
            </a:lvl1pPr>
          </a:lstStyle>
          <a:p>
            <a:pPr lvl="0"/>
            <a:fld id="{637F43F8-6318-4CDA-80D5-18239B1EAA8E}" type="datetime1">
              <a:rPr lang="en-US"/>
              <a:pPr lvl="0"/>
              <a:t>9/24/2022</a:t>
            </a:fld>
            <a:endParaRPr lang="en-US"/>
          </a:p>
        </p:txBody>
      </p:sp>
      <p:sp>
        <p:nvSpPr>
          <p:cNvPr id="16" name="Footer Placeholder 4">
            <a:extLst>
              <a:ext uri="{FF2B5EF4-FFF2-40B4-BE49-F238E27FC236}">
                <a16:creationId xmlns:a16="http://schemas.microsoft.com/office/drawing/2014/main" id="{61AEE9B2-46A9-E42D-FF5C-F9A845B4780D}"/>
              </a:ext>
            </a:extLst>
          </p:cNvPr>
          <p:cNvSpPr txBox="1">
            <a:spLocks noGrp="1"/>
          </p:cNvSpPr>
          <p:nvPr>
            <p:ph type="ftr" sz="quarter" idx="9"/>
          </p:nvPr>
        </p:nvSpPr>
        <p:spPr/>
        <p:txBody>
          <a:bodyPr/>
          <a:lstStyle>
            <a:lvl1pPr>
              <a:defRPr/>
            </a:lvl1pPr>
          </a:lstStyle>
          <a:p>
            <a:pPr lvl="0"/>
            <a:endParaRPr lang="en-US"/>
          </a:p>
        </p:txBody>
      </p:sp>
      <p:sp>
        <p:nvSpPr>
          <p:cNvPr id="17" name="Slide Number Placeholder 5">
            <a:extLst>
              <a:ext uri="{FF2B5EF4-FFF2-40B4-BE49-F238E27FC236}">
                <a16:creationId xmlns:a16="http://schemas.microsoft.com/office/drawing/2014/main" id="{B4B87180-6EC5-72FA-9F6A-3DBF90928737}"/>
              </a:ext>
            </a:extLst>
          </p:cNvPr>
          <p:cNvSpPr txBox="1">
            <a:spLocks noGrp="1"/>
          </p:cNvSpPr>
          <p:nvPr>
            <p:ph type="sldNum" sz="quarter" idx="8"/>
          </p:nvPr>
        </p:nvSpPr>
        <p:spPr/>
        <p:txBody>
          <a:bodyPr/>
          <a:lstStyle>
            <a:lvl1pPr>
              <a:defRPr/>
            </a:lvl1pPr>
          </a:lstStyle>
          <a:p>
            <a:pPr lvl="0"/>
            <a:fld id="{A5AA4C32-D00E-435C-AE0D-74083B96F508}" type="slidenum">
              <a:t>‹#›</a:t>
            </a:fld>
            <a:endParaRPr lang="en-US"/>
          </a:p>
        </p:txBody>
      </p:sp>
    </p:spTree>
    <p:extLst>
      <p:ext uri="{BB962C8B-B14F-4D97-AF65-F5344CB8AC3E}">
        <p14:creationId xmlns:p14="http://schemas.microsoft.com/office/powerpoint/2010/main" val="767411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48ED-03EF-6712-384B-A1A2A73BEA17}"/>
              </a:ext>
            </a:extLst>
          </p:cNvPr>
          <p:cNvSpPr txBox="1">
            <a:spLocks noGrp="1"/>
          </p:cNvSpPr>
          <p:nvPr>
            <p:ph type="title"/>
          </p:nvPr>
        </p:nvSpPr>
        <p:spPr>
          <a:xfrm>
            <a:off x="677332" y="609603"/>
            <a:ext cx="8596667" cy="3403597"/>
          </a:xfrm>
        </p:spPr>
        <p:txBody>
          <a:bodyPr anchor="ctr"/>
          <a:lstStyle>
            <a:lvl1pPr>
              <a:defRPr sz="44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29F766FE-69CF-E9DC-D3B2-51C532E9ADEC}"/>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hu-HU"/>
              <a:t>Mintaszöveg szerkesztése</a:t>
            </a:r>
          </a:p>
        </p:txBody>
      </p:sp>
      <p:sp>
        <p:nvSpPr>
          <p:cNvPr id="4" name="Date Placeholder 3">
            <a:extLst>
              <a:ext uri="{FF2B5EF4-FFF2-40B4-BE49-F238E27FC236}">
                <a16:creationId xmlns:a16="http://schemas.microsoft.com/office/drawing/2014/main" id="{FC036530-CA6D-EBE4-AE42-852229FCFAA4}"/>
              </a:ext>
            </a:extLst>
          </p:cNvPr>
          <p:cNvSpPr txBox="1">
            <a:spLocks noGrp="1"/>
          </p:cNvSpPr>
          <p:nvPr>
            <p:ph type="dt" sz="half" idx="7"/>
          </p:nvPr>
        </p:nvSpPr>
        <p:spPr/>
        <p:txBody>
          <a:bodyPr/>
          <a:lstStyle>
            <a:lvl1pPr>
              <a:defRPr/>
            </a:lvl1pPr>
          </a:lstStyle>
          <a:p>
            <a:pPr lvl="0"/>
            <a:fld id="{4B1EF4A8-CA68-44A6-BC8D-E2E1F224C3E3}" type="datetime1">
              <a:rPr lang="en-US"/>
              <a:pPr lvl="0"/>
              <a:t>9/24/2022</a:t>
            </a:fld>
            <a:endParaRPr lang="en-US"/>
          </a:p>
        </p:txBody>
      </p:sp>
      <p:sp>
        <p:nvSpPr>
          <p:cNvPr id="5" name="Footer Placeholder 4">
            <a:extLst>
              <a:ext uri="{FF2B5EF4-FFF2-40B4-BE49-F238E27FC236}">
                <a16:creationId xmlns:a16="http://schemas.microsoft.com/office/drawing/2014/main" id="{BFF46F19-7F14-2BC9-C2D0-27A5F3CBB7B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044B700-2DC7-36D6-AA28-D92527AA46C2}"/>
              </a:ext>
            </a:extLst>
          </p:cNvPr>
          <p:cNvSpPr txBox="1">
            <a:spLocks noGrp="1"/>
          </p:cNvSpPr>
          <p:nvPr>
            <p:ph type="sldNum" sz="quarter" idx="8"/>
          </p:nvPr>
        </p:nvSpPr>
        <p:spPr/>
        <p:txBody>
          <a:bodyPr/>
          <a:lstStyle>
            <a:lvl1pPr>
              <a:defRPr/>
            </a:lvl1pPr>
          </a:lstStyle>
          <a:p>
            <a:pPr lvl="0"/>
            <a:fld id="{35597595-DBC1-46CF-97C7-6A97B6689A25}" type="slidenum">
              <a:t>‹#›</a:t>
            </a:fld>
            <a:endParaRPr lang="en-US"/>
          </a:p>
        </p:txBody>
      </p:sp>
    </p:spTree>
    <p:extLst>
      <p:ext uri="{BB962C8B-B14F-4D97-AF65-F5344CB8AC3E}">
        <p14:creationId xmlns:p14="http://schemas.microsoft.com/office/powerpoint/2010/main" val="209715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D5CE-B1C8-1BCF-CA54-C588FBA6160D}"/>
              </a:ext>
            </a:extLst>
          </p:cNvPr>
          <p:cNvSpPr txBox="1">
            <a:spLocks noGrp="1"/>
          </p:cNvSpPr>
          <p:nvPr>
            <p:ph type="title"/>
          </p:nvPr>
        </p:nvSpPr>
        <p:spPr>
          <a:xfrm>
            <a:off x="931334" y="609603"/>
            <a:ext cx="8094131"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66A5EA98-50FB-18CB-61B6-96602E55F254}"/>
              </a:ext>
            </a:extLst>
          </p:cNvPr>
          <p:cNvSpPr txBox="1">
            <a:spLocks noGrp="1"/>
          </p:cNvSpPr>
          <p:nvPr>
            <p:ph type="body" idx="4294967295"/>
          </p:nvPr>
        </p:nvSpPr>
        <p:spPr>
          <a:xfrm>
            <a:off x="1366141" y="3632197"/>
            <a:ext cx="7224528" cy="381003"/>
          </a:xfrm>
        </p:spPr>
        <p:txBody>
          <a:bodyPr anchor="ctr">
            <a:noAutofit/>
          </a:bodyPr>
          <a:lstStyle>
            <a:lvl1pPr marL="0" indent="0">
              <a:buNone/>
              <a:defRPr sz="1600">
                <a:solidFill>
                  <a:srgbClr val="7F7F7F"/>
                </a:solidFill>
              </a:defRPr>
            </a:lvl1pPr>
          </a:lstStyle>
          <a:p>
            <a:pPr lvl="0"/>
            <a:r>
              <a:rPr lang="hu-HU"/>
              <a:t>Mintaszöveg szerkesztése</a:t>
            </a:r>
          </a:p>
        </p:txBody>
      </p:sp>
      <p:sp>
        <p:nvSpPr>
          <p:cNvPr id="4" name="Text Placeholder 2">
            <a:extLst>
              <a:ext uri="{FF2B5EF4-FFF2-40B4-BE49-F238E27FC236}">
                <a16:creationId xmlns:a16="http://schemas.microsoft.com/office/drawing/2014/main" id="{D615AFFF-9E3F-9B13-CD67-68448F584BA2}"/>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hu-HU"/>
              <a:t>Mintaszöveg szerkesztése</a:t>
            </a:r>
          </a:p>
        </p:txBody>
      </p:sp>
      <p:sp>
        <p:nvSpPr>
          <p:cNvPr id="5" name="Date Placeholder 3">
            <a:extLst>
              <a:ext uri="{FF2B5EF4-FFF2-40B4-BE49-F238E27FC236}">
                <a16:creationId xmlns:a16="http://schemas.microsoft.com/office/drawing/2014/main" id="{9BE12257-673D-5555-BE01-ECDED3F76502}"/>
              </a:ext>
            </a:extLst>
          </p:cNvPr>
          <p:cNvSpPr txBox="1">
            <a:spLocks noGrp="1"/>
          </p:cNvSpPr>
          <p:nvPr>
            <p:ph type="dt" sz="half" idx="7"/>
          </p:nvPr>
        </p:nvSpPr>
        <p:spPr/>
        <p:txBody>
          <a:bodyPr/>
          <a:lstStyle>
            <a:lvl1pPr>
              <a:defRPr/>
            </a:lvl1pPr>
          </a:lstStyle>
          <a:p>
            <a:pPr lvl="0"/>
            <a:fld id="{1FCE41D1-F111-4983-AF40-110790D3D715}" type="datetime1">
              <a:rPr lang="en-US"/>
              <a:pPr lvl="0"/>
              <a:t>9/24/2022</a:t>
            </a:fld>
            <a:endParaRPr lang="en-US"/>
          </a:p>
        </p:txBody>
      </p:sp>
      <p:sp>
        <p:nvSpPr>
          <p:cNvPr id="6" name="Footer Placeholder 4">
            <a:extLst>
              <a:ext uri="{FF2B5EF4-FFF2-40B4-BE49-F238E27FC236}">
                <a16:creationId xmlns:a16="http://schemas.microsoft.com/office/drawing/2014/main" id="{8B0C38C9-7DE2-CB74-F5DB-3F215D2388E5}"/>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8452D85A-9805-DD97-593E-F44C9DCE0D33}"/>
              </a:ext>
            </a:extLst>
          </p:cNvPr>
          <p:cNvSpPr txBox="1">
            <a:spLocks noGrp="1"/>
          </p:cNvSpPr>
          <p:nvPr>
            <p:ph type="sldNum" sz="quarter" idx="8"/>
          </p:nvPr>
        </p:nvSpPr>
        <p:spPr/>
        <p:txBody>
          <a:bodyPr/>
          <a:lstStyle>
            <a:lvl1pPr>
              <a:defRPr/>
            </a:lvl1pPr>
          </a:lstStyle>
          <a:p>
            <a:pPr lvl="0"/>
            <a:fld id="{87BEE49F-C785-478E-9962-16050BE00E30}" type="slidenum">
              <a:t>‹#›</a:t>
            </a:fld>
            <a:endParaRPr lang="en-US"/>
          </a:p>
        </p:txBody>
      </p:sp>
      <p:sp>
        <p:nvSpPr>
          <p:cNvPr id="8" name="TextBox 23">
            <a:extLst>
              <a:ext uri="{FF2B5EF4-FFF2-40B4-BE49-F238E27FC236}">
                <a16:creationId xmlns:a16="http://schemas.microsoft.com/office/drawing/2014/main" id="{0B464D5F-D3F7-91D0-4E2D-8495E0ACC39D}"/>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
        <p:nvSpPr>
          <p:cNvPr id="9" name="TextBox 24">
            <a:extLst>
              <a:ext uri="{FF2B5EF4-FFF2-40B4-BE49-F238E27FC236}">
                <a16:creationId xmlns:a16="http://schemas.microsoft.com/office/drawing/2014/main" id="{FC3212A0-E53A-3A4D-0C80-362055BBC09C}"/>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Tree>
    <p:extLst>
      <p:ext uri="{BB962C8B-B14F-4D97-AF65-F5344CB8AC3E}">
        <p14:creationId xmlns:p14="http://schemas.microsoft.com/office/powerpoint/2010/main" val="368465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6846-2CE1-35F3-245D-F9F142CBE341}"/>
              </a:ext>
            </a:extLst>
          </p:cNvPr>
          <p:cNvSpPr txBox="1">
            <a:spLocks noGrp="1"/>
          </p:cNvSpPr>
          <p:nvPr>
            <p:ph type="title"/>
          </p:nvPr>
        </p:nvSpPr>
        <p:spPr>
          <a:xfrm>
            <a:off x="677332" y="1931990"/>
            <a:ext cx="8596667" cy="2595460"/>
          </a:xfrm>
        </p:spPr>
        <p:txBody>
          <a:bodyPr anchor="b"/>
          <a:lstStyle>
            <a:lvl1pPr>
              <a:defRPr sz="44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DEF31544-5E34-D7C0-9294-E1892A9FD272}"/>
              </a:ext>
            </a:extLst>
          </p:cNvPr>
          <p:cNvSpPr txBox="1">
            <a:spLocks noGrp="1"/>
          </p:cNvSpPr>
          <p:nvPr>
            <p:ph type="body" idx="4294967295"/>
          </p:nvPr>
        </p:nvSpPr>
        <p:spPr>
          <a:xfrm>
            <a:off x="677332" y="4527450"/>
            <a:ext cx="8596667" cy="1513917"/>
          </a:xfrm>
        </p:spPr>
        <p:txBody>
          <a:bodyPr/>
          <a:lstStyle>
            <a:lvl1pPr marL="0" indent="0">
              <a:buNone/>
              <a:defRPr/>
            </a:lvl1pPr>
          </a:lstStyle>
          <a:p>
            <a:pPr lvl="0"/>
            <a:r>
              <a:rPr lang="hu-HU"/>
              <a:t>Mintaszöveg szerkesztése</a:t>
            </a:r>
          </a:p>
        </p:txBody>
      </p:sp>
      <p:sp>
        <p:nvSpPr>
          <p:cNvPr id="4" name="Date Placeholder 3">
            <a:extLst>
              <a:ext uri="{FF2B5EF4-FFF2-40B4-BE49-F238E27FC236}">
                <a16:creationId xmlns:a16="http://schemas.microsoft.com/office/drawing/2014/main" id="{9B7E51AA-19EA-9CFF-1916-DD0E05089524}"/>
              </a:ext>
            </a:extLst>
          </p:cNvPr>
          <p:cNvSpPr txBox="1">
            <a:spLocks noGrp="1"/>
          </p:cNvSpPr>
          <p:nvPr>
            <p:ph type="dt" sz="half" idx="7"/>
          </p:nvPr>
        </p:nvSpPr>
        <p:spPr/>
        <p:txBody>
          <a:bodyPr/>
          <a:lstStyle>
            <a:lvl1pPr>
              <a:defRPr/>
            </a:lvl1pPr>
          </a:lstStyle>
          <a:p>
            <a:pPr lvl="0"/>
            <a:fld id="{95B190E1-3C26-410D-A9CF-7A7E9A7466A3}" type="datetime1">
              <a:rPr lang="en-US"/>
              <a:pPr lvl="0"/>
              <a:t>9/24/2022</a:t>
            </a:fld>
            <a:endParaRPr lang="en-US"/>
          </a:p>
        </p:txBody>
      </p:sp>
      <p:sp>
        <p:nvSpPr>
          <p:cNvPr id="5" name="Footer Placeholder 4">
            <a:extLst>
              <a:ext uri="{FF2B5EF4-FFF2-40B4-BE49-F238E27FC236}">
                <a16:creationId xmlns:a16="http://schemas.microsoft.com/office/drawing/2014/main" id="{894823D4-469F-B639-D52D-8388094B2A5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0A94DD9-9CDF-6BAF-F046-F8E2706B2CA6}"/>
              </a:ext>
            </a:extLst>
          </p:cNvPr>
          <p:cNvSpPr txBox="1">
            <a:spLocks noGrp="1"/>
          </p:cNvSpPr>
          <p:nvPr>
            <p:ph type="sldNum" sz="quarter" idx="8"/>
          </p:nvPr>
        </p:nvSpPr>
        <p:spPr/>
        <p:txBody>
          <a:bodyPr/>
          <a:lstStyle>
            <a:lvl1pPr>
              <a:defRPr/>
            </a:lvl1pPr>
          </a:lstStyle>
          <a:p>
            <a:pPr lvl="0"/>
            <a:fld id="{FA5D4E80-50F3-45D9-B6EF-8E2212182ABD}" type="slidenum">
              <a:t>‹#›</a:t>
            </a:fld>
            <a:endParaRPr lang="en-US"/>
          </a:p>
        </p:txBody>
      </p:sp>
    </p:spTree>
    <p:extLst>
      <p:ext uri="{BB962C8B-B14F-4D97-AF65-F5344CB8AC3E}">
        <p14:creationId xmlns:p14="http://schemas.microsoft.com/office/powerpoint/2010/main" val="349934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808F-A716-9EB7-8967-F79E90CE972B}"/>
              </a:ext>
            </a:extLst>
          </p:cNvPr>
          <p:cNvSpPr txBox="1">
            <a:spLocks noGrp="1"/>
          </p:cNvSpPr>
          <p:nvPr>
            <p:ph type="title"/>
          </p:nvPr>
        </p:nvSpPr>
        <p:spPr>
          <a:xfrm>
            <a:off x="931334" y="609603"/>
            <a:ext cx="8094131"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C55A407E-3512-7173-52AD-8F2992AB36F5}"/>
              </a:ext>
            </a:extLst>
          </p:cNvPr>
          <p:cNvSpPr txBox="1">
            <a:spLocks noGrp="1"/>
          </p:cNvSpPr>
          <p:nvPr>
            <p:ph type="body" idx="4294967295"/>
          </p:nvPr>
        </p:nvSpPr>
        <p:spPr>
          <a:xfrm>
            <a:off x="677332" y="4013201"/>
            <a:ext cx="8596667" cy="514249"/>
          </a:xfrm>
        </p:spPr>
        <p:txBody>
          <a:bodyPr anchor="b">
            <a:noAutofit/>
          </a:bodyPr>
          <a:lstStyle>
            <a:lvl1pPr marL="0" indent="0">
              <a:buNone/>
              <a:defRPr sz="2400"/>
            </a:lvl1pPr>
          </a:lstStyle>
          <a:p>
            <a:pPr lvl="0"/>
            <a:r>
              <a:rPr lang="hu-HU"/>
              <a:t>Mintaszöveg szerkesztése</a:t>
            </a:r>
          </a:p>
        </p:txBody>
      </p:sp>
      <p:sp>
        <p:nvSpPr>
          <p:cNvPr id="4" name="Text Placeholder 2">
            <a:extLst>
              <a:ext uri="{FF2B5EF4-FFF2-40B4-BE49-F238E27FC236}">
                <a16:creationId xmlns:a16="http://schemas.microsoft.com/office/drawing/2014/main" id="{C57A1258-FA59-7603-34AF-517D70445BEF}"/>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hu-HU"/>
              <a:t>Mintaszöveg szerkesztése</a:t>
            </a:r>
          </a:p>
        </p:txBody>
      </p:sp>
      <p:sp>
        <p:nvSpPr>
          <p:cNvPr id="5" name="Date Placeholder 3">
            <a:extLst>
              <a:ext uri="{FF2B5EF4-FFF2-40B4-BE49-F238E27FC236}">
                <a16:creationId xmlns:a16="http://schemas.microsoft.com/office/drawing/2014/main" id="{F1AE9E40-5676-6837-7C69-F85C676F8BFF}"/>
              </a:ext>
            </a:extLst>
          </p:cNvPr>
          <p:cNvSpPr txBox="1">
            <a:spLocks noGrp="1"/>
          </p:cNvSpPr>
          <p:nvPr>
            <p:ph type="dt" sz="half" idx="7"/>
          </p:nvPr>
        </p:nvSpPr>
        <p:spPr/>
        <p:txBody>
          <a:bodyPr/>
          <a:lstStyle>
            <a:lvl1pPr>
              <a:defRPr/>
            </a:lvl1pPr>
          </a:lstStyle>
          <a:p>
            <a:pPr lvl="0"/>
            <a:fld id="{76056226-5B03-48DA-817E-FB9CFD8137AC}" type="datetime1">
              <a:rPr lang="en-US"/>
              <a:pPr lvl="0"/>
              <a:t>9/24/2022</a:t>
            </a:fld>
            <a:endParaRPr lang="en-US"/>
          </a:p>
        </p:txBody>
      </p:sp>
      <p:sp>
        <p:nvSpPr>
          <p:cNvPr id="6" name="Footer Placeholder 4">
            <a:extLst>
              <a:ext uri="{FF2B5EF4-FFF2-40B4-BE49-F238E27FC236}">
                <a16:creationId xmlns:a16="http://schemas.microsoft.com/office/drawing/2014/main" id="{37DE71D9-C0C8-1A80-DFD1-E41E9D9788CA}"/>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E2D3B023-9511-3ADC-DB07-2028061674E7}"/>
              </a:ext>
            </a:extLst>
          </p:cNvPr>
          <p:cNvSpPr txBox="1">
            <a:spLocks noGrp="1"/>
          </p:cNvSpPr>
          <p:nvPr>
            <p:ph type="sldNum" sz="quarter" idx="8"/>
          </p:nvPr>
        </p:nvSpPr>
        <p:spPr/>
        <p:txBody>
          <a:bodyPr/>
          <a:lstStyle>
            <a:lvl1pPr>
              <a:defRPr/>
            </a:lvl1pPr>
          </a:lstStyle>
          <a:p>
            <a:pPr lvl="0"/>
            <a:fld id="{9D141F88-7847-4373-95AA-864AABB54A26}" type="slidenum">
              <a:t>‹#›</a:t>
            </a:fld>
            <a:endParaRPr lang="en-US"/>
          </a:p>
        </p:txBody>
      </p:sp>
      <p:sp>
        <p:nvSpPr>
          <p:cNvPr id="8" name="TextBox 23">
            <a:extLst>
              <a:ext uri="{FF2B5EF4-FFF2-40B4-BE49-F238E27FC236}">
                <a16:creationId xmlns:a16="http://schemas.microsoft.com/office/drawing/2014/main" id="{B83400B8-CE97-0B6D-F8DE-4D67D1E0DA74}"/>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
        <p:nvSpPr>
          <p:cNvPr id="9" name="TextBox 24">
            <a:extLst>
              <a:ext uri="{FF2B5EF4-FFF2-40B4-BE49-F238E27FC236}">
                <a16:creationId xmlns:a16="http://schemas.microsoft.com/office/drawing/2014/main" id="{2376D665-F839-C6A0-CD4D-9B5D4B70AAF3}"/>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Tree>
    <p:extLst>
      <p:ext uri="{BB962C8B-B14F-4D97-AF65-F5344CB8AC3E}">
        <p14:creationId xmlns:p14="http://schemas.microsoft.com/office/powerpoint/2010/main" val="26286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7FBE-E651-60FF-725D-A5BC043AA00A}"/>
              </a:ext>
            </a:extLst>
          </p:cNvPr>
          <p:cNvSpPr txBox="1">
            <a:spLocks noGrp="1"/>
          </p:cNvSpPr>
          <p:nvPr>
            <p:ph type="title"/>
          </p:nvPr>
        </p:nvSpPr>
        <p:spPr>
          <a:xfrm>
            <a:off x="685800" y="609603"/>
            <a:ext cx="8588200"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346B07B3-7FF7-1272-6C46-EDBA64D25B2F}"/>
              </a:ext>
            </a:extLst>
          </p:cNvPr>
          <p:cNvSpPr txBox="1">
            <a:spLocks noGrp="1"/>
          </p:cNvSpPr>
          <p:nvPr>
            <p:ph type="body" idx="4294967295"/>
          </p:nvPr>
        </p:nvSpPr>
        <p:spPr>
          <a:xfrm>
            <a:off x="677332" y="4013201"/>
            <a:ext cx="8596667" cy="514249"/>
          </a:xfrm>
        </p:spPr>
        <p:txBody>
          <a:bodyPr anchor="b">
            <a:noAutofit/>
          </a:bodyPr>
          <a:lstStyle>
            <a:lvl1pPr marL="0" indent="0">
              <a:buNone/>
              <a:defRPr sz="2400">
                <a:solidFill>
                  <a:srgbClr val="F496CB"/>
                </a:solidFill>
              </a:defRPr>
            </a:lvl1pPr>
          </a:lstStyle>
          <a:p>
            <a:pPr lvl="0"/>
            <a:r>
              <a:rPr lang="hu-HU"/>
              <a:t>Mintaszöveg szerkesztése</a:t>
            </a:r>
          </a:p>
        </p:txBody>
      </p:sp>
      <p:sp>
        <p:nvSpPr>
          <p:cNvPr id="4" name="Text Placeholder 2">
            <a:extLst>
              <a:ext uri="{FF2B5EF4-FFF2-40B4-BE49-F238E27FC236}">
                <a16:creationId xmlns:a16="http://schemas.microsoft.com/office/drawing/2014/main" id="{8C060476-5ACB-911B-D487-EA90E82C34C8}"/>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hu-HU"/>
              <a:t>Mintaszöveg szerkesztése</a:t>
            </a:r>
          </a:p>
        </p:txBody>
      </p:sp>
      <p:sp>
        <p:nvSpPr>
          <p:cNvPr id="5" name="Date Placeholder 3">
            <a:extLst>
              <a:ext uri="{FF2B5EF4-FFF2-40B4-BE49-F238E27FC236}">
                <a16:creationId xmlns:a16="http://schemas.microsoft.com/office/drawing/2014/main" id="{B7C8A3FE-D090-1FF7-5685-ABFBCE20C9EF}"/>
              </a:ext>
            </a:extLst>
          </p:cNvPr>
          <p:cNvSpPr txBox="1">
            <a:spLocks noGrp="1"/>
          </p:cNvSpPr>
          <p:nvPr>
            <p:ph type="dt" sz="half" idx="7"/>
          </p:nvPr>
        </p:nvSpPr>
        <p:spPr/>
        <p:txBody>
          <a:bodyPr/>
          <a:lstStyle>
            <a:lvl1pPr>
              <a:defRPr/>
            </a:lvl1pPr>
          </a:lstStyle>
          <a:p>
            <a:pPr lvl="0"/>
            <a:fld id="{62AC745A-59C2-49BA-AA5D-73EEEA1BD34B}" type="datetime1">
              <a:rPr lang="en-US"/>
              <a:pPr lvl="0"/>
              <a:t>9/24/2022</a:t>
            </a:fld>
            <a:endParaRPr lang="en-US"/>
          </a:p>
        </p:txBody>
      </p:sp>
      <p:sp>
        <p:nvSpPr>
          <p:cNvPr id="6" name="Footer Placeholder 4">
            <a:extLst>
              <a:ext uri="{FF2B5EF4-FFF2-40B4-BE49-F238E27FC236}">
                <a16:creationId xmlns:a16="http://schemas.microsoft.com/office/drawing/2014/main" id="{6B65D987-ADC3-0F55-A7B2-9C51E5BD58D1}"/>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80D3E0A3-3AF3-F17C-906D-5F908C70C812}"/>
              </a:ext>
            </a:extLst>
          </p:cNvPr>
          <p:cNvSpPr txBox="1">
            <a:spLocks noGrp="1"/>
          </p:cNvSpPr>
          <p:nvPr>
            <p:ph type="sldNum" sz="quarter" idx="8"/>
          </p:nvPr>
        </p:nvSpPr>
        <p:spPr/>
        <p:txBody>
          <a:bodyPr/>
          <a:lstStyle>
            <a:lvl1pPr>
              <a:defRPr/>
            </a:lvl1pPr>
          </a:lstStyle>
          <a:p>
            <a:pPr lvl="0"/>
            <a:fld id="{DFBD7596-AE69-46B5-9389-7AC361022E74}" type="slidenum">
              <a:t>‹#›</a:t>
            </a:fld>
            <a:endParaRPr lang="en-US"/>
          </a:p>
        </p:txBody>
      </p:sp>
    </p:spTree>
    <p:extLst>
      <p:ext uri="{BB962C8B-B14F-4D97-AF65-F5344CB8AC3E}">
        <p14:creationId xmlns:p14="http://schemas.microsoft.com/office/powerpoint/2010/main" val="132494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885B-CCEB-6DAA-843A-DB03A7283634}"/>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Vertical Text Placeholder 2">
            <a:extLst>
              <a:ext uri="{FF2B5EF4-FFF2-40B4-BE49-F238E27FC236}">
                <a16:creationId xmlns:a16="http://schemas.microsoft.com/office/drawing/2014/main" id="{057AF01B-909A-958B-5018-277A4545576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19164B4D-D071-9F84-2832-4665A421789F}"/>
              </a:ext>
            </a:extLst>
          </p:cNvPr>
          <p:cNvSpPr txBox="1">
            <a:spLocks noGrp="1"/>
          </p:cNvSpPr>
          <p:nvPr>
            <p:ph type="dt" sz="half" idx="7"/>
          </p:nvPr>
        </p:nvSpPr>
        <p:spPr/>
        <p:txBody>
          <a:bodyPr/>
          <a:lstStyle>
            <a:lvl1pPr>
              <a:defRPr/>
            </a:lvl1pPr>
          </a:lstStyle>
          <a:p>
            <a:pPr lvl="0"/>
            <a:fld id="{36C269D6-35ED-4244-8C56-3510AF640AF3}" type="datetime1">
              <a:rPr lang="en-US"/>
              <a:pPr lvl="0"/>
              <a:t>9/24/2022</a:t>
            </a:fld>
            <a:endParaRPr lang="en-US"/>
          </a:p>
        </p:txBody>
      </p:sp>
      <p:sp>
        <p:nvSpPr>
          <p:cNvPr id="5" name="Footer Placeholder 4">
            <a:extLst>
              <a:ext uri="{FF2B5EF4-FFF2-40B4-BE49-F238E27FC236}">
                <a16:creationId xmlns:a16="http://schemas.microsoft.com/office/drawing/2014/main" id="{C83CC6E6-7850-E8FE-CA3B-3F7260AFE45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BA09901-23CC-17A7-48E0-244FDA75EB90}"/>
              </a:ext>
            </a:extLst>
          </p:cNvPr>
          <p:cNvSpPr txBox="1">
            <a:spLocks noGrp="1"/>
          </p:cNvSpPr>
          <p:nvPr>
            <p:ph type="sldNum" sz="quarter" idx="8"/>
          </p:nvPr>
        </p:nvSpPr>
        <p:spPr/>
        <p:txBody>
          <a:bodyPr/>
          <a:lstStyle>
            <a:lvl1pPr>
              <a:defRPr/>
            </a:lvl1pPr>
          </a:lstStyle>
          <a:p>
            <a:pPr lvl="0"/>
            <a:fld id="{3AD4119B-4900-4852-AA16-8212C5A760F2}" type="slidenum">
              <a:t>‹#›</a:t>
            </a:fld>
            <a:endParaRPr lang="en-US"/>
          </a:p>
        </p:txBody>
      </p:sp>
    </p:spTree>
    <p:extLst>
      <p:ext uri="{BB962C8B-B14F-4D97-AF65-F5344CB8AC3E}">
        <p14:creationId xmlns:p14="http://schemas.microsoft.com/office/powerpoint/2010/main" val="3139418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236F4-98E4-F367-35F3-F31E96E8BAD9}"/>
              </a:ext>
            </a:extLst>
          </p:cNvPr>
          <p:cNvSpPr txBox="1">
            <a:spLocks noGrp="1"/>
          </p:cNvSpPr>
          <p:nvPr>
            <p:ph type="title" orient="vert"/>
          </p:nvPr>
        </p:nvSpPr>
        <p:spPr>
          <a:xfrm>
            <a:off x="7967670" y="609603"/>
            <a:ext cx="1304739" cy="5251454"/>
          </a:xfrm>
        </p:spPr>
        <p:txBody>
          <a:bodyPr vert="eaVert" anchor="ctr"/>
          <a:lstStyle>
            <a:lvl1pPr>
              <a:defRPr/>
            </a:lvl1pPr>
          </a:lstStyle>
          <a:p>
            <a:pPr lvl="0"/>
            <a:r>
              <a:rPr lang="hu-HU"/>
              <a:t>Mintacím szerkesztése</a:t>
            </a:r>
            <a:endParaRPr lang="en-US"/>
          </a:p>
        </p:txBody>
      </p:sp>
      <p:sp>
        <p:nvSpPr>
          <p:cNvPr id="3" name="Vertical Text Placeholder 2">
            <a:extLst>
              <a:ext uri="{FF2B5EF4-FFF2-40B4-BE49-F238E27FC236}">
                <a16:creationId xmlns:a16="http://schemas.microsoft.com/office/drawing/2014/main" id="{DFED1A5F-F9FC-D37D-8E6E-9CB8AB4894FB}"/>
              </a:ext>
            </a:extLst>
          </p:cNvPr>
          <p:cNvSpPr txBox="1">
            <a:spLocks noGrp="1"/>
          </p:cNvSpPr>
          <p:nvPr>
            <p:ph type="body" orient="vert" idx="1"/>
          </p:nvPr>
        </p:nvSpPr>
        <p:spPr>
          <a:xfrm>
            <a:off x="677332" y="609603"/>
            <a:ext cx="7060146" cy="5251454"/>
          </a:xfrm>
        </p:spPr>
        <p:txBody>
          <a:bodyPr vert="eaVert"/>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D56AB450-EC1C-A543-3B93-3BC7BBDB8D86}"/>
              </a:ext>
            </a:extLst>
          </p:cNvPr>
          <p:cNvSpPr txBox="1">
            <a:spLocks noGrp="1"/>
          </p:cNvSpPr>
          <p:nvPr>
            <p:ph type="dt" sz="half" idx="7"/>
          </p:nvPr>
        </p:nvSpPr>
        <p:spPr/>
        <p:txBody>
          <a:bodyPr/>
          <a:lstStyle>
            <a:lvl1pPr>
              <a:defRPr/>
            </a:lvl1pPr>
          </a:lstStyle>
          <a:p>
            <a:pPr lvl="0"/>
            <a:fld id="{553421CB-4A88-4280-8064-48BDB51C2322}" type="datetime1">
              <a:rPr lang="en-US"/>
              <a:pPr lvl="0"/>
              <a:t>9/24/2022</a:t>
            </a:fld>
            <a:endParaRPr lang="en-US"/>
          </a:p>
        </p:txBody>
      </p:sp>
      <p:sp>
        <p:nvSpPr>
          <p:cNvPr id="5" name="Footer Placeholder 4">
            <a:extLst>
              <a:ext uri="{FF2B5EF4-FFF2-40B4-BE49-F238E27FC236}">
                <a16:creationId xmlns:a16="http://schemas.microsoft.com/office/drawing/2014/main" id="{35794258-2A47-5ED8-BC73-F1EC24F519E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FD4A84A-CB9E-BC57-BA41-D8A8D9556E10}"/>
              </a:ext>
            </a:extLst>
          </p:cNvPr>
          <p:cNvSpPr txBox="1">
            <a:spLocks noGrp="1"/>
          </p:cNvSpPr>
          <p:nvPr>
            <p:ph type="sldNum" sz="quarter" idx="8"/>
          </p:nvPr>
        </p:nvSpPr>
        <p:spPr/>
        <p:txBody>
          <a:bodyPr/>
          <a:lstStyle>
            <a:lvl1pPr>
              <a:defRPr/>
            </a:lvl1pPr>
          </a:lstStyle>
          <a:p>
            <a:pPr lvl="0"/>
            <a:fld id="{6F9AEBA3-597B-4844-94D9-6FFF6706B3D2}" type="slidenum">
              <a:t>‹#›</a:t>
            </a:fld>
            <a:endParaRPr lang="en-US"/>
          </a:p>
        </p:txBody>
      </p:sp>
    </p:spTree>
    <p:extLst>
      <p:ext uri="{BB962C8B-B14F-4D97-AF65-F5344CB8AC3E}">
        <p14:creationId xmlns:p14="http://schemas.microsoft.com/office/powerpoint/2010/main" val="86635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97EF-1778-1763-4171-CD1889439B90}"/>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928C6C43-E410-8867-FA57-E3A552D2AEB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AF6D8AC4-1B79-5E18-60F5-CEA27588F558}"/>
              </a:ext>
            </a:extLst>
          </p:cNvPr>
          <p:cNvSpPr txBox="1">
            <a:spLocks noGrp="1"/>
          </p:cNvSpPr>
          <p:nvPr>
            <p:ph type="dt" sz="half" idx="7"/>
          </p:nvPr>
        </p:nvSpPr>
        <p:spPr/>
        <p:txBody>
          <a:bodyPr/>
          <a:lstStyle>
            <a:lvl1pPr>
              <a:defRPr/>
            </a:lvl1pPr>
          </a:lstStyle>
          <a:p>
            <a:pPr lvl="0"/>
            <a:fld id="{963B01B8-099A-46C0-8D49-C1B36C9E0DF2}" type="datetime1">
              <a:rPr lang="en-US"/>
              <a:pPr lvl="0"/>
              <a:t>9/24/2022</a:t>
            </a:fld>
            <a:endParaRPr lang="en-US"/>
          </a:p>
        </p:txBody>
      </p:sp>
      <p:sp>
        <p:nvSpPr>
          <p:cNvPr id="5" name="Footer Placeholder 4">
            <a:extLst>
              <a:ext uri="{FF2B5EF4-FFF2-40B4-BE49-F238E27FC236}">
                <a16:creationId xmlns:a16="http://schemas.microsoft.com/office/drawing/2014/main" id="{D95B967B-F3EA-7DCF-7931-D1C0D9615A2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C5F368D-F077-8DEB-41D9-03F6CE4E68E1}"/>
              </a:ext>
            </a:extLst>
          </p:cNvPr>
          <p:cNvSpPr txBox="1">
            <a:spLocks noGrp="1"/>
          </p:cNvSpPr>
          <p:nvPr>
            <p:ph type="sldNum" sz="quarter" idx="8"/>
          </p:nvPr>
        </p:nvSpPr>
        <p:spPr/>
        <p:txBody>
          <a:bodyPr/>
          <a:lstStyle>
            <a:lvl1pPr>
              <a:defRPr/>
            </a:lvl1pPr>
          </a:lstStyle>
          <a:p>
            <a:pPr lvl="0"/>
            <a:fld id="{21E994FA-A4B1-49FF-9D70-45CE16222B7D}" type="slidenum">
              <a:t>‹#›</a:t>
            </a:fld>
            <a:endParaRPr lang="en-US"/>
          </a:p>
        </p:txBody>
      </p:sp>
    </p:spTree>
    <p:extLst>
      <p:ext uri="{BB962C8B-B14F-4D97-AF65-F5344CB8AC3E}">
        <p14:creationId xmlns:p14="http://schemas.microsoft.com/office/powerpoint/2010/main" val="489539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7D73-AEC4-D52E-2007-1BC69AE1160B}"/>
              </a:ext>
            </a:extLst>
          </p:cNvPr>
          <p:cNvSpPr txBox="1">
            <a:spLocks noGrp="1"/>
          </p:cNvSpPr>
          <p:nvPr>
            <p:ph type="title"/>
          </p:nvPr>
        </p:nvSpPr>
        <p:spPr>
          <a:xfrm>
            <a:off x="677332" y="2700863"/>
            <a:ext cx="8596667" cy="1826578"/>
          </a:xfrm>
        </p:spPr>
        <p:txBody>
          <a:bodyPr anchor="b"/>
          <a:lstStyle>
            <a:lvl1pPr>
              <a:defRPr sz="40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12152DD1-8D62-AF4B-6373-EEA3CF1E955C}"/>
              </a:ext>
            </a:extLst>
          </p:cNvPr>
          <p:cNvSpPr txBox="1">
            <a:spLocks noGrp="1"/>
          </p:cNvSpPr>
          <p:nvPr>
            <p:ph type="body" idx="1"/>
          </p:nvPr>
        </p:nvSpPr>
        <p:spPr>
          <a:xfrm>
            <a:off x="677332" y="4527450"/>
            <a:ext cx="8596667" cy="860395"/>
          </a:xfrm>
        </p:spPr>
        <p:txBody>
          <a:bodyPr/>
          <a:lstStyle>
            <a:lvl1pPr marL="0" indent="0">
              <a:buNone/>
              <a:defRPr sz="2000">
                <a:solidFill>
                  <a:srgbClr val="7F7F7F"/>
                </a:solidFill>
              </a:defRPr>
            </a:lvl1pPr>
          </a:lstStyle>
          <a:p>
            <a:pPr lvl="0"/>
            <a:r>
              <a:rPr lang="hu-HU"/>
              <a:t>Mintaszöveg szerkesztése</a:t>
            </a:r>
          </a:p>
        </p:txBody>
      </p:sp>
      <p:sp>
        <p:nvSpPr>
          <p:cNvPr id="4" name="Date Placeholder 3">
            <a:extLst>
              <a:ext uri="{FF2B5EF4-FFF2-40B4-BE49-F238E27FC236}">
                <a16:creationId xmlns:a16="http://schemas.microsoft.com/office/drawing/2014/main" id="{312690A1-857F-67F1-4ACD-66264975AF19}"/>
              </a:ext>
            </a:extLst>
          </p:cNvPr>
          <p:cNvSpPr txBox="1">
            <a:spLocks noGrp="1"/>
          </p:cNvSpPr>
          <p:nvPr>
            <p:ph type="dt" sz="half" idx="7"/>
          </p:nvPr>
        </p:nvSpPr>
        <p:spPr/>
        <p:txBody>
          <a:bodyPr/>
          <a:lstStyle>
            <a:lvl1pPr>
              <a:defRPr/>
            </a:lvl1pPr>
          </a:lstStyle>
          <a:p>
            <a:pPr lvl="0"/>
            <a:fld id="{81C1E9FE-E925-4E9E-A7C8-EBB9AD28ED47}" type="datetime1">
              <a:rPr lang="en-US"/>
              <a:pPr lvl="0"/>
              <a:t>9/24/2022</a:t>
            </a:fld>
            <a:endParaRPr lang="en-US"/>
          </a:p>
        </p:txBody>
      </p:sp>
      <p:sp>
        <p:nvSpPr>
          <p:cNvPr id="5" name="Footer Placeholder 4">
            <a:extLst>
              <a:ext uri="{FF2B5EF4-FFF2-40B4-BE49-F238E27FC236}">
                <a16:creationId xmlns:a16="http://schemas.microsoft.com/office/drawing/2014/main" id="{DC32549B-D74D-AED9-FD41-91F80711616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8188724-F65F-105E-9084-F244B57BFC5A}"/>
              </a:ext>
            </a:extLst>
          </p:cNvPr>
          <p:cNvSpPr txBox="1">
            <a:spLocks noGrp="1"/>
          </p:cNvSpPr>
          <p:nvPr>
            <p:ph type="sldNum" sz="quarter" idx="8"/>
          </p:nvPr>
        </p:nvSpPr>
        <p:spPr/>
        <p:txBody>
          <a:bodyPr/>
          <a:lstStyle>
            <a:lvl1pPr>
              <a:defRPr/>
            </a:lvl1pPr>
          </a:lstStyle>
          <a:p>
            <a:pPr lvl="0"/>
            <a:fld id="{5443C0E7-7833-4F8F-A91B-D94C9E6F3CB0}" type="slidenum">
              <a:t>‹#›</a:t>
            </a:fld>
            <a:endParaRPr lang="en-US"/>
          </a:p>
        </p:txBody>
      </p:sp>
    </p:spTree>
    <p:extLst>
      <p:ext uri="{BB962C8B-B14F-4D97-AF65-F5344CB8AC3E}">
        <p14:creationId xmlns:p14="http://schemas.microsoft.com/office/powerpoint/2010/main" val="59489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A06F-3058-268D-53FD-3935A22A5178}"/>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5560ECA3-60BA-1F52-7457-4B57D5A5A994}"/>
              </a:ext>
            </a:extLst>
          </p:cNvPr>
          <p:cNvSpPr txBox="1">
            <a:spLocks noGrp="1"/>
          </p:cNvSpPr>
          <p:nvPr>
            <p:ph idx="1"/>
          </p:nvPr>
        </p:nvSpPr>
        <p:spPr>
          <a:xfrm>
            <a:off x="677332" y="2160590"/>
            <a:ext cx="4184038" cy="3880768"/>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Content Placeholder 3">
            <a:extLst>
              <a:ext uri="{FF2B5EF4-FFF2-40B4-BE49-F238E27FC236}">
                <a16:creationId xmlns:a16="http://schemas.microsoft.com/office/drawing/2014/main" id="{AA493BFE-BD6E-AEC2-F9FA-75C33A7F7185}"/>
              </a:ext>
            </a:extLst>
          </p:cNvPr>
          <p:cNvSpPr txBox="1">
            <a:spLocks noGrp="1"/>
          </p:cNvSpPr>
          <p:nvPr>
            <p:ph idx="2"/>
          </p:nvPr>
        </p:nvSpPr>
        <p:spPr>
          <a:xfrm>
            <a:off x="5089971" y="2160590"/>
            <a:ext cx="4184038" cy="3880768"/>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Date Placeholder 4">
            <a:extLst>
              <a:ext uri="{FF2B5EF4-FFF2-40B4-BE49-F238E27FC236}">
                <a16:creationId xmlns:a16="http://schemas.microsoft.com/office/drawing/2014/main" id="{78DEE1BB-205D-A288-4965-AC86212DAA80}"/>
              </a:ext>
            </a:extLst>
          </p:cNvPr>
          <p:cNvSpPr txBox="1">
            <a:spLocks noGrp="1"/>
          </p:cNvSpPr>
          <p:nvPr>
            <p:ph type="dt" sz="half" idx="7"/>
          </p:nvPr>
        </p:nvSpPr>
        <p:spPr/>
        <p:txBody>
          <a:bodyPr/>
          <a:lstStyle>
            <a:lvl1pPr>
              <a:defRPr/>
            </a:lvl1pPr>
          </a:lstStyle>
          <a:p>
            <a:pPr lvl="0"/>
            <a:fld id="{23D2478C-7D1C-4DA4-A3FC-4C8F41D4CD4E}" type="datetime1">
              <a:rPr lang="en-US"/>
              <a:pPr lvl="0"/>
              <a:t>9/24/2022</a:t>
            </a:fld>
            <a:endParaRPr lang="en-US"/>
          </a:p>
        </p:txBody>
      </p:sp>
      <p:sp>
        <p:nvSpPr>
          <p:cNvPr id="6" name="Footer Placeholder 5">
            <a:extLst>
              <a:ext uri="{FF2B5EF4-FFF2-40B4-BE49-F238E27FC236}">
                <a16:creationId xmlns:a16="http://schemas.microsoft.com/office/drawing/2014/main" id="{CBB0AAC4-2443-8E6E-ED80-13DC670B6DF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2D0004F8-6A35-2E58-8902-61E78003ECF4}"/>
              </a:ext>
            </a:extLst>
          </p:cNvPr>
          <p:cNvSpPr txBox="1">
            <a:spLocks noGrp="1"/>
          </p:cNvSpPr>
          <p:nvPr>
            <p:ph type="sldNum" sz="quarter" idx="8"/>
          </p:nvPr>
        </p:nvSpPr>
        <p:spPr/>
        <p:txBody>
          <a:bodyPr/>
          <a:lstStyle>
            <a:lvl1pPr>
              <a:defRPr/>
            </a:lvl1pPr>
          </a:lstStyle>
          <a:p>
            <a:pPr lvl="0"/>
            <a:fld id="{1A5C53D8-3260-46CF-99A4-4AEFE76FF396}" type="slidenum">
              <a:t>‹#›</a:t>
            </a:fld>
            <a:endParaRPr lang="en-US"/>
          </a:p>
        </p:txBody>
      </p:sp>
    </p:spTree>
    <p:extLst>
      <p:ext uri="{BB962C8B-B14F-4D97-AF65-F5344CB8AC3E}">
        <p14:creationId xmlns:p14="http://schemas.microsoft.com/office/powerpoint/2010/main" val="349565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C2A0-DEB4-5BA3-C141-F0CF950F3190}"/>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AA046BF6-1237-BC34-C1DB-69659F266DB8}"/>
              </a:ext>
            </a:extLst>
          </p:cNvPr>
          <p:cNvSpPr txBox="1">
            <a:spLocks noGrp="1"/>
          </p:cNvSpPr>
          <p:nvPr>
            <p:ph type="body" idx="1"/>
          </p:nvPr>
        </p:nvSpPr>
        <p:spPr>
          <a:xfrm>
            <a:off x="675741" y="2160983"/>
            <a:ext cx="4185620" cy="576264"/>
          </a:xfrm>
        </p:spPr>
        <p:txBody>
          <a:bodyPr anchor="b">
            <a:noAutofit/>
          </a:bodyPr>
          <a:lstStyle>
            <a:lvl1pPr marL="0" indent="0">
              <a:buNone/>
              <a:defRPr sz="2400"/>
            </a:lvl1pPr>
          </a:lstStyle>
          <a:p>
            <a:pPr lvl="0"/>
            <a:r>
              <a:rPr lang="hu-HU"/>
              <a:t>Mintaszöveg szerkesztése</a:t>
            </a:r>
          </a:p>
        </p:txBody>
      </p:sp>
      <p:sp>
        <p:nvSpPr>
          <p:cNvPr id="4" name="Content Placeholder 3">
            <a:extLst>
              <a:ext uri="{FF2B5EF4-FFF2-40B4-BE49-F238E27FC236}">
                <a16:creationId xmlns:a16="http://schemas.microsoft.com/office/drawing/2014/main" id="{2C96DD0F-B382-3A47-89A9-AC63F5A6EB5B}"/>
              </a:ext>
            </a:extLst>
          </p:cNvPr>
          <p:cNvSpPr txBox="1">
            <a:spLocks noGrp="1"/>
          </p:cNvSpPr>
          <p:nvPr>
            <p:ph idx="2"/>
          </p:nvPr>
        </p:nvSpPr>
        <p:spPr>
          <a:xfrm>
            <a:off x="675741" y="2737247"/>
            <a:ext cx="4185620" cy="3304120"/>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Text Placeholder 4">
            <a:extLst>
              <a:ext uri="{FF2B5EF4-FFF2-40B4-BE49-F238E27FC236}">
                <a16:creationId xmlns:a16="http://schemas.microsoft.com/office/drawing/2014/main" id="{B9434D46-84F5-6FD7-BEE3-4E701A644EF3}"/>
              </a:ext>
            </a:extLst>
          </p:cNvPr>
          <p:cNvSpPr txBox="1">
            <a:spLocks noGrp="1"/>
          </p:cNvSpPr>
          <p:nvPr>
            <p:ph type="body" idx="3"/>
          </p:nvPr>
        </p:nvSpPr>
        <p:spPr>
          <a:xfrm>
            <a:off x="5088379" y="2160983"/>
            <a:ext cx="4185620" cy="576264"/>
          </a:xfrm>
        </p:spPr>
        <p:txBody>
          <a:bodyPr anchor="b">
            <a:noAutofit/>
          </a:bodyPr>
          <a:lstStyle>
            <a:lvl1pPr marL="0" indent="0">
              <a:buNone/>
              <a:defRPr sz="2400"/>
            </a:lvl1pPr>
          </a:lstStyle>
          <a:p>
            <a:pPr lvl="0"/>
            <a:r>
              <a:rPr lang="hu-HU"/>
              <a:t>Mintaszöveg szerkesztése</a:t>
            </a:r>
          </a:p>
        </p:txBody>
      </p:sp>
      <p:sp>
        <p:nvSpPr>
          <p:cNvPr id="6" name="Content Placeholder 5">
            <a:extLst>
              <a:ext uri="{FF2B5EF4-FFF2-40B4-BE49-F238E27FC236}">
                <a16:creationId xmlns:a16="http://schemas.microsoft.com/office/drawing/2014/main" id="{F1FDE1D2-3C2E-765E-39A2-8891E63BF30C}"/>
              </a:ext>
            </a:extLst>
          </p:cNvPr>
          <p:cNvSpPr txBox="1">
            <a:spLocks noGrp="1"/>
          </p:cNvSpPr>
          <p:nvPr>
            <p:ph idx="4"/>
          </p:nvPr>
        </p:nvSpPr>
        <p:spPr>
          <a:xfrm>
            <a:off x="5088379" y="2737247"/>
            <a:ext cx="4185620" cy="3304120"/>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Date Placeholder 6">
            <a:extLst>
              <a:ext uri="{FF2B5EF4-FFF2-40B4-BE49-F238E27FC236}">
                <a16:creationId xmlns:a16="http://schemas.microsoft.com/office/drawing/2014/main" id="{03266482-9185-825F-9363-8268022347E0}"/>
              </a:ext>
            </a:extLst>
          </p:cNvPr>
          <p:cNvSpPr txBox="1">
            <a:spLocks noGrp="1"/>
          </p:cNvSpPr>
          <p:nvPr>
            <p:ph type="dt" sz="half" idx="7"/>
          </p:nvPr>
        </p:nvSpPr>
        <p:spPr/>
        <p:txBody>
          <a:bodyPr/>
          <a:lstStyle>
            <a:lvl1pPr>
              <a:defRPr/>
            </a:lvl1pPr>
          </a:lstStyle>
          <a:p>
            <a:pPr lvl="0"/>
            <a:fld id="{C99801C8-7CE7-42B3-8E6F-9982008FE056}" type="datetime1">
              <a:rPr lang="en-US"/>
              <a:pPr lvl="0"/>
              <a:t>9/24/2022</a:t>
            </a:fld>
            <a:endParaRPr lang="en-US"/>
          </a:p>
        </p:txBody>
      </p:sp>
      <p:sp>
        <p:nvSpPr>
          <p:cNvPr id="8" name="Footer Placeholder 7">
            <a:extLst>
              <a:ext uri="{FF2B5EF4-FFF2-40B4-BE49-F238E27FC236}">
                <a16:creationId xmlns:a16="http://schemas.microsoft.com/office/drawing/2014/main" id="{340C024E-14A4-8C32-5E07-8791A7007A11}"/>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3B96CDB1-6C39-EB71-70EF-04749F885626}"/>
              </a:ext>
            </a:extLst>
          </p:cNvPr>
          <p:cNvSpPr txBox="1">
            <a:spLocks noGrp="1"/>
          </p:cNvSpPr>
          <p:nvPr>
            <p:ph type="sldNum" sz="quarter" idx="8"/>
          </p:nvPr>
        </p:nvSpPr>
        <p:spPr/>
        <p:txBody>
          <a:bodyPr/>
          <a:lstStyle>
            <a:lvl1pPr>
              <a:defRPr/>
            </a:lvl1pPr>
          </a:lstStyle>
          <a:p>
            <a:pPr lvl="0"/>
            <a:fld id="{54FEC937-44D4-4DDF-ACFC-DEA220FC68E4}" type="slidenum">
              <a:t>‹#›</a:t>
            </a:fld>
            <a:endParaRPr lang="en-US"/>
          </a:p>
        </p:txBody>
      </p:sp>
    </p:spTree>
    <p:extLst>
      <p:ext uri="{BB962C8B-B14F-4D97-AF65-F5344CB8AC3E}">
        <p14:creationId xmlns:p14="http://schemas.microsoft.com/office/powerpoint/2010/main" val="329704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BFFD-3B6F-6683-437D-CD6327664E22}"/>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Date Placeholder 2">
            <a:extLst>
              <a:ext uri="{FF2B5EF4-FFF2-40B4-BE49-F238E27FC236}">
                <a16:creationId xmlns:a16="http://schemas.microsoft.com/office/drawing/2014/main" id="{0588A61F-89B4-C584-9C69-46B6EFF38795}"/>
              </a:ext>
            </a:extLst>
          </p:cNvPr>
          <p:cNvSpPr txBox="1">
            <a:spLocks noGrp="1"/>
          </p:cNvSpPr>
          <p:nvPr>
            <p:ph type="dt" sz="half" idx="7"/>
          </p:nvPr>
        </p:nvSpPr>
        <p:spPr/>
        <p:txBody>
          <a:bodyPr/>
          <a:lstStyle>
            <a:lvl1pPr>
              <a:defRPr/>
            </a:lvl1pPr>
          </a:lstStyle>
          <a:p>
            <a:pPr lvl="0"/>
            <a:fld id="{30A63EC9-DEC3-4C84-80D7-B7314FDFFA13}" type="datetime1">
              <a:rPr lang="en-US"/>
              <a:pPr lvl="0"/>
              <a:t>9/24/2022</a:t>
            </a:fld>
            <a:endParaRPr lang="en-US"/>
          </a:p>
        </p:txBody>
      </p:sp>
      <p:sp>
        <p:nvSpPr>
          <p:cNvPr id="4" name="Footer Placeholder 3">
            <a:extLst>
              <a:ext uri="{FF2B5EF4-FFF2-40B4-BE49-F238E27FC236}">
                <a16:creationId xmlns:a16="http://schemas.microsoft.com/office/drawing/2014/main" id="{B21BA483-40FF-C6EF-0370-0FD6E9CD351C}"/>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D6BF7405-3401-85F7-CCB6-63FEBDE68B4B}"/>
              </a:ext>
            </a:extLst>
          </p:cNvPr>
          <p:cNvSpPr txBox="1">
            <a:spLocks noGrp="1"/>
          </p:cNvSpPr>
          <p:nvPr>
            <p:ph type="sldNum" sz="quarter" idx="8"/>
          </p:nvPr>
        </p:nvSpPr>
        <p:spPr/>
        <p:txBody>
          <a:bodyPr/>
          <a:lstStyle>
            <a:lvl1pPr>
              <a:defRPr/>
            </a:lvl1pPr>
          </a:lstStyle>
          <a:p>
            <a:pPr lvl="0"/>
            <a:fld id="{A68B88F2-8BF9-408D-9C3B-8FD324C5215D}" type="slidenum">
              <a:t>‹#›</a:t>
            </a:fld>
            <a:endParaRPr lang="en-US"/>
          </a:p>
        </p:txBody>
      </p:sp>
    </p:spTree>
    <p:extLst>
      <p:ext uri="{BB962C8B-B14F-4D97-AF65-F5344CB8AC3E}">
        <p14:creationId xmlns:p14="http://schemas.microsoft.com/office/powerpoint/2010/main" val="106617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02860-09E8-5306-730E-C95768F678E4}"/>
              </a:ext>
            </a:extLst>
          </p:cNvPr>
          <p:cNvSpPr txBox="1">
            <a:spLocks noGrp="1"/>
          </p:cNvSpPr>
          <p:nvPr>
            <p:ph type="dt" sz="half" idx="7"/>
          </p:nvPr>
        </p:nvSpPr>
        <p:spPr/>
        <p:txBody>
          <a:bodyPr/>
          <a:lstStyle>
            <a:lvl1pPr>
              <a:defRPr/>
            </a:lvl1pPr>
          </a:lstStyle>
          <a:p>
            <a:pPr lvl="0"/>
            <a:fld id="{164A91F2-DD9E-46FD-9A77-01E33EE0877D}" type="datetime1">
              <a:rPr lang="en-US"/>
              <a:pPr lvl="0"/>
              <a:t>9/24/2022</a:t>
            </a:fld>
            <a:endParaRPr lang="en-US"/>
          </a:p>
        </p:txBody>
      </p:sp>
      <p:sp>
        <p:nvSpPr>
          <p:cNvPr id="3" name="Footer Placeholder 2">
            <a:extLst>
              <a:ext uri="{FF2B5EF4-FFF2-40B4-BE49-F238E27FC236}">
                <a16:creationId xmlns:a16="http://schemas.microsoft.com/office/drawing/2014/main" id="{833A082B-6E02-8E42-FF6C-5A6DDE37AEE1}"/>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E954834E-E3F1-1B5D-37E9-5C2DBCEC6613}"/>
              </a:ext>
            </a:extLst>
          </p:cNvPr>
          <p:cNvSpPr txBox="1">
            <a:spLocks noGrp="1"/>
          </p:cNvSpPr>
          <p:nvPr>
            <p:ph type="sldNum" sz="quarter" idx="8"/>
          </p:nvPr>
        </p:nvSpPr>
        <p:spPr/>
        <p:txBody>
          <a:bodyPr/>
          <a:lstStyle>
            <a:lvl1pPr>
              <a:defRPr/>
            </a:lvl1pPr>
          </a:lstStyle>
          <a:p>
            <a:pPr lvl="0"/>
            <a:fld id="{2A1EAC49-0C01-444C-81DD-51F105BD5C63}" type="slidenum">
              <a:t>‹#›</a:t>
            </a:fld>
            <a:endParaRPr lang="en-US"/>
          </a:p>
        </p:txBody>
      </p:sp>
    </p:spTree>
    <p:extLst>
      <p:ext uri="{BB962C8B-B14F-4D97-AF65-F5344CB8AC3E}">
        <p14:creationId xmlns:p14="http://schemas.microsoft.com/office/powerpoint/2010/main" val="415420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86EC-1416-0FEF-87B5-EB75D82CF31E}"/>
              </a:ext>
            </a:extLst>
          </p:cNvPr>
          <p:cNvSpPr txBox="1">
            <a:spLocks noGrp="1"/>
          </p:cNvSpPr>
          <p:nvPr>
            <p:ph type="title"/>
          </p:nvPr>
        </p:nvSpPr>
        <p:spPr>
          <a:xfrm>
            <a:off x="677332" y="1498601"/>
            <a:ext cx="3854525" cy="1278468"/>
          </a:xfrm>
        </p:spPr>
        <p:txBody>
          <a:bodyPr anchor="b"/>
          <a:lstStyle>
            <a:lvl1pPr>
              <a:defRPr sz="2000"/>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BAE8D6DB-0949-6ABA-4186-5A647BF4DCAE}"/>
              </a:ext>
            </a:extLst>
          </p:cNvPr>
          <p:cNvSpPr txBox="1">
            <a:spLocks noGrp="1"/>
          </p:cNvSpPr>
          <p:nvPr>
            <p:ph idx="1"/>
          </p:nvPr>
        </p:nvSpPr>
        <p:spPr>
          <a:xfrm>
            <a:off x="4760457" y="514926"/>
            <a:ext cx="4513542" cy="5526432"/>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Text Placeholder 3">
            <a:extLst>
              <a:ext uri="{FF2B5EF4-FFF2-40B4-BE49-F238E27FC236}">
                <a16:creationId xmlns:a16="http://schemas.microsoft.com/office/drawing/2014/main" id="{68973249-7554-970A-2702-7DA33C4C11E0}"/>
              </a:ext>
            </a:extLst>
          </p:cNvPr>
          <p:cNvSpPr txBox="1">
            <a:spLocks noGrp="1"/>
          </p:cNvSpPr>
          <p:nvPr>
            <p:ph type="body" idx="2"/>
          </p:nvPr>
        </p:nvSpPr>
        <p:spPr>
          <a:xfrm>
            <a:off x="677332" y="2777069"/>
            <a:ext cx="3854525" cy="2584451"/>
          </a:xfrm>
        </p:spPr>
        <p:txBody>
          <a:bodyPr/>
          <a:lstStyle>
            <a:lvl1pPr marL="0" indent="0">
              <a:buNone/>
              <a:defRPr sz="1400"/>
            </a:lvl1pPr>
          </a:lstStyle>
          <a:p>
            <a:pPr lvl="0"/>
            <a:r>
              <a:rPr lang="hu-HU"/>
              <a:t>Mintaszöveg szerkesztése</a:t>
            </a:r>
          </a:p>
        </p:txBody>
      </p:sp>
      <p:sp>
        <p:nvSpPr>
          <p:cNvPr id="5" name="Date Placeholder 4">
            <a:extLst>
              <a:ext uri="{FF2B5EF4-FFF2-40B4-BE49-F238E27FC236}">
                <a16:creationId xmlns:a16="http://schemas.microsoft.com/office/drawing/2014/main" id="{3F2DF9F7-A054-B3C4-1733-C251E04E1FE9}"/>
              </a:ext>
            </a:extLst>
          </p:cNvPr>
          <p:cNvSpPr txBox="1">
            <a:spLocks noGrp="1"/>
          </p:cNvSpPr>
          <p:nvPr>
            <p:ph type="dt" sz="half" idx="7"/>
          </p:nvPr>
        </p:nvSpPr>
        <p:spPr/>
        <p:txBody>
          <a:bodyPr/>
          <a:lstStyle>
            <a:lvl1pPr>
              <a:defRPr/>
            </a:lvl1pPr>
          </a:lstStyle>
          <a:p>
            <a:pPr lvl="0"/>
            <a:fld id="{82DAF9E8-314F-4887-BF51-8A9FAB15053C}" type="datetime1">
              <a:rPr lang="en-US"/>
              <a:pPr lvl="0"/>
              <a:t>9/24/2022</a:t>
            </a:fld>
            <a:endParaRPr lang="en-US"/>
          </a:p>
        </p:txBody>
      </p:sp>
      <p:sp>
        <p:nvSpPr>
          <p:cNvPr id="6" name="Footer Placeholder 5">
            <a:extLst>
              <a:ext uri="{FF2B5EF4-FFF2-40B4-BE49-F238E27FC236}">
                <a16:creationId xmlns:a16="http://schemas.microsoft.com/office/drawing/2014/main" id="{CA77359C-5A23-4343-97B3-E2D5D7E8AB3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1644443-D12B-4C5B-E520-203C97D6E36C}"/>
              </a:ext>
            </a:extLst>
          </p:cNvPr>
          <p:cNvSpPr txBox="1">
            <a:spLocks noGrp="1"/>
          </p:cNvSpPr>
          <p:nvPr>
            <p:ph type="sldNum" sz="quarter" idx="8"/>
          </p:nvPr>
        </p:nvSpPr>
        <p:spPr/>
        <p:txBody>
          <a:bodyPr/>
          <a:lstStyle>
            <a:lvl1pPr>
              <a:defRPr/>
            </a:lvl1pPr>
          </a:lstStyle>
          <a:p>
            <a:pPr lvl="0"/>
            <a:fld id="{7EC0D7B7-5DEB-423A-800D-4AB2EE20D064}" type="slidenum">
              <a:t>‹#›</a:t>
            </a:fld>
            <a:endParaRPr lang="en-US"/>
          </a:p>
        </p:txBody>
      </p:sp>
    </p:spTree>
    <p:extLst>
      <p:ext uri="{BB962C8B-B14F-4D97-AF65-F5344CB8AC3E}">
        <p14:creationId xmlns:p14="http://schemas.microsoft.com/office/powerpoint/2010/main" val="66003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59B6-583B-1446-66C3-89FCE9B09A01}"/>
              </a:ext>
            </a:extLst>
          </p:cNvPr>
          <p:cNvSpPr txBox="1">
            <a:spLocks noGrp="1"/>
          </p:cNvSpPr>
          <p:nvPr>
            <p:ph type="title"/>
          </p:nvPr>
        </p:nvSpPr>
        <p:spPr>
          <a:xfrm>
            <a:off x="677332" y="4800600"/>
            <a:ext cx="8596667" cy="566735"/>
          </a:xfrm>
        </p:spPr>
        <p:txBody>
          <a:bodyPr anchor="b"/>
          <a:lstStyle>
            <a:lvl1pPr>
              <a:defRPr sz="2400"/>
            </a:lvl1pPr>
          </a:lstStyle>
          <a:p>
            <a:pPr lvl="0"/>
            <a:r>
              <a:rPr lang="hu-HU"/>
              <a:t>Mintacím szerkesztése</a:t>
            </a:r>
            <a:endParaRPr lang="en-US"/>
          </a:p>
        </p:txBody>
      </p:sp>
      <p:sp>
        <p:nvSpPr>
          <p:cNvPr id="3" name="Picture Placeholder 2">
            <a:extLst>
              <a:ext uri="{FF2B5EF4-FFF2-40B4-BE49-F238E27FC236}">
                <a16:creationId xmlns:a16="http://schemas.microsoft.com/office/drawing/2014/main" id="{D7C212C4-C29A-71B5-180F-07B69A677412}"/>
              </a:ext>
            </a:extLst>
          </p:cNvPr>
          <p:cNvSpPr txBox="1">
            <a:spLocks noGrp="1"/>
          </p:cNvSpPr>
          <p:nvPr>
            <p:ph type="pic" idx="1"/>
          </p:nvPr>
        </p:nvSpPr>
        <p:spPr>
          <a:xfrm>
            <a:off x="677332" y="609603"/>
            <a:ext cx="8596667" cy="3845719"/>
          </a:xfrm>
        </p:spPr>
        <p:txBody>
          <a:bodyPr anchorCtr="1"/>
          <a:lstStyle>
            <a:lvl1pPr marL="0" indent="0" algn="ctr">
              <a:buNone/>
              <a:defRPr sz="1600"/>
            </a:lvl1pPr>
          </a:lstStyle>
          <a:p>
            <a:pPr lvl="0"/>
            <a:r>
              <a:rPr lang="hu-HU"/>
              <a:t>Kép beszúrásához kattintson az ikonra</a:t>
            </a:r>
            <a:endParaRPr lang="en-US"/>
          </a:p>
        </p:txBody>
      </p:sp>
      <p:sp>
        <p:nvSpPr>
          <p:cNvPr id="4" name="Text Placeholder 3">
            <a:extLst>
              <a:ext uri="{FF2B5EF4-FFF2-40B4-BE49-F238E27FC236}">
                <a16:creationId xmlns:a16="http://schemas.microsoft.com/office/drawing/2014/main" id="{5C631DB7-F9AB-A7CA-02F5-594BD9EE01C0}"/>
              </a:ext>
            </a:extLst>
          </p:cNvPr>
          <p:cNvSpPr txBox="1">
            <a:spLocks noGrp="1"/>
          </p:cNvSpPr>
          <p:nvPr>
            <p:ph type="body" idx="2"/>
          </p:nvPr>
        </p:nvSpPr>
        <p:spPr>
          <a:xfrm>
            <a:off x="677332" y="5367335"/>
            <a:ext cx="8596667" cy="674022"/>
          </a:xfrm>
        </p:spPr>
        <p:txBody>
          <a:bodyPr/>
          <a:lstStyle>
            <a:lvl1pPr marL="0" indent="0">
              <a:buNone/>
              <a:defRPr sz="1200"/>
            </a:lvl1pPr>
          </a:lstStyle>
          <a:p>
            <a:pPr lvl="0"/>
            <a:r>
              <a:rPr lang="hu-HU"/>
              <a:t>Mintaszöveg szerkesztése</a:t>
            </a:r>
          </a:p>
        </p:txBody>
      </p:sp>
      <p:sp>
        <p:nvSpPr>
          <p:cNvPr id="5" name="Date Placeholder 4">
            <a:extLst>
              <a:ext uri="{FF2B5EF4-FFF2-40B4-BE49-F238E27FC236}">
                <a16:creationId xmlns:a16="http://schemas.microsoft.com/office/drawing/2014/main" id="{0EA9B377-8F40-44C1-6654-2B33155D653B}"/>
              </a:ext>
            </a:extLst>
          </p:cNvPr>
          <p:cNvSpPr txBox="1">
            <a:spLocks noGrp="1"/>
          </p:cNvSpPr>
          <p:nvPr>
            <p:ph type="dt" sz="half" idx="7"/>
          </p:nvPr>
        </p:nvSpPr>
        <p:spPr/>
        <p:txBody>
          <a:bodyPr/>
          <a:lstStyle>
            <a:lvl1pPr>
              <a:defRPr/>
            </a:lvl1pPr>
          </a:lstStyle>
          <a:p>
            <a:pPr lvl="0"/>
            <a:fld id="{44E8E0F1-3952-428A-BB13-20F431D43C3D}" type="datetime1">
              <a:rPr lang="en-US"/>
              <a:pPr lvl="0"/>
              <a:t>9/24/2022</a:t>
            </a:fld>
            <a:endParaRPr lang="en-US"/>
          </a:p>
        </p:txBody>
      </p:sp>
      <p:sp>
        <p:nvSpPr>
          <p:cNvPr id="6" name="Footer Placeholder 5">
            <a:extLst>
              <a:ext uri="{FF2B5EF4-FFF2-40B4-BE49-F238E27FC236}">
                <a16:creationId xmlns:a16="http://schemas.microsoft.com/office/drawing/2014/main" id="{399AE955-E531-80EF-07DF-EECB1AC77A78}"/>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0E0B61B-E62D-2552-28AB-F6FC656F16B4}"/>
              </a:ext>
            </a:extLst>
          </p:cNvPr>
          <p:cNvSpPr txBox="1">
            <a:spLocks noGrp="1"/>
          </p:cNvSpPr>
          <p:nvPr>
            <p:ph type="sldNum" sz="quarter" idx="8"/>
          </p:nvPr>
        </p:nvSpPr>
        <p:spPr/>
        <p:txBody>
          <a:bodyPr/>
          <a:lstStyle>
            <a:lvl1pPr>
              <a:defRPr/>
            </a:lvl1pPr>
          </a:lstStyle>
          <a:p>
            <a:pPr lvl="0"/>
            <a:fld id="{C8DF2837-902B-4C06-9B6D-8318181EC000}" type="slidenum">
              <a:t>‹#›</a:t>
            </a:fld>
            <a:endParaRPr lang="en-US"/>
          </a:p>
        </p:txBody>
      </p:sp>
    </p:spTree>
    <p:extLst>
      <p:ext uri="{BB962C8B-B14F-4D97-AF65-F5344CB8AC3E}">
        <p14:creationId xmlns:p14="http://schemas.microsoft.com/office/powerpoint/2010/main" val="15386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28">
            <a:extLst>
              <a:ext uri="{FF2B5EF4-FFF2-40B4-BE49-F238E27FC236}">
                <a16:creationId xmlns:a16="http://schemas.microsoft.com/office/drawing/2014/main" id="{C10AFA28-AD4C-E5C7-9CCC-7738707FF561}"/>
              </a:ext>
            </a:extLst>
          </p:cNvPr>
          <p:cNvGrpSpPr/>
          <p:nvPr/>
        </p:nvGrpSpPr>
        <p:grpSpPr>
          <a:xfrm>
            <a:off x="0" y="-8467"/>
            <a:ext cx="12192005" cy="6866467"/>
            <a:chOff x="0" y="-8467"/>
            <a:chExt cx="12192005" cy="6866467"/>
          </a:xfrm>
        </p:grpSpPr>
        <p:cxnSp>
          <p:nvCxnSpPr>
            <p:cNvPr id="3" name="Straight Connector 18">
              <a:extLst>
                <a:ext uri="{FF2B5EF4-FFF2-40B4-BE49-F238E27FC236}">
                  <a16:creationId xmlns:a16="http://schemas.microsoft.com/office/drawing/2014/main" id="{D87B6664-63A7-A8A8-4BAB-526CC80402AA}"/>
                </a:ext>
              </a:extLst>
            </p:cNvPr>
            <p:cNvCxnSpPr/>
            <p:nvPr/>
          </p:nvCxnSpPr>
          <p:spPr>
            <a:xfrm>
              <a:off x="9371008" y="0"/>
              <a:ext cx="1219207" cy="6858000"/>
            </a:xfrm>
            <a:prstGeom prst="straightConnector1">
              <a:avLst/>
            </a:prstGeom>
            <a:noFill/>
            <a:ln w="9528" cap="rnd">
              <a:solidFill>
                <a:srgbClr val="F496CB">
                  <a:alpha val="70000"/>
                </a:srgbClr>
              </a:solidFill>
              <a:prstDash val="solid"/>
              <a:miter/>
            </a:ln>
          </p:spPr>
        </p:cxnSp>
        <p:cxnSp>
          <p:nvCxnSpPr>
            <p:cNvPr id="4" name="Straight Connector 19">
              <a:extLst>
                <a:ext uri="{FF2B5EF4-FFF2-40B4-BE49-F238E27FC236}">
                  <a16:creationId xmlns:a16="http://schemas.microsoft.com/office/drawing/2014/main" id="{1F59023B-0637-2906-B3AA-A1E8F9E7902A}"/>
                </a:ext>
              </a:extLst>
            </p:cNvPr>
            <p:cNvCxnSpPr/>
            <p:nvPr/>
          </p:nvCxnSpPr>
          <p:spPr>
            <a:xfrm flipH="1">
              <a:off x="7425266" y="3681410"/>
              <a:ext cx="4763557" cy="3176590"/>
            </a:xfrm>
            <a:prstGeom prst="straightConnector1">
              <a:avLst/>
            </a:prstGeom>
            <a:noFill/>
            <a:ln w="9528" cap="rnd">
              <a:solidFill>
                <a:srgbClr val="F496CB">
                  <a:alpha val="70000"/>
                </a:srgbClr>
              </a:solidFill>
              <a:prstDash val="solid"/>
              <a:miter/>
            </a:ln>
          </p:spPr>
        </p:cxnSp>
        <p:sp>
          <p:nvSpPr>
            <p:cNvPr id="5" name="Rectangle 23">
              <a:extLst>
                <a:ext uri="{FF2B5EF4-FFF2-40B4-BE49-F238E27FC236}">
                  <a16:creationId xmlns:a16="http://schemas.microsoft.com/office/drawing/2014/main" id="{51EBA210-0BB0-96B0-5E6B-23349616ABBD}"/>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F496CB">
                <a:alpha val="3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61473E9A-AC65-9713-C11A-ADF8DEC5AD1D}"/>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F496CB">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7" name="Isosceles Triangle 22">
              <a:extLst>
                <a:ext uri="{FF2B5EF4-FFF2-40B4-BE49-F238E27FC236}">
                  <a16:creationId xmlns:a16="http://schemas.microsoft.com/office/drawing/2014/main" id="{2ABA7D17-4200-F58B-3606-FA90C0B32FE7}"/>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F496CB">
                <a:alpha val="72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AEC4CB1E-5A54-2DC9-E65C-BE7ADD02B3DB}"/>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EB3D9F">
                <a:alpha val="5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341512F2-1278-2AEC-363D-84E07D0CFDD1}"/>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7BC869F6-54CB-CB22-F763-EB2AB40D16C0}"/>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B2136D">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1" name="Isosceles Triangle 26">
              <a:extLst>
                <a:ext uri="{FF2B5EF4-FFF2-40B4-BE49-F238E27FC236}">
                  <a16:creationId xmlns:a16="http://schemas.microsoft.com/office/drawing/2014/main" id="{E205252A-BAC8-CC4D-AF0F-2E2D45B60F8E}"/>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B2136D">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2" name="Isosceles Triangle 27">
              <a:extLst>
                <a:ext uri="{FF2B5EF4-FFF2-40B4-BE49-F238E27FC236}">
                  <a16:creationId xmlns:a16="http://schemas.microsoft.com/office/drawing/2014/main" id="{0E15301B-3E73-96E1-433A-84BDED98614A}"/>
                </a:ext>
              </a:extLst>
            </p:cNvPr>
            <p:cNvSpPr/>
            <p:nvPr/>
          </p:nvSpPr>
          <p:spPr>
            <a:xfrm>
              <a:off x="0"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grpSp>
      <p:sp>
        <p:nvSpPr>
          <p:cNvPr id="13" name="Title Placeholder 1">
            <a:extLst>
              <a:ext uri="{FF2B5EF4-FFF2-40B4-BE49-F238E27FC236}">
                <a16:creationId xmlns:a16="http://schemas.microsoft.com/office/drawing/2014/main" id="{AB859D4C-7FF2-F27B-AFC1-29E6B00A8CED}"/>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hu-HU"/>
              <a:t>Mintacím szerkesztése</a:t>
            </a:r>
            <a:endParaRPr lang="en-US"/>
          </a:p>
        </p:txBody>
      </p:sp>
      <p:sp>
        <p:nvSpPr>
          <p:cNvPr id="14" name="Text Placeholder 2">
            <a:extLst>
              <a:ext uri="{FF2B5EF4-FFF2-40B4-BE49-F238E27FC236}">
                <a16:creationId xmlns:a16="http://schemas.microsoft.com/office/drawing/2014/main" id="{92328671-BBA6-576F-4A8E-879D710EDECF}"/>
              </a:ext>
            </a:extLst>
          </p:cNvPr>
          <p:cNvSpPr txBox="1">
            <a:spLocks noGrp="1"/>
          </p:cNvSpPr>
          <p:nvPr>
            <p:ph type="body" idx="1"/>
          </p:nvPr>
        </p:nvSpPr>
        <p:spPr>
          <a:xfrm>
            <a:off x="677332" y="2160590"/>
            <a:ext cx="8596667" cy="3880768"/>
          </a:xfrm>
          <a:prstGeom prst="rect">
            <a:avLst/>
          </a:prstGeom>
          <a:noFill/>
          <a:ln>
            <a:noFill/>
          </a:ln>
        </p:spPr>
        <p:txBody>
          <a:bodyPr vert="horz" wrap="square" lIns="91440" tIns="45720" rIns="91440" bIns="45720" anchor="t" anchorCtr="0" compatLnSpc="1">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15" name="Date Placeholder 3">
            <a:extLst>
              <a:ext uri="{FF2B5EF4-FFF2-40B4-BE49-F238E27FC236}">
                <a16:creationId xmlns:a16="http://schemas.microsoft.com/office/drawing/2014/main" id="{29387CC1-8920-59B5-D026-B78B8C9F852C}"/>
              </a:ext>
            </a:extLst>
          </p:cNvPr>
          <p:cNvSpPr txBox="1">
            <a:spLocks noGrp="1"/>
          </p:cNvSpPr>
          <p:nvPr>
            <p:ph type="dt" sz="half" idx="2"/>
          </p:nvPr>
        </p:nvSpPr>
        <p:spPr>
          <a:xfrm>
            <a:off x="7205133" y="6041358"/>
            <a:ext cx="9119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Trebuchet MS"/>
              </a:defRPr>
            </a:lvl1pPr>
          </a:lstStyle>
          <a:p>
            <a:pPr lvl="0"/>
            <a:fld id="{8E5386B3-EF19-4DBA-9AC4-38235F28CF97}" type="datetime1">
              <a:rPr lang="en-US"/>
              <a:pPr lvl="0"/>
              <a:t>9/24/2022</a:t>
            </a:fld>
            <a:endParaRPr lang="en-US"/>
          </a:p>
        </p:txBody>
      </p:sp>
      <p:sp>
        <p:nvSpPr>
          <p:cNvPr id="16" name="Footer Placeholder 4">
            <a:extLst>
              <a:ext uri="{FF2B5EF4-FFF2-40B4-BE49-F238E27FC236}">
                <a16:creationId xmlns:a16="http://schemas.microsoft.com/office/drawing/2014/main" id="{1A6960C6-1DEE-C51A-D843-FAD3CFEBE0AE}"/>
              </a:ext>
            </a:extLst>
          </p:cNvPr>
          <p:cNvSpPr txBox="1">
            <a:spLocks noGrp="1"/>
          </p:cNvSpPr>
          <p:nvPr>
            <p:ph type="ftr" sz="quarter" idx="3"/>
          </p:nvPr>
        </p:nvSpPr>
        <p:spPr>
          <a:xfrm>
            <a:off x="677332" y="6041358"/>
            <a:ext cx="6297609"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Trebuchet MS"/>
              </a:defRPr>
            </a:lvl1pPr>
          </a:lstStyle>
          <a:p>
            <a:pPr lvl="0"/>
            <a:endParaRPr lang="en-US"/>
          </a:p>
        </p:txBody>
      </p:sp>
      <p:sp>
        <p:nvSpPr>
          <p:cNvPr id="17" name="Slide Number Placeholder 5">
            <a:extLst>
              <a:ext uri="{FF2B5EF4-FFF2-40B4-BE49-F238E27FC236}">
                <a16:creationId xmlns:a16="http://schemas.microsoft.com/office/drawing/2014/main" id="{E388C063-1BA4-5A21-8003-170D0CA390B2}"/>
              </a:ext>
            </a:extLst>
          </p:cNvPr>
          <p:cNvSpPr txBox="1">
            <a:spLocks noGrp="1"/>
          </p:cNvSpPr>
          <p:nvPr>
            <p:ph type="sldNum" sz="quarter" idx="4"/>
          </p:nvPr>
        </p:nvSpPr>
        <p:spPr>
          <a:xfrm>
            <a:off x="8590659" y="6041358"/>
            <a:ext cx="6833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EB3D9F"/>
                </a:solidFill>
                <a:uFillTx/>
                <a:latin typeface="Trebuchet MS"/>
              </a:defRPr>
            </a:lvl1pPr>
          </a:lstStyle>
          <a:p>
            <a:pPr lvl="0"/>
            <a:fld id="{57A8E0C8-9028-4718-9247-1A67CFE8C0A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457200" rtl="0" fontAlgn="auto" hangingPunct="1">
        <a:lnSpc>
          <a:spcPct val="100000"/>
        </a:lnSpc>
        <a:spcBef>
          <a:spcPts val="0"/>
        </a:spcBef>
        <a:spcAft>
          <a:spcPts val="0"/>
        </a:spcAft>
        <a:buNone/>
        <a:tabLst/>
        <a:defRPr lang="hu-HU" sz="3600" b="0" i="0" u="none" strike="noStrike" kern="1200" cap="none" spc="0" baseline="0">
          <a:solidFill>
            <a:srgbClr val="EB3D9F"/>
          </a:solidFill>
          <a:uFillTx/>
          <a:latin typeface="Trebuchet MS"/>
        </a:defRPr>
      </a:lvl1pPr>
    </p:titleStyle>
    <p:bodyStyle>
      <a:lvl1pPr marL="342900" marR="0" lvl="0" indent="-342900" algn="l" defTabSz="457200" rtl="0" fontAlgn="auto" hangingPunct="1">
        <a:lnSpc>
          <a:spcPct val="100000"/>
        </a:lnSpc>
        <a:spcBef>
          <a:spcPts val="1000"/>
        </a:spcBef>
        <a:spcAft>
          <a:spcPts val="0"/>
        </a:spcAft>
        <a:buClr>
          <a:srgbClr val="EB3D9F"/>
        </a:buClr>
        <a:buSzPct val="80000"/>
        <a:buFont typeface="Wingdings 3"/>
        <a:buChar char=""/>
        <a:tabLst/>
        <a:defRPr lang="hu-HU" sz="1800" b="0" i="0" u="none" strike="noStrike" kern="1200" cap="none" spc="0" baseline="0">
          <a:solidFill>
            <a:srgbClr val="404040"/>
          </a:solidFill>
          <a:uFillTx/>
          <a:latin typeface="Trebuchet MS"/>
        </a:defRPr>
      </a:lvl1pPr>
      <a:lvl2pPr marL="742950" marR="0" lvl="1" indent="-285750" algn="l" defTabSz="457200" rtl="0" fontAlgn="auto" hangingPunct="1">
        <a:lnSpc>
          <a:spcPct val="100000"/>
        </a:lnSpc>
        <a:spcBef>
          <a:spcPts val="1000"/>
        </a:spcBef>
        <a:spcAft>
          <a:spcPts val="0"/>
        </a:spcAft>
        <a:buClr>
          <a:srgbClr val="EB3D9F"/>
        </a:buClr>
        <a:buSzPct val="80000"/>
        <a:buFont typeface="Wingdings 3"/>
        <a:buChar char=""/>
        <a:tabLst/>
        <a:defRPr lang="hu-HU" sz="1600" b="0" i="0" u="none" strike="noStrike" kern="1200" cap="none" spc="0" baseline="0">
          <a:solidFill>
            <a:srgbClr val="404040"/>
          </a:solidFill>
          <a:uFillTx/>
          <a:latin typeface="Trebuchet MS"/>
        </a:defRPr>
      </a:lvl2pPr>
      <a:lvl3pPr marL="1143000" marR="0" lvl="2"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400" b="0" i="0" u="none" strike="noStrike" kern="1200" cap="none" spc="0" baseline="0">
          <a:solidFill>
            <a:srgbClr val="404040"/>
          </a:solidFill>
          <a:uFillTx/>
          <a:latin typeface="Trebuchet MS"/>
        </a:defRPr>
      </a:lvl3pPr>
      <a:lvl4pPr marL="1600200" marR="0" lvl="3"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200" b="0" i="0" u="none" strike="noStrike" kern="1200" cap="none" spc="0" baseline="0">
          <a:solidFill>
            <a:srgbClr val="404040"/>
          </a:solidFill>
          <a:uFillTx/>
          <a:latin typeface="Trebuchet MS"/>
        </a:defRPr>
      </a:lvl4pPr>
      <a:lvl5pPr marL="2057400" marR="0" lvl="4"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200" b="0" i="0" u="none" strike="noStrike" kern="1200" cap="none" spc="0" baseline="0">
          <a:solidFill>
            <a:srgbClr val="404040"/>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FE57397-1DEF-6C19-0E52-EFD613B04782}"/>
              </a:ext>
            </a:extLst>
          </p:cNvPr>
          <p:cNvSpPr txBox="1">
            <a:spLocks noGrp="1"/>
          </p:cNvSpPr>
          <p:nvPr>
            <p:ph type="ctrTitle"/>
          </p:nvPr>
        </p:nvSpPr>
        <p:spPr/>
        <p:txBody>
          <a:bodyPr/>
          <a:lstStyle/>
          <a:p>
            <a:pPr lvl="0"/>
            <a:r>
              <a:rPr lang="hu-HU">
                <a:solidFill>
                  <a:srgbClr val="333333"/>
                </a:solidFill>
                <a:latin typeface="Oxygen" pitchFamily="2"/>
              </a:rPr>
              <a:t>Bevezetés a programozásba</a:t>
            </a:r>
            <a:endParaRPr lang="hu-HU"/>
          </a:p>
        </p:txBody>
      </p:sp>
      <p:sp>
        <p:nvSpPr>
          <p:cNvPr id="3" name="Alcím 2">
            <a:extLst>
              <a:ext uri="{FF2B5EF4-FFF2-40B4-BE49-F238E27FC236}">
                <a16:creationId xmlns:a16="http://schemas.microsoft.com/office/drawing/2014/main" id="{4CE9A2D4-43B7-C57A-D6BF-B41B3DD4DA3D}"/>
              </a:ext>
            </a:extLst>
          </p:cNvPr>
          <p:cNvSpPr txBox="1">
            <a:spLocks noGrp="1"/>
          </p:cNvSpPr>
          <p:nvPr>
            <p:ph type="subTitle" idx="1"/>
          </p:nvPr>
        </p:nvSpPr>
        <p:spPr/>
        <p:txBody>
          <a:bodyPr/>
          <a:lstStyle/>
          <a:p>
            <a:pPr lvl="0"/>
            <a:r>
              <a:rPr lang="hu-HU"/>
              <a:t>Apró Anikó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2F2123-1710-5CC1-BE38-E7C457005239}"/>
              </a:ext>
            </a:extLst>
          </p:cNvPr>
          <p:cNvSpPr>
            <a:spLocks noGrp="1"/>
          </p:cNvSpPr>
          <p:nvPr>
            <p:ph type="title"/>
          </p:nvPr>
        </p:nvSpPr>
        <p:spPr/>
        <p:txBody>
          <a:bodyPr/>
          <a:lstStyle/>
          <a:p>
            <a:r>
              <a:rPr lang="hu-HU" dirty="0"/>
              <a:t>Python hibakezelés</a:t>
            </a:r>
          </a:p>
        </p:txBody>
      </p:sp>
      <p:sp>
        <p:nvSpPr>
          <p:cNvPr id="3" name="Tartalom helye 2">
            <a:extLst>
              <a:ext uri="{FF2B5EF4-FFF2-40B4-BE49-F238E27FC236}">
                <a16:creationId xmlns:a16="http://schemas.microsoft.com/office/drawing/2014/main" id="{CF760D58-26CF-9167-17F7-945303BBB7DC}"/>
              </a:ext>
            </a:extLst>
          </p:cNvPr>
          <p:cNvSpPr>
            <a:spLocks noGrp="1"/>
          </p:cNvSpPr>
          <p:nvPr>
            <p:ph idx="1"/>
          </p:nvPr>
        </p:nvSpPr>
        <p:spPr/>
        <p:txBody>
          <a:bodyPr>
            <a:normAutofit/>
          </a:bodyPr>
          <a:lstStyle/>
          <a:p>
            <a:pPr eaLnBrk="1" fontAlgn="auto" hangingPunct="1">
              <a:lnSpc>
                <a:spcPct val="80000"/>
              </a:lnSpc>
              <a:spcBef>
                <a:spcPts val="700"/>
              </a:spcBef>
              <a:spcAft>
                <a:spcPts val="0"/>
              </a:spcAft>
              <a:buClr>
                <a:srgbClr val="00CCFF"/>
              </a:buClr>
              <a:buSzPct val="65000"/>
              <a:buFont typeface="Wingdings" panose="05000000000000000000" pitchFamily="2" charset="2"/>
              <a:buChar char=""/>
              <a:defRPr/>
            </a:pPr>
            <a:r>
              <a:rPr lang="hu-HU" altLang="hu-HU" sz="1800" dirty="0">
                <a:cs typeface="Times New Roman" panose="02020603050405020304" pitchFamily="18" charset="0"/>
              </a:rPr>
              <a:t>A fordító segít (a legjobb barátod)</a:t>
            </a:r>
            <a:r>
              <a:rPr lang="en-US" altLang="hu-HU" sz="1800" dirty="0">
                <a:cs typeface="Times New Roman" panose="02020603050405020304" pitchFamily="18" charset="0"/>
              </a:rPr>
              <a:t>:</a:t>
            </a:r>
            <a:r>
              <a:rPr lang="hu-HU" altLang="hu-HU" sz="1800" dirty="0">
                <a:cs typeface="Times New Roman" panose="02020603050405020304" pitchFamily="18" charset="0"/>
              </a:rPr>
              <a:t>Python nyelv támogatja a kivételeket. A Python és a standard könyvtára bőségesen el van látva kivételekkel pl. IO hibákat jelez, nullával való osztást, indexelés tartomány túllépést és néhány nem jellemző esetben is, mint pl. az iteráció vége esetén (bár ez egy rejtett dolog). A legtöbb függvénykönyvtár így működik és kivételeket dob.</a:t>
            </a:r>
          </a:p>
          <a:p>
            <a:pPr eaLnBrk="1" fontAlgn="auto" hangingPunct="1">
              <a:lnSpc>
                <a:spcPct val="80000"/>
              </a:lnSpc>
              <a:spcBef>
                <a:spcPts val="700"/>
              </a:spcBef>
              <a:spcAft>
                <a:spcPts val="0"/>
              </a:spcAft>
              <a:buClr>
                <a:srgbClr val="00CCFF"/>
              </a:buClr>
              <a:buSzPct val="65000"/>
              <a:buFont typeface="Wingdings" panose="05000000000000000000" pitchFamily="2" charset="2"/>
              <a:buChar char=""/>
              <a:defRPr/>
            </a:pPr>
            <a:endParaRPr lang="hu-HU" altLang="hu-HU" sz="1800" dirty="0">
              <a:cs typeface="Times New Roman" panose="02020603050405020304" pitchFamily="18" charset="0"/>
            </a:endParaRPr>
          </a:p>
          <a:p>
            <a:pPr eaLnBrk="1" fontAlgn="auto" hangingPunct="1">
              <a:lnSpc>
                <a:spcPct val="80000"/>
              </a:lnSpc>
              <a:spcBef>
                <a:spcPts val="700"/>
              </a:spcBef>
              <a:spcAft>
                <a:spcPts val="0"/>
              </a:spcAft>
              <a:buClr>
                <a:srgbClr val="00CCFF"/>
              </a:buClr>
              <a:buSzPct val="65000"/>
              <a:buFont typeface="Wingdings" panose="05000000000000000000" pitchFamily="2" charset="2"/>
              <a:buChar char=""/>
              <a:defRPr/>
            </a:pPr>
            <a:r>
              <a:rPr lang="hu-HU" altLang="hu-HU" sz="1800" dirty="0">
                <a:cs typeface="Times New Roman" panose="02020603050405020304" pitchFamily="18" charset="0"/>
              </a:rPr>
              <a:t>Ez azt jelenti, hogy a kódodnak le kell tudnia kezelni a kivételeket, amiket a Python és könyvtárai dobnak, és ezen felül te is dobhatsz kivételeket a saját kódodban, amikor szükséges, és nem kell a státusz kódoktól </a:t>
            </a:r>
            <a:r>
              <a:rPr lang="hu-HU" altLang="hu-HU" sz="1800" dirty="0" err="1">
                <a:cs typeface="Times New Roman" panose="02020603050405020304" pitchFamily="18" charset="0"/>
              </a:rPr>
              <a:t>függnöd</a:t>
            </a:r>
            <a:r>
              <a:rPr lang="hu-HU" altLang="hu-HU" sz="1800" dirty="0">
                <a:cs typeface="Times New Roman" panose="02020603050405020304" pitchFamily="18" charset="0"/>
              </a:rPr>
              <a:t>.</a:t>
            </a:r>
          </a:p>
          <a:p>
            <a:pPr eaLnBrk="1" fontAlgn="auto" hangingPunct="1">
              <a:lnSpc>
                <a:spcPct val="80000"/>
              </a:lnSpc>
              <a:spcBef>
                <a:spcPts val="700"/>
              </a:spcBef>
              <a:spcAft>
                <a:spcPts val="0"/>
              </a:spcAft>
              <a:buClr>
                <a:srgbClr val="00CCFF"/>
              </a:buClr>
              <a:buSzPct val="65000"/>
              <a:buFont typeface="Wingdings" panose="05000000000000000000" pitchFamily="2" charset="2"/>
              <a:buChar char=""/>
              <a:defRPr/>
            </a:pPr>
            <a:endParaRPr lang="hu-HU" altLang="hu-HU" dirty="0">
              <a:cs typeface="Times New Roman" panose="02020603050405020304" pitchFamily="18" charset="0"/>
            </a:endParaRPr>
          </a:p>
          <a:p>
            <a:pPr eaLnBrk="1" fontAlgn="auto" hangingPunct="1">
              <a:lnSpc>
                <a:spcPct val="80000"/>
              </a:lnSpc>
              <a:spcBef>
                <a:spcPts val="700"/>
              </a:spcBef>
              <a:spcAft>
                <a:spcPts val="0"/>
              </a:spcAft>
              <a:buClr>
                <a:srgbClr val="00CCFF"/>
              </a:buClr>
              <a:buSzPct val="65000"/>
              <a:buFont typeface="Wingdings" panose="05000000000000000000" pitchFamily="2" charset="2"/>
              <a:buChar char=""/>
              <a:defRPr/>
            </a:pPr>
            <a:r>
              <a:rPr lang="hu-HU" b="0" i="0" dirty="0">
                <a:solidFill>
                  <a:srgbClr val="3A3A3A"/>
                </a:solidFill>
                <a:effectLst/>
                <a:latin typeface="system-ui"/>
              </a:rPr>
              <a:t>A Python kivételek osztály hierarchiába rendezett objektumok.</a:t>
            </a:r>
          </a:p>
          <a:p>
            <a:pPr eaLnBrk="1" fontAlgn="auto" hangingPunct="1">
              <a:lnSpc>
                <a:spcPct val="80000"/>
              </a:lnSpc>
              <a:spcBef>
                <a:spcPts val="700"/>
              </a:spcBef>
              <a:spcAft>
                <a:spcPts val="0"/>
              </a:spcAft>
              <a:buClr>
                <a:srgbClr val="00CCFF"/>
              </a:buClr>
              <a:buSzPct val="65000"/>
              <a:buFont typeface="Wingdings" panose="05000000000000000000" pitchFamily="2" charset="2"/>
              <a:buChar char=""/>
              <a:defRPr/>
            </a:pPr>
            <a:endParaRPr lang="hu-HU" b="0" i="0" dirty="0">
              <a:solidFill>
                <a:srgbClr val="3A3A3A"/>
              </a:solidFill>
              <a:effectLst/>
              <a:latin typeface="system-ui"/>
              <a:cs typeface="Times New Roman" panose="02020603050405020304" pitchFamily="18" charset="0"/>
            </a:endParaRPr>
          </a:p>
          <a:p>
            <a:pPr eaLnBrk="1" fontAlgn="auto" hangingPunct="1">
              <a:lnSpc>
                <a:spcPct val="80000"/>
              </a:lnSpc>
              <a:spcBef>
                <a:spcPts val="700"/>
              </a:spcBef>
              <a:spcAft>
                <a:spcPts val="0"/>
              </a:spcAft>
              <a:buClr>
                <a:srgbClr val="00CCFF"/>
              </a:buClr>
              <a:buSzPct val="65000"/>
              <a:buFont typeface="Wingdings" panose="05000000000000000000" pitchFamily="2" charset="2"/>
              <a:buChar char=""/>
              <a:defRPr/>
            </a:pPr>
            <a:endParaRPr lang="en-US" altLang="hu-HU" sz="1800" dirty="0">
              <a:cs typeface="Times New Roman" panose="02020603050405020304" pitchFamily="18" charset="0"/>
            </a:endParaRPr>
          </a:p>
        </p:txBody>
      </p:sp>
      <p:sp>
        <p:nvSpPr>
          <p:cNvPr id="5" name="Rectangle 2">
            <a:extLst>
              <a:ext uri="{FF2B5EF4-FFF2-40B4-BE49-F238E27FC236}">
                <a16:creationId xmlns:a16="http://schemas.microsoft.com/office/drawing/2014/main" id="{EEE1531A-9AEE-C8A6-576A-829C59D04288}"/>
              </a:ext>
            </a:extLst>
          </p:cNvPr>
          <p:cNvSpPr>
            <a:spLocks noChangeArrowheads="1"/>
          </p:cNvSpPr>
          <p:nvPr/>
        </p:nvSpPr>
        <p:spPr bwMode="auto">
          <a:xfrm>
            <a:off x="0" y="-184666"/>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333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5D2283D-2F2C-7FF6-46CB-5731ACBA1118}"/>
              </a:ext>
            </a:extLst>
          </p:cNvPr>
          <p:cNvSpPr>
            <a:spLocks noGrp="1"/>
          </p:cNvSpPr>
          <p:nvPr>
            <p:ph type="title"/>
          </p:nvPr>
        </p:nvSpPr>
        <p:spPr/>
        <p:txBody>
          <a:bodyPr/>
          <a:lstStyle/>
          <a:p>
            <a:r>
              <a:rPr lang="hu-HU" dirty="0"/>
              <a:t>Kivételek dobása</a:t>
            </a:r>
            <a:br>
              <a:rPr lang="hu-HU" dirty="0"/>
            </a:br>
            <a:endParaRPr lang="hu-HU" dirty="0"/>
          </a:p>
        </p:txBody>
      </p:sp>
      <p:sp>
        <p:nvSpPr>
          <p:cNvPr id="3" name="Tartalom helye 2">
            <a:extLst>
              <a:ext uri="{FF2B5EF4-FFF2-40B4-BE49-F238E27FC236}">
                <a16:creationId xmlns:a16="http://schemas.microsoft.com/office/drawing/2014/main" id="{DA74F4C2-20CA-C503-5F4B-D04B94C8FDF6}"/>
              </a:ext>
            </a:extLst>
          </p:cNvPr>
          <p:cNvSpPr>
            <a:spLocks noGrp="1"/>
          </p:cNvSpPr>
          <p:nvPr>
            <p:ph idx="1"/>
          </p:nvPr>
        </p:nvSpPr>
        <p:spPr/>
        <p:txBody>
          <a:bodyPr/>
          <a:lstStyle/>
          <a:p>
            <a:pPr>
              <a:buClr>
                <a:srgbClr val="00B0F0"/>
              </a:buClr>
              <a:buSzPct val="150000"/>
              <a:buFont typeface="Wingdings" panose="05000000000000000000" pitchFamily="2" charset="2"/>
              <a:buChar char="§"/>
            </a:pPr>
            <a:r>
              <a:rPr kumimoji="0" lang="hu-HU" altLang="hu-HU" sz="1800" b="0" i="0" u="none" strike="noStrike" cap="none" normalizeH="0" baseline="0" dirty="0">
                <a:ln>
                  <a:noFill/>
                </a:ln>
                <a:solidFill>
                  <a:srgbClr val="3A3A3A"/>
                </a:solidFill>
                <a:effectLst/>
                <a:latin typeface="system-ui"/>
              </a:rPr>
              <a:t>A kivételek dobása nagyon egyszerű. A </a:t>
            </a:r>
            <a:r>
              <a:rPr kumimoji="0" lang="hu-HU" altLang="hu-HU" sz="1100" b="0" i="0" u="none" strike="noStrike" cap="none" normalizeH="0" baseline="0" dirty="0" err="1">
                <a:ln>
                  <a:noFill/>
                </a:ln>
                <a:solidFill>
                  <a:srgbClr val="3A3A3A"/>
                </a:solidFill>
                <a:effectLst/>
                <a:latin typeface="Source Code Pro" panose="020B0509030403020204" pitchFamily="49" charset="0"/>
              </a:rPr>
              <a:t>raise</a:t>
            </a:r>
            <a:r>
              <a:rPr kumimoji="0" lang="hu-HU" altLang="hu-HU" sz="1800" b="0" i="0" u="none" strike="noStrike" cap="none" normalizeH="0" baseline="0" dirty="0">
                <a:ln>
                  <a:noFill/>
                </a:ln>
                <a:solidFill>
                  <a:srgbClr val="3A3A3A"/>
                </a:solidFill>
                <a:effectLst/>
                <a:latin typeface="system-ui"/>
              </a:rPr>
              <a:t> kulcsszót kell használni, hogy egy olyan objektumot dobjunk, ami az </a:t>
            </a:r>
            <a:r>
              <a:rPr kumimoji="0" lang="hu-HU" altLang="hu-HU" sz="1100" b="0" i="0" u="none" strike="noStrike" cap="none" normalizeH="0" baseline="0" dirty="0" err="1">
                <a:ln>
                  <a:noFill/>
                </a:ln>
                <a:solidFill>
                  <a:srgbClr val="3A3A3A"/>
                </a:solidFill>
                <a:effectLst/>
                <a:latin typeface="Source Code Pro" panose="020B0509030403020204" pitchFamily="49" charset="0"/>
              </a:rPr>
              <a:t>Exception</a:t>
            </a:r>
            <a:r>
              <a:rPr kumimoji="0" lang="hu-HU" altLang="hu-HU" sz="1800" b="0" i="0" u="none" strike="noStrike" cap="none" normalizeH="0" baseline="0" dirty="0">
                <a:ln>
                  <a:noFill/>
                </a:ln>
                <a:solidFill>
                  <a:srgbClr val="3A3A3A"/>
                </a:solidFill>
                <a:effectLst/>
                <a:latin typeface="system-ui"/>
              </a:rPr>
              <a:t> osztály gyermeke. Ez lehet konkrétan az </a:t>
            </a:r>
            <a:r>
              <a:rPr kumimoji="0" lang="hu-HU" altLang="hu-HU" sz="1100" b="0" i="0" u="none" strike="noStrike" cap="none" normalizeH="0" baseline="0" dirty="0" err="1">
                <a:ln>
                  <a:noFill/>
                </a:ln>
                <a:solidFill>
                  <a:srgbClr val="3A3A3A"/>
                </a:solidFill>
                <a:effectLst/>
                <a:latin typeface="Source Code Pro" panose="020B0509030403020204" pitchFamily="49" charset="0"/>
              </a:rPr>
              <a:t>Exception</a:t>
            </a:r>
            <a:r>
              <a:rPr kumimoji="0" lang="hu-HU" altLang="hu-HU" sz="1800" b="0" i="0" u="none" strike="noStrike" cap="none" normalizeH="0" baseline="0" dirty="0">
                <a:ln>
                  <a:noFill/>
                </a:ln>
                <a:solidFill>
                  <a:srgbClr val="3A3A3A"/>
                </a:solidFill>
                <a:effectLst/>
                <a:latin typeface="system-ui"/>
              </a:rPr>
              <a:t> osztály maga, vagy az alap kivételek közül egy, pl. </a:t>
            </a:r>
            <a:r>
              <a:rPr kumimoji="0" lang="hu-HU" altLang="hu-HU" sz="1100" b="0" i="0" u="none" strike="noStrike" cap="none" normalizeH="0" baseline="0" dirty="0" err="1">
                <a:ln>
                  <a:noFill/>
                </a:ln>
                <a:solidFill>
                  <a:srgbClr val="3A3A3A"/>
                </a:solidFill>
                <a:effectLst/>
                <a:latin typeface="Source Code Pro" panose="020B0509030403020204" pitchFamily="49" charset="0"/>
              </a:rPr>
              <a:t>RuntimeError</a:t>
            </a:r>
            <a:r>
              <a:rPr kumimoji="0" lang="hu-HU" altLang="hu-HU" sz="1800" b="0" i="0" u="none" strike="noStrike" cap="none" normalizeH="0" baseline="0" dirty="0">
                <a:ln>
                  <a:noFill/>
                </a:ln>
                <a:solidFill>
                  <a:srgbClr val="3A3A3A"/>
                </a:solidFill>
                <a:effectLst/>
                <a:latin typeface="system-ui"/>
              </a:rPr>
              <a:t>, vagy egy gyermek osztály, amit az </a:t>
            </a:r>
            <a:r>
              <a:rPr kumimoji="0" lang="hu-HU" altLang="hu-HU" sz="1100" b="0" i="0" u="none" strike="noStrike" cap="none" normalizeH="0" baseline="0" dirty="0" err="1">
                <a:ln>
                  <a:noFill/>
                </a:ln>
                <a:solidFill>
                  <a:srgbClr val="3A3A3A"/>
                </a:solidFill>
                <a:effectLst/>
                <a:latin typeface="Source Code Pro" panose="020B0509030403020204" pitchFamily="49" charset="0"/>
              </a:rPr>
              <a:t>Exception</a:t>
            </a:r>
            <a:r>
              <a:rPr kumimoji="0" lang="hu-HU" altLang="hu-HU" sz="1800" b="0" i="0" u="none" strike="noStrike" cap="none" normalizeH="0" baseline="0" dirty="0">
                <a:ln>
                  <a:noFill/>
                </a:ln>
                <a:solidFill>
                  <a:srgbClr val="3A3A3A"/>
                </a:solidFill>
                <a:effectLst/>
                <a:latin typeface="system-ui"/>
              </a:rPr>
              <a:t> osztályból származtattál.</a:t>
            </a:r>
            <a:r>
              <a:rPr kumimoji="0" lang="hu-HU" altLang="hu-HU" sz="1000" b="0" i="0" u="none" strike="noStrike" cap="none" normalizeH="0" baseline="0" dirty="0">
                <a:ln>
                  <a:noFill/>
                </a:ln>
                <a:solidFill>
                  <a:schemeClr val="tx1"/>
                </a:solidFill>
                <a:effectLst/>
              </a:rPr>
              <a:t> </a:t>
            </a:r>
          </a:p>
          <a:p>
            <a:pPr>
              <a:buClr>
                <a:srgbClr val="00B0F0"/>
              </a:buClr>
              <a:buSzPct val="150000"/>
              <a:buFont typeface="Wingdings" panose="05000000000000000000" pitchFamily="2" charset="2"/>
              <a:buChar char="§"/>
            </a:pPr>
            <a:endParaRPr kumimoji="0" lang="hu-HU" altLang="hu-HU"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2400" b="0" i="0" u="none" strike="noStrike" cap="none" normalizeH="0" baseline="0" dirty="0">
              <a:ln>
                <a:noFill/>
              </a:ln>
              <a:solidFill>
                <a:schemeClr val="tx1"/>
              </a:solidFill>
              <a:effectLst/>
              <a:latin typeface="Arial" panose="020B0604020202020204" pitchFamily="34" charset="0"/>
            </a:endParaRPr>
          </a:p>
          <a:p>
            <a:endParaRPr lang="hu-HU" dirty="0"/>
          </a:p>
        </p:txBody>
      </p:sp>
      <p:sp>
        <p:nvSpPr>
          <p:cNvPr id="5" name="Rectangle 2">
            <a:extLst>
              <a:ext uri="{FF2B5EF4-FFF2-40B4-BE49-F238E27FC236}">
                <a16:creationId xmlns:a16="http://schemas.microsoft.com/office/drawing/2014/main" id="{1C263B59-4A2D-1E6D-BFCE-7E21A7BB80FE}"/>
              </a:ext>
            </a:extLst>
          </p:cNvPr>
          <p:cNvSpPr>
            <a:spLocks noChangeArrowheads="1"/>
          </p:cNvSpPr>
          <p:nvPr/>
        </p:nvSpPr>
        <p:spPr bwMode="auto">
          <a:xfrm>
            <a:off x="0" y="43934"/>
            <a:ext cx="184731" cy="369332"/>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507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EB690F-741F-F24B-CD3D-CB0F99E8AE93}"/>
              </a:ext>
            </a:extLst>
          </p:cNvPr>
          <p:cNvSpPr>
            <a:spLocks noGrp="1"/>
          </p:cNvSpPr>
          <p:nvPr>
            <p:ph type="title"/>
          </p:nvPr>
        </p:nvSpPr>
        <p:spPr/>
        <p:txBody>
          <a:bodyPr/>
          <a:lstStyle/>
          <a:p>
            <a:r>
              <a:rPr lang="hu-HU" dirty="0"/>
              <a:t>Kivételek elkapása</a:t>
            </a:r>
            <a:br>
              <a:rPr lang="hu-HU" dirty="0"/>
            </a:br>
            <a:endParaRPr lang="hu-HU" dirty="0"/>
          </a:p>
        </p:txBody>
      </p:sp>
      <p:sp>
        <p:nvSpPr>
          <p:cNvPr id="3" name="Tartalom helye 2">
            <a:extLst>
              <a:ext uri="{FF2B5EF4-FFF2-40B4-BE49-F238E27FC236}">
                <a16:creationId xmlns:a16="http://schemas.microsoft.com/office/drawing/2014/main" id="{5FC5E6C1-0B2A-62CC-B824-A3A7F1BE7982}"/>
              </a:ext>
            </a:extLst>
          </p:cNvPr>
          <p:cNvSpPr>
            <a:spLocks noGrp="1"/>
          </p:cNvSpPr>
          <p:nvPr>
            <p:ph idx="1"/>
          </p:nvPr>
        </p:nvSpPr>
        <p:spPr>
          <a:xfrm>
            <a:off x="677332" y="1544715"/>
            <a:ext cx="10366489" cy="4496643"/>
          </a:xfrm>
        </p:spPr>
        <p:txBody>
          <a:bodyPr/>
          <a:lstStyle/>
          <a:p>
            <a:pPr defTabSz="914400" eaLnBrk="0" fontAlgn="base" hangingPunct="0">
              <a:spcBef>
                <a:spcPct val="0"/>
              </a:spcBef>
              <a:spcAft>
                <a:spcPct val="0"/>
              </a:spcAft>
              <a:buClr>
                <a:srgbClr val="00B0F0"/>
              </a:buClr>
              <a:buSzPct val="150000"/>
              <a:buFont typeface="Wingdings" panose="05000000000000000000" pitchFamily="2" charset="2"/>
              <a:buChar char="§"/>
            </a:pPr>
            <a:r>
              <a:rPr kumimoji="0" lang="hu-HU" altLang="hu-HU" sz="1800" b="0" i="0" u="none" strike="noStrike" cap="none" normalizeH="0" baseline="0" dirty="0">
                <a:ln>
                  <a:noFill/>
                </a:ln>
                <a:solidFill>
                  <a:srgbClr val="3A3A3A"/>
                </a:solidFill>
                <a:effectLst/>
                <a:latin typeface="system-ui"/>
              </a:rPr>
              <a:t>Az </a:t>
            </a:r>
            <a:r>
              <a:rPr kumimoji="0" lang="hu-HU" altLang="hu-HU" sz="1100" b="0" i="0" u="none" strike="noStrike" cap="none" normalizeH="0" baseline="0" dirty="0" err="1">
                <a:ln>
                  <a:noFill/>
                </a:ln>
                <a:solidFill>
                  <a:srgbClr val="3A3A3A"/>
                </a:solidFill>
                <a:effectLst/>
                <a:latin typeface="Source Code Pro" panose="020B0509030403020204" pitchFamily="49" charset="0"/>
              </a:rPr>
              <a:t>except</a:t>
            </a:r>
            <a:r>
              <a:rPr kumimoji="0" lang="hu-HU" altLang="hu-HU" sz="1800" b="0" i="0" u="none" strike="noStrike" cap="none" normalizeH="0" baseline="0" dirty="0">
                <a:ln>
                  <a:noFill/>
                </a:ln>
                <a:solidFill>
                  <a:srgbClr val="3A3A3A"/>
                </a:solidFill>
                <a:effectLst/>
                <a:latin typeface="system-ui"/>
              </a:rPr>
              <a:t> záradékban lehet kivételeket elkapni, ahogy a példában is láthattuk. Amikor elkapsz egy kivételt, három lehetőséged van:</a:t>
            </a:r>
            <a:endParaRPr kumimoji="0" lang="hu-HU" altLang="hu-HU" sz="1000" b="0" i="0" u="none" strike="noStrike" cap="none" normalizeH="0" baseline="0" dirty="0">
              <a:ln>
                <a:noFill/>
              </a:ln>
              <a:solidFill>
                <a:schemeClr val="tx1"/>
              </a:solidFill>
              <a:effectLst/>
            </a:endParaRPr>
          </a:p>
          <a:p>
            <a:pPr lvl="1" defTabSz="914400" eaLnBrk="0" fontAlgn="base" hangingPunct="0">
              <a:spcBef>
                <a:spcPct val="0"/>
              </a:spcBef>
              <a:spcAft>
                <a:spcPct val="0"/>
              </a:spcAft>
              <a:buClr>
                <a:srgbClr val="FFFF00"/>
              </a:buClr>
              <a:buSzPct val="150000"/>
              <a:buFont typeface="Wingdings" panose="05000000000000000000" pitchFamily="2" charset="2"/>
              <a:buChar char="§"/>
            </a:pPr>
            <a:r>
              <a:rPr kumimoji="0" lang="hu-HU" altLang="hu-HU" b="0" i="0" u="none" strike="noStrike" cap="none" normalizeH="0" baseline="0" dirty="0">
                <a:ln>
                  <a:noFill/>
                </a:ln>
                <a:solidFill>
                  <a:srgbClr val="3A3A3A"/>
                </a:solidFill>
                <a:effectLst/>
                <a:latin typeface="system-ui"/>
              </a:rPr>
              <a:t>Csöndben elhallgatod, elfeded (kezeled a hibát és tovább fut).</a:t>
            </a:r>
          </a:p>
          <a:p>
            <a:pPr lvl="2" defTabSz="914400" eaLnBrk="0" fontAlgn="base" hangingPunct="0">
              <a:spcBef>
                <a:spcPct val="0"/>
              </a:spcBef>
              <a:spcAft>
                <a:spcPct val="0"/>
              </a:spcAft>
              <a:buClr>
                <a:srgbClr val="00B0F0"/>
              </a:buClr>
              <a:buSzPct val="150000"/>
              <a:buFont typeface="Wingdings" panose="05000000000000000000" pitchFamily="2" charset="2"/>
              <a:buChar char="§"/>
            </a:pPr>
            <a:r>
              <a:rPr kumimoji="0" lang="hu-HU" altLang="hu-HU" b="0" i="0" u="none" strike="noStrike" cap="none" normalizeH="0" baseline="0" dirty="0">
                <a:ln>
                  <a:noFill/>
                </a:ln>
                <a:solidFill>
                  <a:srgbClr val="3A3A3A"/>
                </a:solidFill>
                <a:effectLst/>
                <a:latin typeface="system-ui"/>
              </a:rPr>
              <a:t>Ha tudod hogyan kell kezelni és teljesen helyreállítani egy kivétel okozta problémát, akkor el kellene fedni.</a:t>
            </a:r>
          </a:p>
          <a:p>
            <a:pPr lvl="1" defTabSz="914400" eaLnBrk="0" fontAlgn="base" hangingPunct="0">
              <a:spcBef>
                <a:spcPct val="0"/>
              </a:spcBef>
              <a:spcAft>
                <a:spcPct val="0"/>
              </a:spcAft>
              <a:buClr>
                <a:srgbClr val="FFFF00"/>
              </a:buClr>
              <a:buSzPct val="150000"/>
              <a:buFont typeface="Wingdings" panose="05000000000000000000" pitchFamily="2" charset="2"/>
              <a:buChar char="§"/>
            </a:pPr>
            <a:r>
              <a:rPr kumimoji="0" lang="hu-HU" altLang="hu-HU" b="0" i="0" u="none" strike="noStrike" cap="none" normalizeH="0" baseline="0" dirty="0">
                <a:ln>
                  <a:noFill/>
                </a:ln>
                <a:solidFill>
                  <a:srgbClr val="3A3A3A"/>
                </a:solidFill>
                <a:effectLst/>
                <a:latin typeface="system-ui"/>
              </a:rPr>
              <a:t>Csinálsz valamit, mint pl. </a:t>
            </a:r>
            <a:r>
              <a:rPr kumimoji="0" lang="hu-HU" altLang="hu-HU" b="0" i="0" u="none" strike="noStrike" cap="none" normalizeH="0" baseline="0" dirty="0" err="1">
                <a:ln>
                  <a:noFill/>
                </a:ln>
                <a:solidFill>
                  <a:srgbClr val="3A3A3A"/>
                </a:solidFill>
                <a:effectLst/>
                <a:latin typeface="system-ui"/>
              </a:rPr>
              <a:t>logolás</a:t>
            </a:r>
            <a:r>
              <a:rPr kumimoji="0" lang="hu-HU" altLang="hu-HU" b="0" i="0" u="none" strike="noStrike" cap="none" normalizeH="0" baseline="0" dirty="0">
                <a:ln>
                  <a:noFill/>
                </a:ln>
                <a:solidFill>
                  <a:srgbClr val="3A3A3A"/>
                </a:solidFill>
                <a:effectLst/>
                <a:latin typeface="system-ui"/>
              </a:rPr>
              <a:t>, de ha </a:t>
            </a:r>
            <a:r>
              <a:rPr kumimoji="0" lang="hu-HU" altLang="hu-HU" b="0" i="0" u="none" strike="noStrike" cap="none" normalizeH="0" baseline="0" dirty="0" err="1">
                <a:ln>
                  <a:noFill/>
                </a:ln>
                <a:solidFill>
                  <a:srgbClr val="3A3A3A"/>
                </a:solidFill>
                <a:effectLst/>
                <a:latin typeface="system-ui"/>
              </a:rPr>
              <a:t>újradobod</a:t>
            </a:r>
            <a:r>
              <a:rPr kumimoji="0" lang="hu-HU" altLang="hu-HU" b="0" i="0" u="none" strike="noStrike" cap="none" normalizeH="0" baseline="0" dirty="0">
                <a:ln>
                  <a:noFill/>
                </a:ln>
                <a:solidFill>
                  <a:srgbClr val="3A3A3A"/>
                </a:solidFill>
                <a:effectLst/>
                <a:latin typeface="system-ui"/>
              </a:rPr>
              <a:t> ugyanazt a kivételt, akkor magasabb szinteken lehet kezelni.</a:t>
            </a:r>
          </a:p>
          <a:p>
            <a:pPr lvl="2" defTabSz="914400" eaLnBrk="0" fontAlgn="base" hangingPunct="0">
              <a:spcBef>
                <a:spcPct val="0"/>
              </a:spcBef>
              <a:spcAft>
                <a:spcPct val="0"/>
              </a:spcAft>
              <a:buClr>
                <a:srgbClr val="00B0F0"/>
              </a:buClr>
              <a:buSzPct val="150000"/>
              <a:buFont typeface="Wingdings" panose="05000000000000000000" pitchFamily="2" charset="2"/>
              <a:buChar char="§"/>
            </a:pPr>
            <a:r>
              <a:rPr kumimoji="0" lang="hu-HU" altLang="hu-HU" b="0" i="0" u="none" strike="noStrike" cap="none" normalizeH="0" baseline="0" dirty="0">
                <a:ln>
                  <a:noFill/>
                </a:ln>
                <a:solidFill>
                  <a:srgbClr val="3A3A3A"/>
                </a:solidFill>
                <a:effectLst/>
                <a:latin typeface="system-ui"/>
              </a:rPr>
              <a:t>Az újra dobáshoz csak adjuk hozzá a kivétel kezelésen belül a </a:t>
            </a:r>
            <a:r>
              <a:rPr kumimoji="0" lang="hu-HU" altLang="hu-HU" sz="850" b="0" i="0" u="none" strike="noStrike" cap="none" normalizeH="0" baseline="0" dirty="0" err="1">
                <a:ln>
                  <a:noFill/>
                </a:ln>
                <a:solidFill>
                  <a:srgbClr val="3A3A3A"/>
                </a:solidFill>
                <a:effectLst/>
                <a:latin typeface="Source Code Pro" panose="020B0509030403020204" pitchFamily="49" charset="0"/>
              </a:rPr>
              <a:t>raise</a:t>
            </a:r>
            <a:r>
              <a:rPr kumimoji="0" lang="hu-HU" altLang="hu-HU" b="0" i="0" u="none" strike="noStrike" cap="none" normalizeH="0" baseline="0" dirty="0">
                <a:ln>
                  <a:noFill/>
                </a:ln>
                <a:solidFill>
                  <a:srgbClr val="3A3A3A"/>
                </a:solidFill>
                <a:effectLst/>
                <a:latin typeface="system-ui"/>
              </a:rPr>
              <a:t> parancsot paraméterek nélkül. Ezzel helyileg tudod kezelni a problémát, de tovább dobva </a:t>
            </a:r>
            <a:r>
              <a:rPr kumimoji="0" lang="hu-HU" altLang="hu-HU" b="0" i="0" u="none" strike="noStrike" cap="none" normalizeH="0" baseline="0" dirty="0" err="1">
                <a:ln>
                  <a:noFill/>
                </a:ln>
                <a:solidFill>
                  <a:srgbClr val="3A3A3A"/>
                </a:solidFill>
                <a:effectLst/>
                <a:latin typeface="system-ui"/>
              </a:rPr>
              <a:t>fentebbi</a:t>
            </a:r>
            <a:r>
              <a:rPr kumimoji="0" lang="hu-HU" altLang="hu-HU" b="0" i="0" u="none" strike="noStrike" cap="none" normalizeH="0" baseline="0" dirty="0">
                <a:ln>
                  <a:noFill/>
                </a:ln>
                <a:solidFill>
                  <a:srgbClr val="3A3A3A"/>
                </a:solidFill>
                <a:effectLst/>
                <a:latin typeface="system-ui"/>
              </a:rPr>
              <a:t> szintek is értesülnek erről és kezelhetik. </a:t>
            </a:r>
            <a:r>
              <a:rPr kumimoji="0" lang="hu-HU" altLang="hu-HU" sz="700" b="0" i="0" u="none" strike="noStrike" cap="none" normalizeH="0" baseline="0" dirty="0">
                <a:ln>
                  <a:noFill/>
                </a:ln>
                <a:solidFill>
                  <a:schemeClr val="tx1"/>
                </a:solidFill>
                <a:effectLst/>
              </a:rPr>
              <a:t> </a:t>
            </a:r>
            <a:endParaRPr kumimoji="0" lang="hu-HU" altLang="hu-HU" b="0" i="0" u="none" strike="noStrike" cap="none" normalizeH="0" baseline="0" dirty="0">
              <a:ln>
                <a:noFill/>
              </a:ln>
              <a:solidFill>
                <a:srgbClr val="3A3A3A"/>
              </a:solidFill>
              <a:effectLst/>
              <a:latin typeface="system-ui"/>
            </a:endParaRPr>
          </a:p>
          <a:p>
            <a:pPr lvl="1" defTabSz="914400" eaLnBrk="0" fontAlgn="base" hangingPunct="0">
              <a:spcBef>
                <a:spcPct val="0"/>
              </a:spcBef>
              <a:spcAft>
                <a:spcPct val="0"/>
              </a:spcAft>
              <a:buClr>
                <a:srgbClr val="FFFF00"/>
              </a:buClr>
              <a:buSzPct val="150000"/>
              <a:buFont typeface="Wingdings" panose="05000000000000000000" pitchFamily="2" charset="2"/>
              <a:buChar char="§"/>
            </a:pPr>
            <a:r>
              <a:rPr kumimoji="0" lang="hu-HU" altLang="hu-HU" b="0" i="0" u="none" strike="noStrike" cap="none" normalizeH="0" baseline="0" dirty="0">
                <a:ln>
                  <a:noFill/>
                </a:ln>
                <a:solidFill>
                  <a:srgbClr val="3A3A3A"/>
                </a:solidFill>
                <a:effectLst/>
                <a:latin typeface="system-ui"/>
              </a:rPr>
              <a:t>Másféle kivételt dobsz az eredeti helyett.</a:t>
            </a:r>
          </a:p>
          <a:p>
            <a:pPr lvl="2" defTabSz="914400" eaLnBrk="0" fontAlgn="base" hangingPunct="0">
              <a:spcBef>
                <a:spcPct val="0"/>
              </a:spcBef>
              <a:spcAft>
                <a:spcPct val="0"/>
              </a:spcAft>
              <a:buClr>
                <a:srgbClr val="00B0F0"/>
              </a:buClr>
              <a:buSzPct val="150000"/>
              <a:buFont typeface="Wingdings" panose="05000000000000000000" pitchFamily="2" charset="2"/>
              <a:buChar char="§"/>
            </a:pPr>
            <a:r>
              <a:rPr lang="hu-HU" b="0" i="0" dirty="0">
                <a:solidFill>
                  <a:srgbClr val="3A3A3A"/>
                </a:solidFill>
                <a:effectLst/>
                <a:latin typeface="system-ui"/>
              </a:rPr>
              <a:t>Van néhány eset, amikor másféle kivételeket is dobni szeretnél. Néha szeretnéd csoportosítani az alacsony szintű kivételeket egyetlen kategóriába, amit egységesen kezelnél egy magasabb szintű kódban. Más esetben, a kivételt a felhasználó szintjére kell vinni, és néhány alkalmazás specifikus információt is meg kell jeleníteni.</a:t>
            </a:r>
            <a:endParaRPr kumimoji="0" lang="hu-HU" altLang="hu-HU" b="0" i="0" u="none" strike="noStrike" cap="none" normalizeH="0" baseline="0" dirty="0">
              <a:ln>
                <a:noFill/>
              </a:ln>
              <a:solidFill>
                <a:srgbClr val="3A3A3A"/>
              </a:solidFill>
              <a:effectLst/>
              <a:latin typeface="system-ui"/>
            </a:endParaRPr>
          </a:p>
          <a:p>
            <a:endParaRPr lang="hu-HU" dirty="0"/>
          </a:p>
        </p:txBody>
      </p:sp>
      <p:sp>
        <p:nvSpPr>
          <p:cNvPr id="5" name="Rectangle 2">
            <a:extLst>
              <a:ext uri="{FF2B5EF4-FFF2-40B4-BE49-F238E27FC236}">
                <a16:creationId xmlns:a16="http://schemas.microsoft.com/office/drawing/2014/main" id="{0EDB5ABE-71EB-A594-015E-0A31E760C1FC}"/>
              </a:ext>
            </a:extLst>
          </p:cNvPr>
          <p:cNvSpPr>
            <a:spLocks noChangeArrowheads="1"/>
          </p:cNvSpPr>
          <p:nvPr/>
        </p:nvSpPr>
        <p:spPr bwMode="auto">
          <a:xfrm>
            <a:off x="0" y="-105721"/>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54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9D4408A-0436-E159-9FB3-FF18B4D45DFD}"/>
              </a:ext>
            </a:extLst>
          </p:cNvPr>
          <p:cNvSpPr>
            <a:spLocks noGrp="1"/>
          </p:cNvSpPr>
          <p:nvPr>
            <p:ph type="title"/>
          </p:nvPr>
        </p:nvSpPr>
        <p:spPr/>
        <p:txBody>
          <a:bodyPr>
            <a:normAutofit/>
          </a:bodyPr>
          <a:lstStyle/>
          <a:p>
            <a:r>
              <a:rPr lang="hu-HU" dirty="0"/>
              <a:t>Foglalkozzunk az átmeneti hibákkal</a:t>
            </a:r>
          </a:p>
        </p:txBody>
      </p:sp>
      <p:sp>
        <p:nvSpPr>
          <p:cNvPr id="3" name="Tartalom helye 2">
            <a:extLst>
              <a:ext uri="{FF2B5EF4-FFF2-40B4-BE49-F238E27FC236}">
                <a16:creationId xmlns:a16="http://schemas.microsoft.com/office/drawing/2014/main" id="{DF087019-0D05-66FA-35C5-30AAFCB43CE6}"/>
              </a:ext>
            </a:extLst>
          </p:cNvPr>
          <p:cNvSpPr>
            <a:spLocks noGrp="1"/>
          </p:cNvSpPr>
          <p:nvPr>
            <p:ph idx="1"/>
          </p:nvPr>
        </p:nvSpPr>
        <p:spPr/>
        <p:txBody>
          <a:bodyPr/>
          <a:lstStyle/>
          <a:p>
            <a:pPr algn="l">
              <a:buClr>
                <a:srgbClr val="00B0F0"/>
              </a:buClr>
              <a:buSzPct val="150000"/>
              <a:buFont typeface="Wingdings" panose="05000000000000000000" pitchFamily="2" charset="2"/>
              <a:buChar char="§"/>
            </a:pPr>
            <a:r>
              <a:rPr lang="hu-HU" b="0" i="0" dirty="0">
                <a:solidFill>
                  <a:srgbClr val="3A3A3A"/>
                </a:solidFill>
                <a:effectLst/>
                <a:latin typeface="system-ui"/>
              </a:rPr>
              <a:t>Néhány hiba csak átmeneti, különösen amikor elosztott rendszerekkel foglalkozunk. Egy rendszer, ami kiakad az első hibánál nem igazán hasznos.</a:t>
            </a:r>
          </a:p>
          <a:p>
            <a:pPr algn="l">
              <a:buClr>
                <a:srgbClr val="00B0F0"/>
              </a:buClr>
              <a:buSzPct val="150000"/>
              <a:buFont typeface="Wingdings" panose="05000000000000000000" pitchFamily="2" charset="2"/>
              <a:buChar char="§"/>
            </a:pPr>
            <a:r>
              <a:rPr lang="hu-HU" b="0" i="0" dirty="0">
                <a:solidFill>
                  <a:srgbClr val="3A3A3A"/>
                </a:solidFill>
                <a:effectLst/>
                <a:latin typeface="system-ui"/>
              </a:rPr>
              <a:t>Ha a kódod néhány távoli rendszert ér el, ami épp nem válaszol, a hagyományos megoldás a </a:t>
            </a:r>
            <a:r>
              <a:rPr lang="hu-HU" b="0" i="0" dirty="0" err="1">
                <a:solidFill>
                  <a:srgbClr val="3A3A3A"/>
                </a:solidFill>
                <a:effectLst/>
                <a:latin typeface="system-ui"/>
              </a:rPr>
              <a:t>timeout</a:t>
            </a:r>
            <a:r>
              <a:rPr lang="hu-HU" b="0" i="0" dirty="0">
                <a:solidFill>
                  <a:srgbClr val="3A3A3A"/>
                </a:solidFill>
                <a:effectLst/>
                <a:latin typeface="system-ui"/>
              </a:rPr>
              <a:t>, de néha nincs minden rendszerben </a:t>
            </a:r>
            <a:r>
              <a:rPr lang="hu-HU" b="0" i="0" dirty="0" err="1">
                <a:solidFill>
                  <a:srgbClr val="3A3A3A"/>
                </a:solidFill>
                <a:effectLst/>
                <a:latin typeface="system-ui"/>
              </a:rPr>
              <a:t>timeout</a:t>
            </a:r>
            <a:r>
              <a:rPr lang="hu-HU" b="0" i="0" dirty="0">
                <a:solidFill>
                  <a:srgbClr val="3A3A3A"/>
                </a:solidFill>
                <a:effectLst/>
                <a:latin typeface="system-ui"/>
              </a:rPr>
              <a:t> kezelés. </a:t>
            </a:r>
            <a:r>
              <a:rPr lang="hu-HU" b="0" i="0" dirty="0" err="1">
                <a:solidFill>
                  <a:srgbClr val="3A3A3A"/>
                </a:solidFill>
                <a:effectLst/>
                <a:latin typeface="system-ui"/>
              </a:rPr>
              <a:t>Timeout</a:t>
            </a:r>
            <a:r>
              <a:rPr lang="hu-HU" b="0" i="0" dirty="0">
                <a:solidFill>
                  <a:srgbClr val="3A3A3A"/>
                </a:solidFill>
                <a:effectLst/>
                <a:latin typeface="system-ui"/>
              </a:rPr>
              <a:t>-ot nem mindig könnyű kalibrálni ahogy a feltételek változnak.</a:t>
            </a:r>
          </a:p>
          <a:p>
            <a:pPr algn="l">
              <a:buClr>
                <a:srgbClr val="00B0F0"/>
              </a:buClr>
              <a:buSzPct val="150000"/>
              <a:buFont typeface="Wingdings" panose="05000000000000000000" pitchFamily="2" charset="2"/>
              <a:buChar char="§"/>
            </a:pPr>
            <a:r>
              <a:rPr lang="hu-HU" b="0" i="0" dirty="0">
                <a:solidFill>
                  <a:srgbClr val="3A3A3A"/>
                </a:solidFill>
                <a:effectLst/>
                <a:latin typeface="system-ui"/>
              </a:rPr>
              <a:t>Egy másik megközelítés az, hogy gyorsan ismerjük el a hibát, és próbáljuk újra. Ennek az az előnye, hogy ha a célgép gyorsan válaszol, akkor nem kell sok időt tölteni az altató feltétellel, és azonnal lehet reagálni. De ha hibára fut, többször </a:t>
            </a:r>
            <a:r>
              <a:rPr lang="hu-HU" b="0" i="0" dirty="0" err="1">
                <a:solidFill>
                  <a:srgbClr val="3A3A3A"/>
                </a:solidFill>
                <a:effectLst/>
                <a:latin typeface="system-ui"/>
              </a:rPr>
              <a:t>újrapróbálhatod</a:t>
            </a:r>
            <a:r>
              <a:rPr lang="hu-HU" b="0" i="0" dirty="0">
                <a:solidFill>
                  <a:srgbClr val="3A3A3A"/>
                </a:solidFill>
                <a:effectLst/>
                <a:latin typeface="system-ui"/>
              </a:rPr>
              <a:t> a kapcsolatot, amíg úgy nem döntesz, hogy valóban elérhetetlen, és dobsz egy kivételt. A következő részben bemutatok egy </a:t>
            </a:r>
            <a:r>
              <a:rPr lang="hu-HU" b="0" i="0" dirty="0" err="1">
                <a:solidFill>
                  <a:srgbClr val="3A3A3A"/>
                </a:solidFill>
                <a:effectLst/>
                <a:latin typeface="system-ui"/>
              </a:rPr>
              <a:t>decorator</a:t>
            </a:r>
            <a:r>
              <a:rPr lang="hu-HU" b="0" i="0" dirty="0">
                <a:solidFill>
                  <a:srgbClr val="3A3A3A"/>
                </a:solidFill>
                <a:effectLst/>
                <a:latin typeface="system-ui"/>
              </a:rPr>
              <a:t>-t, ami ezt megoldja számodra.</a:t>
            </a:r>
          </a:p>
          <a:p>
            <a:endParaRPr lang="hu-HU" dirty="0"/>
          </a:p>
        </p:txBody>
      </p:sp>
    </p:spTree>
    <p:extLst>
      <p:ext uri="{BB962C8B-B14F-4D97-AF65-F5344CB8AC3E}">
        <p14:creationId xmlns:p14="http://schemas.microsoft.com/office/powerpoint/2010/main" val="393130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231B00-362D-34EA-CE2B-9724D5E4191E}"/>
              </a:ext>
            </a:extLst>
          </p:cNvPr>
          <p:cNvSpPr txBox="1">
            <a:spLocks noGrp="1"/>
          </p:cNvSpPr>
          <p:nvPr>
            <p:ph type="title"/>
          </p:nvPr>
        </p:nvSpPr>
        <p:spPr/>
        <p:txBody>
          <a:bodyPr/>
          <a:lstStyle/>
          <a:p>
            <a:pPr lvl="0"/>
            <a:r>
              <a:rPr lang="hu-HU" dirty="0"/>
              <a:t>Házi feladat</a:t>
            </a:r>
          </a:p>
        </p:txBody>
      </p:sp>
      <p:sp>
        <p:nvSpPr>
          <p:cNvPr id="3" name="Tartalom helye 2">
            <a:extLst>
              <a:ext uri="{FF2B5EF4-FFF2-40B4-BE49-F238E27FC236}">
                <a16:creationId xmlns:a16="http://schemas.microsoft.com/office/drawing/2014/main" id="{A535802E-9898-2605-6588-15A8C27D57AA}"/>
              </a:ext>
            </a:extLst>
          </p:cNvPr>
          <p:cNvSpPr txBox="1">
            <a:spLocks noGrp="1"/>
          </p:cNvSpPr>
          <p:nvPr>
            <p:ph idx="1"/>
          </p:nvPr>
        </p:nvSpPr>
        <p:spPr>
          <a:xfrm>
            <a:off x="677332" y="2160589"/>
            <a:ext cx="10632819" cy="4479907"/>
          </a:xfrm>
        </p:spPr>
        <p:txBody>
          <a:bodyPr/>
          <a:lstStyle/>
          <a:p>
            <a:pPr lvl="0">
              <a:buClr>
                <a:srgbClr val="00CCFF"/>
              </a:buClr>
              <a:buSzPct val="150000"/>
              <a:buFont typeface="+mj-lt"/>
              <a:buAutoNum type="arabicPeriod"/>
            </a:pPr>
            <a:r>
              <a:rPr lang="hu-HU" dirty="0"/>
              <a:t>Írjunk egy olyan kódot, amely a végtelenségig bekér egy ‚a’ és egy ‚b’ értéket, majd e kettő hányadosát kiszámolja. Kapjuk el a nullával való osztás hibát. Egy ciklus után írjuk ki, hogy mikor léptünk ki a </a:t>
            </a:r>
            <a:r>
              <a:rPr lang="hu-HU" dirty="0" err="1"/>
              <a:t>try</a:t>
            </a:r>
            <a:r>
              <a:rPr lang="hu-HU" dirty="0"/>
              <a:t> blokkból.</a:t>
            </a:r>
          </a:p>
          <a:p>
            <a:pPr lvl="0">
              <a:buClr>
                <a:srgbClr val="00CCFF"/>
              </a:buClr>
              <a:buSzPct val="150000"/>
              <a:buFont typeface="+mj-lt"/>
              <a:buAutoNum type="arabicPeriod"/>
            </a:pPr>
            <a:endParaRPr lang="hu-HU" dirty="0"/>
          </a:p>
          <a:p>
            <a:pPr marL="0" lvl="0" indent="0">
              <a:buClr>
                <a:srgbClr val="00CCFF"/>
              </a:buClr>
              <a:buSzPct val="150000"/>
              <a:buNone/>
            </a:pPr>
            <a:endParaRPr lang="hu-HU" dirty="0"/>
          </a:p>
          <a:p>
            <a:pPr lvl="0">
              <a:buClr>
                <a:srgbClr val="00CCFF"/>
              </a:buClr>
              <a:buSzPct val="150000"/>
              <a:buFont typeface="+mj-lt"/>
              <a:buAutoNum type="arabicPeriod"/>
            </a:pPr>
            <a:endParaRPr lang="hu-HU" dirty="0"/>
          </a:p>
          <a:p>
            <a:pPr marL="0" lvl="0" indent="0">
              <a:buClr>
                <a:srgbClr val="00CCFF"/>
              </a:buClr>
              <a:buSzPct val="150000"/>
              <a:buNone/>
            </a:pPr>
            <a:endParaRPr lang="hu-HU" dirty="0"/>
          </a:p>
          <a:p>
            <a:pPr lvl="0">
              <a:buClr>
                <a:srgbClr val="00CCFF"/>
              </a:buClr>
              <a:buSzPct val="150000"/>
              <a:buFont typeface="+mj-lt"/>
              <a:buAutoNum type="arabicPeriod"/>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lnSpc>
                <a:spcPct val="70000"/>
              </a:lnSpc>
              <a:spcBef>
                <a:spcPts val="700"/>
              </a:spcBef>
              <a:buClr>
                <a:srgbClr val="00CCFF"/>
              </a:buClr>
              <a:buSzPct val="65000"/>
              <a:buNone/>
            </a:pPr>
            <a:endParaRPr lang="hu-HU" sz="1300" dirty="0">
              <a:solidFill>
                <a:srgbClr val="000000"/>
              </a:solidFill>
            </a:endParaRPr>
          </a:p>
        </p:txBody>
      </p:sp>
      <p:pic>
        <p:nvPicPr>
          <p:cNvPr id="6" name="Kép 5">
            <a:extLst>
              <a:ext uri="{FF2B5EF4-FFF2-40B4-BE49-F238E27FC236}">
                <a16:creationId xmlns:a16="http://schemas.microsoft.com/office/drawing/2014/main" id="{BE5AAF45-A663-249A-71A8-06B519D7C6BB}"/>
              </a:ext>
            </a:extLst>
          </p:cNvPr>
          <p:cNvPicPr>
            <a:picLocks noChangeAspect="1"/>
          </p:cNvPicPr>
          <p:nvPr/>
        </p:nvPicPr>
        <p:blipFill>
          <a:blip r:embed="rId2"/>
          <a:stretch>
            <a:fillRect/>
          </a:stretch>
        </p:blipFill>
        <p:spPr>
          <a:xfrm>
            <a:off x="677332" y="3088079"/>
            <a:ext cx="5048955" cy="36676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2D94A6-02D4-36A9-5024-71E7DC07B7C0}"/>
              </a:ext>
            </a:extLst>
          </p:cNvPr>
          <p:cNvSpPr>
            <a:spLocks noGrp="1"/>
          </p:cNvSpPr>
          <p:nvPr>
            <p:ph type="title"/>
          </p:nvPr>
        </p:nvSpPr>
        <p:spPr/>
        <p:txBody>
          <a:bodyPr/>
          <a:lstStyle/>
          <a:p>
            <a:r>
              <a:rPr lang="hu-HU" dirty="0"/>
              <a:t>Tartalom </a:t>
            </a:r>
          </a:p>
        </p:txBody>
      </p:sp>
      <p:sp>
        <p:nvSpPr>
          <p:cNvPr id="3" name="Tartalom helye 2">
            <a:extLst>
              <a:ext uri="{FF2B5EF4-FFF2-40B4-BE49-F238E27FC236}">
                <a16:creationId xmlns:a16="http://schemas.microsoft.com/office/drawing/2014/main" id="{E4557722-D60E-4E1A-591A-E126A2EE4D6B}"/>
              </a:ext>
            </a:extLst>
          </p:cNvPr>
          <p:cNvSpPr>
            <a:spLocks noGrp="1"/>
          </p:cNvSpPr>
          <p:nvPr>
            <p:ph idx="1"/>
          </p:nvPr>
        </p:nvSpPr>
        <p:spPr/>
        <p:txBody>
          <a:bodyPr>
            <a:normAutofit lnSpcReduction="10000"/>
          </a:bodyPr>
          <a:lstStyle/>
          <a:p>
            <a:pPr eaLnBrk="1" hangingPunct="1">
              <a:spcBef>
                <a:spcPts val="800"/>
              </a:spcBef>
              <a:buClr>
                <a:srgbClr val="00CCFF"/>
              </a:buClr>
              <a:buSzPct val="65000"/>
              <a:buFont typeface="Wingdings" panose="05000000000000000000" pitchFamily="2" charset="2"/>
              <a:buChar char=""/>
            </a:pPr>
            <a:r>
              <a:rPr lang="hu-HU" altLang="hu-HU" sz="3200" dirty="0">
                <a:solidFill>
                  <a:schemeClr val="tx1"/>
                </a:solidFill>
                <a:latin typeface="Times New Roman" panose="02020603050405020304" pitchFamily="18" charset="0"/>
                <a:cs typeface="Times New Roman" panose="02020603050405020304" pitchFamily="18" charset="0"/>
              </a:rPr>
              <a:t>Hibatípusok</a:t>
            </a:r>
            <a:endParaRPr lang="en-US" altLang="hu-HU" sz="3200" dirty="0">
              <a:solidFill>
                <a:schemeClr val="tx1"/>
              </a:solidFill>
              <a:latin typeface="Times New Roman" panose="02020603050405020304" pitchFamily="18" charset="0"/>
              <a:cs typeface="Times New Roman" panose="02020603050405020304" pitchFamily="18" charset="0"/>
            </a:endParaRPr>
          </a:p>
          <a:p>
            <a:pPr eaLnBrk="1" hangingPunct="1">
              <a:spcBef>
                <a:spcPts val="800"/>
              </a:spcBef>
              <a:buClr>
                <a:srgbClr val="00CCFF"/>
              </a:buClr>
              <a:buSzPct val="65000"/>
              <a:buFont typeface="Wingdings" panose="05000000000000000000" pitchFamily="2" charset="2"/>
              <a:buChar char=""/>
            </a:pPr>
            <a:r>
              <a:rPr lang="hu-HU" altLang="hu-HU" sz="3200" dirty="0">
                <a:solidFill>
                  <a:schemeClr val="tx1"/>
                </a:solidFill>
                <a:latin typeface="Times New Roman" panose="02020603050405020304" pitchFamily="18" charset="0"/>
                <a:cs typeface="Times New Roman" panose="02020603050405020304" pitchFamily="18" charset="0"/>
              </a:rPr>
              <a:t>Argumentumok</a:t>
            </a:r>
            <a:endParaRPr lang="en-US" altLang="hu-HU" sz="3200" dirty="0">
              <a:solidFill>
                <a:schemeClr val="tx1"/>
              </a:solidFill>
              <a:latin typeface="Times New Roman" panose="02020603050405020304" pitchFamily="18" charset="0"/>
              <a:cs typeface="Times New Roman" panose="02020603050405020304" pitchFamily="18" charset="0"/>
            </a:endParaRP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cs typeface="Times New Roman" panose="02020603050405020304" pitchFamily="18" charset="0"/>
              </a:rPr>
              <a:t>Hibák jelentése</a:t>
            </a:r>
            <a:endParaRPr lang="en-US" altLang="hu-HU" sz="2800" dirty="0">
              <a:solidFill>
                <a:schemeClr val="tx1"/>
              </a:solidFill>
              <a:latin typeface="Times New Roman" panose="02020603050405020304" pitchFamily="18" charset="0"/>
              <a:cs typeface="Times New Roman" panose="02020603050405020304" pitchFamily="18" charset="0"/>
            </a:endParaRP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cs typeface="Times New Roman" panose="02020603050405020304" pitchFamily="18" charset="0"/>
              </a:rPr>
              <a:t>Hibák detektálása</a:t>
            </a:r>
            <a:endParaRPr lang="en-US" altLang="hu-HU" sz="2800" dirty="0">
              <a:solidFill>
                <a:schemeClr val="tx1"/>
              </a:solidFill>
              <a:latin typeface="Times New Roman" panose="02020603050405020304" pitchFamily="18" charset="0"/>
              <a:cs typeface="Times New Roman" panose="02020603050405020304" pitchFamily="18" charset="0"/>
            </a:endParaRP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cs typeface="Times New Roman" panose="02020603050405020304" pitchFamily="18" charset="0"/>
              </a:rPr>
              <a:t>Kivételek</a:t>
            </a:r>
            <a:endParaRPr lang="en-US" altLang="hu-HU" sz="2800" dirty="0">
              <a:solidFill>
                <a:schemeClr val="tx1"/>
              </a:solidFill>
              <a:latin typeface="Times New Roman" panose="02020603050405020304" pitchFamily="18" charset="0"/>
              <a:cs typeface="Times New Roman" panose="02020603050405020304" pitchFamily="18" charset="0"/>
            </a:endParaRPr>
          </a:p>
          <a:p>
            <a:pPr eaLnBrk="1" hangingPunct="1">
              <a:spcBef>
                <a:spcPts val="800"/>
              </a:spcBef>
              <a:buClr>
                <a:srgbClr val="00CCFF"/>
              </a:buClr>
              <a:buSzPct val="65000"/>
              <a:buFont typeface="Wingdings" panose="05000000000000000000" pitchFamily="2" charset="2"/>
              <a:buChar char=""/>
            </a:pPr>
            <a:r>
              <a:rPr lang="hu-HU" altLang="hu-HU" sz="3200" dirty="0" err="1">
                <a:solidFill>
                  <a:schemeClr val="tx1"/>
                </a:solidFill>
                <a:latin typeface="Times New Roman" panose="02020603050405020304" pitchFamily="18" charset="0"/>
                <a:cs typeface="Times New Roman" panose="02020603050405020304" pitchFamily="18" charset="0"/>
              </a:rPr>
              <a:t>Debugolás</a:t>
            </a:r>
            <a:endParaRPr lang="en-US" altLang="hu-HU" sz="3200" dirty="0">
              <a:solidFill>
                <a:schemeClr val="tx1"/>
              </a:solidFill>
              <a:latin typeface="Times New Roman" panose="02020603050405020304" pitchFamily="18" charset="0"/>
              <a:cs typeface="Times New Roman" panose="02020603050405020304" pitchFamily="18" charset="0"/>
            </a:endParaRPr>
          </a:p>
          <a:p>
            <a:pPr eaLnBrk="1" hangingPunct="1">
              <a:spcBef>
                <a:spcPts val="800"/>
              </a:spcBef>
              <a:buClr>
                <a:srgbClr val="00CCFF"/>
              </a:buClr>
              <a:buSzPct val="65000"/>
              <a:buFont typeface="Wingdings" panose="05000000000000000000" pitchFamily="2" charset="2"/>
              <a:buChar char=""/>
            </a:pPr>
            <a:r>
              <a:rPr lang="hu-HU" altLang="hu-HU" sz="3200" dirty="0">
                <a:solidFill>
                  <a:schemeClr val="tx1"/>
                </a:solidFill>
                <a:latin typeface="Times New Roman" panose="02020603050405020304" pitchFamily="18" charset="0"/>
                <a:cs typeface="Times New Roman" panose="02020603050405020304" pitchFamily="18" charset="0"/>
              </a:rPr>
              <a:t>Tesztelés</a:t>
            </a:r>
            <a:endParaRPr lang="hu-HU" dirty="0">
              <a:solidFill>
                <a:schemeClr val="tx1"/>
              </a:solidFill>
            </a:endParaRPr>
          </a:p>
        </p:txBody>
      </p:sp>
    </p:spTree>
    <p:extLst>
      <p:ext uri="{BB962C8B-B14F-4D97-AF65-F5344CB8AC3E}">
        <p14:creationId xmlns:p14="http://schemas.microsoft.com/office/powerpoint/2010/main" val="180023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DCF9A4-7439-0703-C82E-B87679233328}"/>
              </a:ext>
            </a:extLst>
          </p:cNvPr>
          <p:cNvSpPr>
            <a:spLocks noGrp="1"/>
          </p:cNvSpPr>
          <p:nvPr>
            <p:ph type="title"/>
          </p:nvPr>
        </p:nvSpPr>
        <p:spPr/>
        <p:txBody>
          <a:bodyPr/>
          <a:lstStyle/>
          <a:p>
            <a:r>
              <a:rPr lang="hu-HU" dirty="0"/>
              <a:t>Hibák</a:t>
            </a:r>
          </a:p>
        </p:txBody>
      </p:sp>
      <p:sp>
        <p:nvSpPr>
          <p:cNvPr id="3" name="Tartalom helye 2">
            <a:extLst>
              <a:ext uri="{FF2B5EF4-FFF2-40B4-BE49-F238E27FC236}">
                <a16:creationId xmlns:a16="http://schemas.microsoft.com/office/drawing/2014/main" id="{F08B154E-9A8B-C5EE-F978-802BB764707C}"/>
              </a:ext>
            </a:extLst>
          </p:cNvPr>
          <p:cNvSpPr>
            <a:spLocks noGrp="1"/>
          </p:cNvSpPr>
          <p:nvPr>
            <p:ph idx="1"/>
          </p:nvPr>
        </p:nvSpPr>
        <p:spPr>
          <a:xfrm>
            <a:off x="677332" y="2160589"/>
            <a:ext cx="9842707" cy="4533173"/>
          </a:xfrm>
        </p:spPr>
        <p:txBody>
          <a:bodyPr>
            <a:normAutofit lnSpcReduction="10000"/>
          </a:bodyPr>
          <a:lstStyle/>
          <a:p>
            <a:pPr eaLnBrk="1" hangingPunct="1">
              <a:lnSpc>
                <a:spcPct val="90000"/>
              </a:lnSpc>
              <a:spcBef>
                <a:spcPts val="600"/>
              </a:spcBef>
              <a:buClr>
                <a:srgbClr val="00CCFF"/>
              </a:buClr>
              <a:buSzPct val="65000"/>
              <a:buFont typeface="Wingdings" panose="05000000000000000000" pitchFamily="2" charset="2"/>
              <a:buChar char=""/>
            </a:pPr>
            <a:r>
              <a:rPr lang="en-US" altLang="hu-HU" sz="2400" dirty="0">
                <a:solidFill>
                  <a:schemeClr val="tx1"/>
                </a:solidFill>
                <a:latin typeface="Times New Roman" panose="02020603050405020304" pitchFamily="18" charset="0"/>
                <a:cs typeface="Times New Roman" panose="02020603050405020304" pitchFamily="18" charset="0"/>
              </a:rPr>
              <a:t>“ … I realized that from now on a large part of my life would be spent finding and correcting my own mistakes.”</a:t>
            </a:r>
          </a:p>
          <a:p>
            <a:pPr lvl="1" eaLnBrk="1" hangingPunct="1">
              <a:lnSpc>
                <a:spcPct val="90000"/>
              </a:lnSpc>
              <a:spcBef>
                <a:spcPts val="500"/>
              </a:spcBef>
              <a:buClr>
                <a:srgbClr val="FFCC00"/>
              </a:buClr>
              <a:buSzPct val="65000"/>
              <a:buFont typeface="Wingdings" panose="05000000000000000000" pitchFamily="2" charset="2"/>
              <a:buChar char=""/>
            </a:pPr>
            <a:r>
              <a:rPr lang="en-US" altLang="hu-HU" sz="2000" dirty="0">
                <a:solidFill>
                  <a:schemeClr val="tx1"/>
                </a:solidFill>
                <a:latin typeface="Times New Roman" panose="02020603050405020304" pitchFamily="18" charset="0"/>
                <a:cs typeface="Times New Roman" panose="02020603050405020304" pitchFamily="18" charset="0"/>
              </a:rPr>
              <a:t>Maurice Wilkes, 1949</a:t>
            </a:r>
          </a:p>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Programozás közben hibákat követünk el</a:t>
            </a:r>
            <a:r>
              <a:rPr lang="en-US" altLang="hu-HU" sz="2400" dirty="0">
                <a:solidFill>
                  <a:schemeClr val="tx1"/>
                </a:solidFill>
                <a:latin typeface="Times New Roman" panose="02020603050405020304" pitchFamily="18" charset="0"/>
                <a:cs typeface="Times New Roman" panose="02020603050405020304" pitchFamily="18" charset="0"/>
              </a:rPr>
              <a:t>, </a:t>
            </a:r>
            <a:r>
              <a:rPr lang="hu-HU" altLang="hu-HU" sz="2400" dirty="0">
                <a:solidFill>
                  <a:schemeClr val="tx1"/>
                </a:solidFill>
                <a:latin typeface="Times New Roman" panose="02020603050405020304" pitchFamily="18" charset="0"/>
                <a:cs typeface="Times New Roman" panose="02020603050405020304" pitchFamily="18" charset="0"/>
              </a:rPr>
              <a:t>semmi gond, ez természetes.</a:t>
            </a:r>
            <a:r>
              <a:rPr lang="en-US" altLang="hu-HU" sz="2400" dirty="0">
                <a:solidFill>
                  <a:schemeClr val="tx1"/>
                </a:solidFill>
                <a:latin typeface="Times New Roman" panose="02020603050405020304" pitchFamily="18" charset="0"/>
                <a:cs typeface="Times New Roman" panose="02020603050405020304" pitchFamily="18" charset="0"/>
              </a:rPr>
              <a:t> </a:t>
            </a:r>
            <a:r>
              <a:rPr lang="hu-HU" altLang="hu-HU" sz="2400" dirty="0">
                <a:solidFill>
                  <a:schemeClr val="tx1"/>
                </a:solidFill>
                <a:latin typeface="Times New Roman" panose="02020603050405020304" pitchFamily="18" charset="0"/>
                <a:cs typeface="Times New Roman" panose="02020603050405020304" pitchFamily="18" charset="0"/>
              </a:rPr>
              <a:t>A fő kérdés, hogyan kezeljük ezeket a hibákat</a:t>
            </a:r>
            <a:r>
              <a:rPr lang="en-US" altLang="hu-HU" sz="2400" dirty="0">
                <a:solidFill>
                  <a:schemeClr val="tx1"/>
                </a:solidFill>
                <a:latin typeface="Times New Roman" panose="02020603050405020304" pitchFamily="18" charset="0"/>
                <a:cs typeface="Times New Roman" panose="02020603050405020304" pitchFamily="18" charset="0"/>
              </a:rPr>
              <a:t>?</a:t>
            </a: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Tervezzük úgy a programot, hogy minimalizáljuk a hibákat.</a:t>
            </a:r>
            <a:endParaRPr lang="en-US" altLang="hu-HU" sz="20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Ami mégis belekerül, javítsuk</a:t>
            </a:r>
            <a:endParaRPr lang="en-US" altLang="hu-HU" sz="2000" dirty="0">
              <a:solidFill>
                <a:schemeClr val="tx1"/>
              </a:solidFill>
              <a:latin typeface="Times New Roman" panose="02020603050405020304" pitchFamily="18" charset="0"/>
              <a:cs typeface="Times New Roman" panose="02020603050405020304" pitchFamily="18" charset="0"/>
            </a:endParaRPr>
          </a:p>
          <a:p>
            <a:pPr lvl="2" eaLnBrk="1" hangingPunct="1">
              <a:lnSpc>
                <a:spcPct val="90000"/>
              </a:lnSpc>
              <a:spcBef>
                <a:spcPts val="450"/>
              </a:spcBef>
              <a:buClr>
                <a:srgbClr val="00CCFF"/>
              </a:buClr>
              <a:buSzPct val="65000"/>
              <a:buFont typeface="Wingdings" panose="05000000000000000000" pitchFamily="2" charset="2"/>
              <a:buChar char=""/>
            </a:pPr>
            <a:r>
              <a:rPr lang="hu-HU" altLang="hu-HU" dirty="0" err="1">
                <a:solidFill>
                  <a:schemeClr val="tx1"/>
                </a:solidFill>
                <a:latin typeface="Times New Roman" panose="02020603050405020304" pitchFamily="18" charset="0"/>
                <a:cs typeface="Times New Roman" panose="02020603050405020304" pitchFamily="18" charset="0"/>
              </a:rPr>
              <a:t>Debugolás</a:t>
            </a:r>
            <a:endParaRPr lang="en-US" altLang="hu-HU" dirty="0">
              <a:solidFill>
                <a:schemeClr val="tx1"/>
              </a:solidFill>
              <a:latin typeface="Times New Roman" panose="02020603050405020304" pitchFamily="18" charset="0"/>
              <a:cs typeface="Times New Roman" panose="02020603050405020304" pitchFamily="18" charset="0"/>
            </a:endParaRPr>
          </a:p>
          <a:p>
            <a:pPr lvl="2" eaLnBrk="1" hangingPunct="1">
              <a:lnSpc>
                <a:spcPct val="90000"/>
              </a:lnSpc>
              <a:spcBef>
                <a:spcPts val="450"/>
              </a:spcBef>
              <a:buClr>
                <a:srgbClr val="00CCFF"/>
              </a:buClr>
              <a:buSzPct val="65000"/>
              <a:buFont typeface="Wingdings" panose="05000000000000000000" pitchFamily="2" charset="2"/>
              <a:buChar char=""/>
            </a:pPr>
            <a:r>
              <a:rPr lang="hu-HU" altLang="hu-HU" dirty="0">
                <a:solidFill>
                  <a:schemeClr val="tx1"/>
                </a:solidFill>
                <a:latin typeface="Times New Roman" panose="02020603050405020304" pitchFamily="18" charset="0"/>
                <a:cs typeface="Times New Roman" panose="02020603050405020304" pitchFamily="18" charset="0"/>
              </a:rPr>
              <a:t>Tesztelés</a:t>
            </a:r>
            <a:endParaRPr lang="en-US" altLang="hu-HU"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A maradék pedig nem legyen súlyos.</a:t>
            </a:r>
            <a:endParaRPr lang="en-US" altLang="hu-HU" sz="20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Becslések szerint a hibák keresése és javítása a komoly szoftverfejlesztési folyamat kb.</a:t>
            </a:r>
            <a:r>
              <a:rPr lang="en-US" altLang="hu-HU" sz="2400" dirty="0">
                <a:solidFill>
                  <a:schemeClr val="tx1"/>
                </a:solidFill>
                <a:latin typeface="Times New Roman" panose="02020603050405020304" pitchFamily="18" charset="0"/>
                <a:cs typeface="Times New Roman" panose="02020603050405020304" pitchFamily="18" charset="0"/>
              </a:rPr>
              <a:t> 95%</a:t>
            </a:r>
            <a:r>
              <a:rPr lang="hu-HU" altLang="hu-HU" sz="2400" dirty="0">
                <a:solidFill>
                  <a:schemeClr val="tx1"/>
                </a:solidFill>
                <a:latin typeface="Times New Roman" panose="02020603050405020304" pitchFamily="18" charset="0"/>
                <a:cs typeface="Times New Roman" panose="02020603050405020304" pitchFamily="18" charset="0"/>
              </a:rPr>
              <a:t>-a.</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Kisebb programoknál ez azért jobb is lehet.</a:t>
            </a:r>
            <a:r>
              <a:rPr lang="en-US" altLang="hu-HU" sz="2000" dirty="0">
                <a:solidFill>
                  <a:schemeClr val="tx1"/>
                </a:solidFill>
                <a:latin typeface="Times New Roman" panose="02020603050405020304" pitchFamily="18" charset="0"/>
                <a:cs typeface="Times New Roman" panose="02020603050405020304" pitchFamily="18" charset="0"/>
              </a:rPr>
              <a:t> </a:t>
            </a:r>
          </a:p>
          <a:p>
            <a:pPr lvl="2" eaLnBrk="1" hangingPunct="1">
              <a:lnSpc>
                <a:spcPct val="90000"/>
              </a:lnSpc>
              <a:spcBef>
                <a:spcPts val="400"/>
              </a:spcBef>
              <a:buClr>
                <a:srgbClr val="00CCFF"/>
              </a:buClr>
              <a:buSzPct val="65000"/>
              <a:buFont typeface="Wingdings" panose="05000000000000000000" pitchFamily="2" charset="2"/>
              <a:buChar char=""/>
            </a:pPr>
            <a:r>
              <a:rPr lang="hu-HU" altLang="hu-HU" sz="1600" dirty="0">
                <a:solidFill>
                  <a:schemeClr val="tx1"/>
                </a:solidFill>
                <a:latin typeface="Times New Roman" panose="02020603050405020304" pitchFamily="18" charset="0"/>
                <a:cs typeface="Times New Roman" panose="02020603050405020304" pitchFamily="18" charset="0"/>
              </a:rPr>
              <a:t>vagy rosszabb, ha lusta vagy. </a:t>
            </a:r>
            <a:r>
              <a:rPr lang="hu-HU" altLang="hu-HU"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endParaRPr lang="en-US" altLang="hu-HU" sz="1600" dirty="0">
              <a:solidFill>
                <a:schemeClr val="tx1"/>
              </a:solidFill>
              <a:latin typeface="Times New Roman" panose="02020603050405020304" pitchFamily="18" charset="0"/>
              <a:cs typeface="Times New Roman" panose="02020603050405020304" pitchFamily="18" charset="0"/>
            </a:endParaRPr>
          </a:p>
          <a:p>
            <a:endParaRPr lang="hu-HU" dirty="0"/>
          </a:p>
        </p:txBody>
      </p:sp>
    </p:spTree>
    <p:extLst>
      <p:ext uri="{BB962C8B-B14F-4D97-AF65-F5344CB8AC3E}">
        <p14:creationId xmlns:p14="http://schemas.microsoft.com/office/powerpoint/2010/main" val="241132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07E25F-7068-37D3-FBD8-688EE7CA32E0}"/>
              </a:ext>
            </a:extLst>
          </p:cNvPr>
          <p:cNvSpPr>
            <a:spLocks noGrp="1"/>
          </p:cNvSpPr>
          <p:nvPr>
            <p:ph type="title"/>
          </p:nvPr>
        </p:nvSpPr>
        <p:spPr/>
        <p:txBody>
          <a:bodyPr/>
          <a:lstStyle/>
          <a:p>
            <a:r>
              <a:rPr lang="hu-HU" dirty="0"/>
              <a:t>A programod</a:t>
            </a:r>
          </a:p>
        </p:txBody>
      </p:sp>
      <p:sp>
        <p:nvSpPr>
          <p:cNvPr id="3" name="Tartalom helye 2">
            <a:extLst>
              <a:ext uri="{FF2B5EF4-FFF2-40B4-BE49-F238E27FC236}">
                <a16:creationId xmlns:a16="http://schemas.microsoft.com/office/drawing/2014/main" id="{2BBCAD39-BA1A-358A-158C-8448BDC1F57E}"/>
              </a:ext>
            </a:extLst>
          </p:cNvPr>
          <p:cNvSpPr>
            <a:spLocks noGrp="1"/>
          </p:cNvSpPr>
          <p:nvPr>
            <p:ph idx="1"/>
          </p:nvPr>
        </p:nvSpPr>
        <p:spPr/>
        <p:txBody>
          <a:bodyPr>
            <a:normAutofit lnSpcReduction="10000"/>
          </a:bodyPr>
          <a:lstStyle/>
          <a:p>
            <a:pPr eaLnBrk="1" fontAlgn="auto" hangingPunct="1">
              <a:lnSpc>
                <a:spcPct val="90000"/>
              </a:lnSpc>
              <a:spcBef>
                <a:spcPts val="700"/>
              </a:spcBef>
              <a:spcAft>
                <a:spcPts val="0"/>
              </a:spcAft>
              <a:buClr>
                <a:srgbClr val="00CCFF"/>
              </a:buClr>
              <a:buSzPct val="65000"/>
              <a:buFont typeface="Times New Roman" panose="02020603050405020304" pitchFamily="18" charset="0"/>
              <a:buAutoNum type="arabicPeriod"/>
              <a:defRPr/>
            </a:pPr>
            <a:r>
              <a:rPr lang="hu-HU" altLang="hu-HU" sz="3600" dirty="0">
                <a:cs typeface="Times New Roman" panose="02020603050405020304" pitchFamily="18" charset="0"/>
              </a:rPr>
              <a:t>Megfelelő eredményt kell kiírjon minden jó inputra.</a:t>
            </a:r>
            <a:endParaRPr lang="en-US" altLang="hu-HU" sz="3600" dirty="0">
              <a:cs typeface="Times New Roman" panose="02020603050405020304" pitchFamily="18" charset="0"/>
            </a:endParaRPr>
          </a:p>
          <a:p>
            <a:pPr eaLnBrk="1" fontAlgn="auto" hangingPunct="1">
              <a:lnSpc>
                <a:spcPct val="90000"/>
              </a:lnSpc>
              <a:spcBef>
                <a:spcPts val="700"/>
              </a:spcBef>
              <a:spcAft>
                <a:spcPts val="0"/>
              </a:spcAft>
              <a:buClr>
                <a:srgbClr val="00CCFF"/>
              </a:buClr>
              <a:buSzPct val="65000"/>
              <a:buFont typeface="Times New Roman" panose="02020603050405020304" pitchFamily="18" charset="0"/>
              <a:buAutoNum type="arabicPeriod"/>
              <a:defRPr/>
            </a:pPr>
            <a:r>
              <a:rPr lang="hu-HU" altLang="hu-HU" sz="3600" dirty="0">
                <a:cs typeface="Times New Roman" panose="02020603050405020304" pitchFamily="18" charset="0"/>
              </a:rPr>
              <a:t>Hibaüzenetet kell kiírnia minden rossz inputra.</a:t>
            </a:r>
          </a:p>
          <a:p>
            <a:pPr eaLnBrk="1" fontAlgn="auto" hangingPunct="1">
              <a:lnSpc>
                <a:spcPct val="90000"/>
              </a:lnSpc>
              <a:spcBef>
                <a:spcPts val="700"/>
              </a:spcBef>
              <a:spcAft>
                <a:spcPts val="0"/>
              </a:spcAft>
              <a:buClr>
                <a:srgbClr val="00CCFF"/>
              </a:buClr>
              <a:buSzPct val="65000"/>
              <a:buFont typeface="Times New Roman" panose="02020603050405020304" pitchFamily="18" charset="0"/>
              <a:buAutoNum type="arabicPeriod"/>
              <a:defRPr/>
            </a:pPr>
            <a:r>
              <a:rPr lang="hu-HU" altLang="hu-HU" sz="3600" dirty="0">
                <a:cs typeface="Times New Roman" panose="02020603050405020304" pitchFamily="18" charset="0"/>
              </a:rPr>
              <a:t>Ne foglalkozzon a hardware-</a:t>
            </a:r>
            <a:r>
              <a:rPr lang="hu-HU" altLang="hu-HU" sz="3600" dirty="0" err="1">
                <a:cs typeface="Times New Roman" panose="02020603050405020304" pitchFamily="18" charset="0"/>
              </a:rPr>
              <a:t>rel</a:t>
            </a:r>
            <a:r>
              <a:rPr lang="hu-HU" altLang="hu-HU" sz="3600" dirty="0">
                <a:cs typeface="Times New Roman" panose="02020603050405020304" pitchFamily="18" charset="0"/>
              </a:rPr>
              <a:t>.</a:t>
            </a:r>
            <a:endParaRPr lang="en-US" altLang="hu-HU" sz="3600" dirty="0">
              <a:cs typeface="Times New Roman" panose="02020603050405020304" pitchFamily="18" charset="0"/>
            </a:endParaRPr>
          </a:p>
          <a:p>
            <a:pPr eaLnBrk="1" fontAlgn="auto" hangingPunct="1">
              <a:lnSpc>
                <a:spcPct val="90000"/>
              </a:lnSpc>
              <a:spcBef>
                <a:spcPts val="700"/>
              </a:spcBef>
              <a:spcAft>
                <a:spcPts val="0"/>
              </a:spcAft>
              <a:buClr>
                <a:srgbClr val="00CCFF"/>
              </a:buClr>
              <a:buSzPct val="65000"/>
              <a:buFont typeface="Times New Roman" panose="02020603050405020304" pitchFamily="18" charset="0"/>
              <a:buAutoNum type="arabicPeriod"/>
              <a:defRPr/>
            </a:pPr>
            <a:r>
              <a:rPr lang="hu-HU" altLang="hu-HU" sz="3600" dirty="0">
                <a:cs typeface="Times New Roman" panose="02020603050405020304" pitchFamily="18" charset="0"/>
              </a:rPr>
              <a:t>Ne foglalkozzon az OS-</a:t>
            </a:r>
            <a:r>
              <a:rPr lang="hu-HU" altLang="hu-HU" sz="3600" dirty="0" err="1">
                <a:cs typeface="Times New Roman" panose="02020603050405020304" pitchFamily="18" charset="0"/>
              </a:rPr>
              <a:t>sel</a:t>
            </a:r>
            <a:r>
              <a:rPr lang="hu-HU" altLang="hu-HU" sz="3600" dirty="0">
                <a:cs typeface="Times New Roman" panose="02020603050405020304" pitchFamily="18" charset="0"/>
              </a:rPr>
              <a:t>.</a:t>
            </a:r>
            <a:endParaRPr lang="en-US" altLang="hu-HU" sz="3600" dirty="0">
              <a:cs typeface="Times New Roman" panose="02020603050405020304" pitchFamily="18" charset="0"/>
            </a:endParaRPr>
          </a:p>
          <a:p>
            <a:pPr eaLnBrk="1" fontAlgn="auto" hangingPunct="1">
              <a:lnSpc>
                <a:spcPct val="90000"/>
              </a:lnSpc>
              <a:spcBef>
                <a:spcPts val="700"/>
              </a:spcBef>
              <a:spcAft>
                <a:spcPts val="0"/>
              </a:spcAft>
              <a:buClr>
                <a:srgbClr val="00CCFF"/>
              </a:buClr>
              <a:buSzPct val="65000"/>
              <a:buFont typeface="Times New Roman" panose="02020603050405020304" pitchFamily="18" charset="0"/>
              <a:buAutoNum type="arabicPeriod"/>
              <a:defRPr/>
            </a:pPr>
            <a:r>
              <a:rPr lang="hu-HU" altLang="hu-HU" sz="3600" dirty="0">
                <a:cs typeface="Times New Roman" panose="02020603050405020304" pitchFamily="18" charset="0"/>
              </a:rPr>
              <a:t>Megfelelő, hogy hiba esetén kilép.</a:t>
            </a:r>
            <a:endParaRPr lang="en-US" altLang="hu-HU" sz="3600" dirty="0">
              <a:cs typeface="Times New Roman" panose="02020603050405020304" pitchFamily="18" charset="0"/>
            </a:endParaRPr>
          </a:p>
          <a:p>
            <a:endParaRPr lang="hu-HU" sz="3600" dirty="0"/>
          </a:p>
        </p:txBody>
      </p:sp>
    </p:spTree>
    <p:extLst>
      <p:ext uri="{BB962C8B-B14F-4D97-AF65-F5344CB8AC3E}">
        <p14:creationId xmlns:p14="http://schemas.microsoft.com/office/powerpoint/2010/main" val="270593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9B6B338-6651-7E89-5E9A-6587DBB2D7B7}"/>
              </a:ext>
            </a:extLst>
          </p:cNvPr>
          <p:cNvSpPr>
            <a:spLocks noGrp="1"/>
          </p:cNvSpPr>
          <p:nvPr>
            <p:ph type="title"/>
          </p:nvPr>
        </p:nvSpPr>
        <p:spPr/>
        <p:txBody>
          <a:bodyPr/>
          <a:lstStyle/>
          <a:p>
            <a:r>
              <a:rPr lang="hu-HU" dirty="0"/>
              <a:t>Hibák forrása</a:t>
            </a:r>
          </a:p>
        </p:txBody>
      </p:sp>
      <p:sp>
        <p:nvSpPr>
          <p:cNvPr id="3" name="Tartalom helye 2">
            <a:extLst>
              <a:ext uri="{FF2B5EF4-FFF2-40B4-BE49-F238E27FC236}">
                <a16:creationId xmlns:a16="http://schemas.microsoft.com/office/drawing/2014/main" id="{3C2EBFDD-67F1-04C8-7076-EA2ACBB50591}"/>
              </a:ext>
            </a:extLst>
          </p:cNvPr>
          <p:cNvSpPr>
            <a:spLocks noGrp="1"/>
          </p:cNvSpPr>
          <p:nvPr>
            <p:ph idx="1"/>
          </p:nvPr>
        </p:nvSpPr>
        <p:spPr/>
        <p:txBody>
          <a:bodyPr/>
          <a:lstStyle/>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Gyenge specifikáció</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„Ennek most mint kellene csinálnia?”</a:t>
            </a:r>
            <a:endParaRPr lang="en-US" altLang="hu-HU" sz="20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Félkész program</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„Holnap meglesz”</a:t>
            </a:r>
            <a:endParaRPr lang="en-US" altLang="hu-HU" sz="20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Rossz argumentumok</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„az</a:t>
            </a:r>
            <a:r>
              <a:rPr lang="en-US" altLang="hu-HU" sz="2000" dirty="0">
                <a:solidFill>
                  <a:schemeClr val="tx1"/>
                </a:solidFill>
                <a:latin typeface="Times New Roman" panose="02020603050405020304" pitchFamily="18" charset="0"/>
                <a:cs typeface="Times New Roman" panose="02020603050405020304" pitchFamily="18" charset="0"/>
              </a:rPr>
              <a:t> </a:t>
            </a:r>
            <a:r>
              <a:rPr lang="en-US" altLang="hu-HU" sz="2000" b="1" dirty="0">
                <a:solidFill>
                  <a:schemeClr val="tx1"/>
                </a:solidFill>
                <a:latin typeface="Times New Roman" panose="02020603050405020304" pitchFamily="18" charset="0"/>
                <a:cs typeface="Times New Roman" panose="02020603050405020304" pitchFamily="18" charset="0"/>
              </a:rPr>
              <a:t>sqrt()</a:t>
            </a:r>
            <a:r>
              <a:rPr lang="hu-HU" altLang="hu-HU" sz="2000" b="1" dirty="0">
                <a:solidFill>
                  <a:schemeClr val="tx1"/>
                </a:solidFill>
                <a:latin typeface="Times New Roman" panose="02020603050405020304" pitchFamily="18" charset="0"/>
                <a:cs typeface="Times New Roman" panose="02020603050405020304" pitchFamily="18" charset="0"/>
              </a:rPr>
              <a:t>-t</a:t>
            </a:r>
            <a:r>
              <a:rPr lang="en-US" altLang="hu-HU" sz="2000" dirty="0">
                <a:solidFill>
                  <a:schemeClr val="tx1"/>
                </a:solidFill>
                <a:latin typeface="Times New Roman" panose="02020603050405020304" pitchFamily="18" charset="0"/>
                <a:cs typeface="Times New Roman" panose="02020603050405020304" pitchFamily="18" charset="0"/>
              </a:rPr>
              <a:t> </a:t>
            </a:r>
            <a:r>
              <a:rPr lang="hu-HU" altLang="hu-HU" sz="2000" dirty="0">
                <a:solidFill>
                  <a:schemeClr val="tx1"/>
                </a:solidFill>
                <a:latin typeface="Times New Roman" panose="02020603050405020304" pitchFamily="18" charset="0"/>
                <a:cs typeface="Times New Roman" panose="02020603050405020304" pitchFamily="18" charset="0"/>
              </a:rPr>
              <a:t>nem kéne -1-el hívni</a:t>
            </a:r>
            <a:r>
              <a:rPr lang="en-US" altLang="hu-HU" sz="2000" dirty="0">
                <a:solidFill>
                  <a:schemeClr val="tx1"/>
                </a:solidFill>
                <a:latin typeface="Times New Roman" panose="02020603050405020304" pitchFamily="18" charset="0"/>
                <a:cs typeface="Times New Roman" panose="02020603050405020304" pitchFamily="18" charset="0"/>
              </a:rPr>
              <a:t>”</a:t>
            </a:r>
          </a:p>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Rossz input</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„de hát a </a:t>
            </a:r>
            <a:r>
              <a:rPr lang="hu-HU" altLang="hu-HU" sz="2000" dirty="0" err="1">
                <a:solidFill>
                  <a:schemeClr val="tx1"/>
                </a:solidFill>
                <a:latin typeface="Times New Roman" panose="02020603050405020304" pitchFamily="18" charset="0"/>
                <a:cs typeface="Times New Roman" panose="02020603050405020304" pitchFamily="18" charset="0"/>
              </a:rPr>
              <a:t>usernek</a:t>
            </a:r>
            <a:r>
              <a:rPr lang="hu-HU" altLang="hu-HU" sz="2000" dirty="0">
                <a:solidFill>
                  <a:schemeClr val="tx1"/>
                </a:solidFill>
                <a:latin typeface="Times New Roman" panose="02020603050405020304" pitchFamily="18" charset="0"/>
                <a:cs typeface="Times New Roman" panose="02020603050405020304" pitchFamily="18" charset="0"/>
              </a:rPr>
              <a:t> számot kellett volna beírnia</a:t>
            </a:r>
            <a:r>
              <a:rPr lang="en-US" altLang="hu-HU" sz="2000" dirty="0">
                <a:solidFill>
                  <a:schemeClr val="tx1"/>
                </a:solidFill>
                <a:latin typeface="Times New Roman" panose="02020603050405020304" pitchFamily="18" charset="0"/>
                <a:cs typeface="Times New Roman" panose="02020603050405020304" pitchFamily="18" charset="0"/>
              </a:rPr>
              <a:t>”</a:t>
            </a:r>
          </a:p>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Egyszerűen a kód nem azt csinálja, amit kellene</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en-US" altLang="hu-HU" sz="2000" dirty="0">
                <a:solidFill>
                  <a:schemeClr val="tx1"/>
                </a:solidFill>
                <a:latin typeface="Times New Roman" panose="02020603050405020304" pitchFamily="18" charset="0"/>
                <a:cs typeface="Times New Roman" panose="02020603050405020304" pitchFamily="18" charset="0"/>
              </a:rPr>
              <a:t>“</a:t>
            </a:r>
            <a:r>
              <a:rPr lang="hu-HU" altLang="hu-HU" sz="2000" dirty="0">
                <a:solidFill>
                  <a:schemeClr val="tx1"/>
                </a:solidFill>
                <a:latin typeface="Times New Roman" panose="02020603050405020304" pitchFamily="18" charset="0"/>
                <a:cs typeface="Times New Roman" panose="02020603050405020304" pitchFamily="18" charset="0"/>
              </a:rPr>
              <a:t>javítsd meg!</a:t>
            </a:r>
            <a:r>
              <a:rPr lang="en-US" altLang="hu-HU" sz="2000" dirty="0">
                <a:solidFill>
                  <a:schemeClr val="tx1"/>
                </a:solidFill>
                <a:latin typeface="Times New Roman" panose="02020603050405020304" pitchFamily="18" charset="0"/>
                <a:cs typeface="Times New Roman" panose="02020603050405020304" pitchFamily="18" charset="0"/>
              </a:rPr>
              <a:t>”</a:t>
            </a:r>
          </a:p>
          <a:p>
            <a:pPr lvl="1"/>
            <a:endParaRPr lang="hu-HU" dirty="0"/>
          </a:p>
        </p:txBody>
      </p:sp>
    </p:spTree>
    <p:extLst>
      <p:ext uri="{BB962C8B-B14F-4D97-AF65-F5344CB8AC3E}">
        <p14:creationId xmlns:p14="http://schemas.microsoft.com/office/powerpoint/2010/main" val="40453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20D8012-A150-0438-0D45-B79CEA525F86}"/>
              </a:ext>
            </a:extLst>
          </p:cNvPr>
          <p:cNvSpPr>
            <a:spLocks noGrp="1"/>
          </p:cNvSpPr>
          <p:nvPr>
            <p:ph type="title"/>
          </p:nvPr>
        </p:nvSpPr>
        <p:spPr/>
        <p:txBody>
          <a:bodyPr/>
          <a:lstStyle/>
          <a:p>
            <a:r>
              <a:rPr lang="hu-HU" dirty="0"/>
              <a:t>Hiba típusok</a:t>
            </a:r>
          </a:p>
        </p:txBody>
      </p:sp>
      <p:sp>
        <p:nvSpPr>
          <p:cNvPr id="3" name="Tartalom helye 2">
            <a:extLst>
              <a:ext uri="{FF2B5EF4-FFF2-40B4-BE49-F238E27FC236}">
                <a16:creationId xmlns:a16="http://schemas.microsoft.com/office/drawing/2014/main" id="{B140735B-B33B-0BB7-1DD1-26C02E364BA0}"/>
              </a:ext>
            </a:extLst>
          </p:cNvPr>
          <p:cNvSpPr>
            <a:spLocks noGrp="1"/>
          </p:cNvSpPr>
          <p:nvPr>
            <p:ph idx="1"/>
          </p:nvPr>
        </p:nvSpPr>
        <p:spPr/>
        <p:txBody>
          <a:bodyPr>
            <a:normAutofit lnSpcReduction="10000"/>
          </a:bodyPr>
          <a:lstStyle/>
          <a:p>
            <a:pPr eaLnBrk="1" hangingPunct="1">
              <a:spcBef>
                <a:spcPts val="600"/>
              </a:spcBef>
              <a:buClr>
                <a:srgbClr val="00CCFF"/>
              </a:buClr>
              <a:buSzPct val="65000"/>
              <a:buFont typeface="Wingdings" panose="05000000000000000000" pitchFamily="2" charset="2"/>
              <a:buChar char=""/>
            </a:pPr>
            <a:r>
              <a:rPr lang="en-US" altLang="hu-HU" sz="2400" dirty="0">
                <a:solidFill>
                  <a:schemeClr val="tx1"/>
                </a:solidFill>
                <a:latin typeface="Times New Roman" panose="02020603050405020304" pitchFamily="18" charset="0"/>
                <a:cs typeface="Times New Roman" panose="02020603050405020304" pitchFamily="18" charset="0"/>
              </a:rPr>
              <a:t>Compile-time</a:t>
            </a:r>
            <a:r>
              <a:rPr lang="hu-HU" altLang="hu-HU" sz="2400" dirty="0">
                <a:solidFill>
                  <a:schemeClr val="tx1"/>
                </a:solidFill>
                <a:latin typeface="Times New Roman" panose="02020603050405020304" pitchFamily="18" charset="0"/>
                <a:cs typeface="Times New Roman" panose="02020603050405020304" pitchFamily="18" charset="0"/>
              </a:rPr>
              <a:t>/fordítási</a:t>
            </a:r>
            <a:r>
              <a:rPr lang="en-US" altLang="hu-HU" sz="2400" dirty="0">
                <a:solidFill>
                  <a:schemeClr val="tx1"/>
                </a:solidFill>
                <a:latin typeface="Times New Roman" panose="02020603050405020304" pitchFamily="18" charset="0"/>
                <a:cs typeface="Times New Roman" panose="02020603050405020304" pitchFamily="18" charset="0"/>
              </a:rPr>
              <a:t> </a:t>
            </a:r>
            <a:r>
              <a:rPr lang="hu-HU" altLang="hu-HU" sz="2400" dirty="0">
                <a:solidFill>
                  <a:schemeClr val="tx1"/>
                </a:solidFill>
                <a:latin typeface="Times New Roman" panose="02020603050405020304" pitchFamily="18" charset="0"/>
                <a:cs typeface="Times New Roman" panose="02020603050405020304" pitchFamily="18" charset="0"/>
              </a:rPr>
              <a:t>hibák</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spcBef>
                <a:spcPts val="500"/>
              </a:spcBef>
              <a:buClr>
                <a:srgbClr val="FFCC00"/>
              </a:buClr>
              <a:buSzPct val="65000"/>
              <a:buFont typeface="Wingdings" panose="05000000000000000000" pitchFamily="2" charset="2"/>
              <a:buChar char=""/>
            </a:pPr>
            <a:r>
              <a:rPr lang="en-US" altLang="hu-HU" sz="2000" dirty="0">
                <a:solidFill>
                  <a:schemeClr val="tx1"/>
                </a:solidFill>
                <a:latin typeface="Times New Roman" panose="02020603050405020304" pitchFamily="18" charset="0"/>
                <a:cs typeface="Times New Roman" panose="02020603050405020304" pitchFamily="18" charset="0"/>
              </a:rPr>
              <a:t>Syntax errors</a:t>
            </a:r>
            <a:r>
              <a:rPr lang="hu-HU" altLang="hu-HU" sz="2000" dirty="0">
                <a:solidFill>
                  <a:schemeClr val="tx1"/>
                </a:solidFill>
                <a:latin typeface="Times New Roman" panose="02020603050405020304" pitchFamily="18" charset="0"/>
                <a:cs typeface="Times New Roman" panose="02020603050405020304" pitchFamily="18" charset="0"/>
              </a:rPr>
              <a:t> / nyelvi hibák</a:t>
            </a:r>
            <a:endParaRPr lang="en-US" altLang="hu-HU" sz="2000" dirty="0">
              <a:solidFill>
                <a:schemeClr val="tx1"/>
              </a:solidFill>
              <a:latin typeface="Times New Roman" panose="02020603050405020304" pitchFamily="18" charset="0"/>
              <a:cs typeface="Times New Roman" panose="02020603050405020304" pitchFamily="18" charset="0"/>
            </a:endParaRPr>
          </a:p>
          <a:p>
            <a:pPr lvl="1" eaLnBrk="1" hangingPunct="1">
              <a:spcBef>
                <a:spcPts val="500"/>
              </a:spcBef>
              <a:buClr>
                <a:srgbClr val="FFCC00"/>
              </a:buClr>
              <a:buSzPct val="65000"/>
              <a:buFont typeface="Wingdings" panose="05000000000000000000" pitchFamily="2" charset="2"/>
              <a:buChar char=""/>
            </a:pPr>
            <a:r>
              <a:rPr lang="en-US" altLang="hu-HU" sz="2000" dirty="0">
                <a:solidFill>
                  <a:schemeClr val="tx1"/>
                </a:solidFill>
                <a:latin typeface="Times New Roman" panose="02020603050405020304" pitchFamily="18" charset="0"/>
                <a:cs typeface="Times New Roman" panose="02020603050405020304" pitchFamily="18" charset="0"/>
              </a:rPr>
              <a:t>Type errors</a:t>
            </a:r>
            <a:r>
              <a:rPr lang="hu-HU" altLang="hu-HU" sz="2000" dirty="0">
                <a:solidFill>
                  <a:schemeClr val="tx1"/>
                </a:solidFill>
                <a:latin typeface="Times New Roman" panose="02020603050405020304" pitchFamily="18" charset="0"/>
                <a:cs typeface="Times New Roman" panose="02020603050405020304" pitchFamily="18" charset="0"/>
              </a:rPr>
              <a:t> / típushibák</a:t>
            </a:r>
            <a:endParaRPr lang="en-US" altLang="hu-HU" sz="2000" dirty="0">
              <a:solidFill>
                <a:schemeClr val="tx1"/>
              </a:solidFill>
              <a:latin typeface="Times New Roman" panose="02020603050405020304" pitchFamily="18" charset="0"/>
              <a:cs typeface="Times New Roman" panose="02020603050405020304" pitchFamily="18" charset="0"/>
            </a:endParaRPr>
          </a:p>
          <a:p>
            <a:pPr eaLnBrk="1" hangingPunct="1">
              <a:spcBef>
                <a:spcPts val="600"/>
              </a:spcBef>
              <a:buClr>
                <a:srgbClr val="00CCFF"/>
              </a:buClr>
              <a:buSzPct val="65000"/>
              <a:buFont typeface="Wingdings" panose="05000000000000000000" pitchFamily="2" charset="2"/>
              <a:buChar char=""/>
            </a:pPr>
            <a:r>
              <a:rPr lang="en-US" altLang="hu-HU" sz="2400" dirty="0">
                <a:solidFill>
                  <a:schemeClr val="tx1"/>
                </a:solidFill>
                <a:latin typeface="Times New Roman" panose="02020603050405020304" pitchFamily="18" charset="0"/>
                <a:cs typeface="Times New Roman" panose="02020603050405020304" pitchFamily="18" charset="0"/>
              </a:rPr>
              <a:t>Link-time errors</a:t>
            </a:r>
            <a:r>
              <a:rPr lang="hu-HU" altLang="hu-HU" sz="2400" dirty="0">
                <a:solidFill>
                  <a:schemeClr val="tx1"/>
                </a:solidFill>
                <a:latin typeface="Times New Roman" panose="02020603050405020304" pitchFamily="18" charset="0"/>
                <a:cs typeface="Times New Roman" panose="02020603050405020304" pitchFamily="18" charset="0"/>
              </a:rPr>
              <a:t> / linkelési hibák</a:t>
            </a:r>
            <a:endParaRPr lang="en-US" altLang="hu-HU" sz="2400" dirty="0">
              <a:solidFill>
                <a:schemeClr val="tx1"/>
              </a:solidFill>
              <a:latin typeface="Times New Roman" panose="02020603050405020304" pitchFamily="18" charset="0"/>
              <a:cs typeface="Times New Roman" panose="02020603050405020304" pitchFamily="18" charset="0"/>
            </a:endParaRPr>
          </a:p>
          <a:p>
            <a:pPr eaLnBrk="1" hangingPunct="1">
              <a:spcBef>
                <a:spcPts val="600"/>
              </a:spcBef>
              <a:buClr>
                <a:srgbClr val="00CCFF"/>
              </a:buClr>
              <a:buSzPct val="65000"/>
              <a:buFont typeface="Wingdings" panose="05000000000000000000" pitchFamily="2" charset="2"/>
              <a:buChar char=""/>
            </a:pPr>
            <a:r>
              <a:rPr lang="en-US" altLang="hu-HU" sz="2400" dirty="0">
                <a:solidFill>
                  <a:schemeClr val="tx1"/>
                </a:solidFill>
                <a:latin typeface="Times New Roman" panose="02020603050405020304" pitchFamily="18" charset="0"/>
                <a:cs typeface="Times New Roman" panose="02020603050405020304" pitchFamily="18" charset="0"/>
              </a:rPr>
              <a:t>Run-time errors</a:t>
            </a:r>
            <a:r>
              <a:rPr lang="hu-HU" altLang="hu-HU" sz="2400" dirty="0">
                <a:solidFill>
                  <a:schemeClr val="tx1"/>
                </a:solidFill>
                <a:latin typeface="Times New Roman" panose="02020603050405020304" pitchFamily="18" charset="0"/>
                <a:cs typeface="Times New Roman" panose="02020603050405020304" pitchFamily="18" charset="0"/>
              </a:rPr>
              <a:t> / futási idejű („futás közbeni”) hibák</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A gép detektálja</a:t>
            </a:r>
            <a:r>
              <a:rPr lang="en-US" altLang="hu-HU" sz="2000" dirty="0">
                <a:solidFill>
                  <a:schemeClr val="tx1"/>
                </a:solidFill>
                <a:latin typeface="Times New Roman" panose="02020603050405020304" pitchFamily="18" charset="0"/>
                <a:cs typeface="Times New Roman" panose="02020603050405020304" pitchFamily="18" charset="0"/>
              </a:rPr>
              <a:t> (crash)</a:t>
            </a:r>
            <a:r>
              <a:rPr lang="hu-HU" altLang="hu-HU" sz="2000" dirty="0">
                <a:solidFill>
                  <a:schemeClr val="tx1"/>
                </a:solidFill>
                <a:latin typeface="Times New Roman" panose="02020603050405020304" pitchFamily="18" charset="0"/>
                <a:cs typeface="Times New Roman" panose="02020603050405020304" pitchFamily="18" charset="0"/>
              </a:rPr>
              <a:t> </a:t>
            </a:r>
            <a:endParaRPr lang="en-US" altLang="hu-HU" sz="2000" dirty="0">
              <a:solidFill>
                <a:schemeClr val="tx1"/>
              </a:solidFill>
              <a:latin typeface="Times New Roman" panose="02020603050405020304" pitchFamily="18" charset="0"/>
              <a:cs typeface="Times New Roman" panose="02020603050405020304" pitchFamily="18" charset="0"/>
            </a:endParaRPr>
          </a:p>
          <a:p>
            <a:pPr lvl="1" eaLnBrk="1" hangingPunct="1">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Egy </a:t>
            </a:r>
            <a:r>
              <a:rPr lang="hu-HU" altLang="hu-HU" sz="2000" dirty="0" err="1">
                <a:solidFill>
                  <a:schemeClr val="tx1"/>
                </a:solidFill>
                <a:latin typeface="Times New Roman" panose="02020603050405020304" pitchFamily="18" charset="0"/>
                <a:cs typeface="Times New Roman" panose="02020603050405020304" pitchFamily="18" charset="0"/>
              </a:rPr>
              <a:t>library</a:t>
            </a:r>
            <a:r>
              <a:rPr lang="hu-HU" altLang="hu-HU" sz="2000" dirty="0">
                <a:solidFill>
                  <a:schemeClr val="tx1"/>
                </a:solidFill>
                <a:latin typeface="Times New Roman" panose="02020603050405020304" pitchFamily="18" charset="0"/>
                <a:cs typeface="Times New Roman" panose="02020603050405020304" pitchFamily="18" charset="0"/>
              </a:rPr>
              <a:t> detektálja</a:t>
            </a:r>
            <a:r>
              <a:rPr lang="en-US" altLang="hu-HU" sz="2000" dirty="0">
                <a:solidFill>
                  <a:schemeClr val="tx1"/>
                </a:solidFill>
                <a:latin typeface="Times New Roman" panose="02020603050405020304" pitchFamily="18" charset="0"/>
                <a:cs typeface="Times New Roman" panose="02020603050405020304" pitchFamily="18" charset="0"/>
              </a:rPr>
              <a:t> (exceptions)</a:t>
            </a:r>
          </a:p>
          <a:p>
            <a:pPr lvl="1" eaLnBrk="1" hangingPunct="1">
              <a:spcBef>
                <a:spcPts val="500"/>
              </a:spcBef>
              <a:buClr>
                <a:srgbClr val="FFCC00"/>
              </a:buClr>
              <a:buSzPct val="65000"/>
              <a:buFont typeface="Wingdings" panose="05000000000000000000" pitchFamily="2" charset="2"/>
              <a:buChar char=""/>
            </a:pPr>
            <a:r>
              <a:rPr lang="hu-HU" altLang="hu-HU" sz="2000" dirty="0" err="1">
                <a:solidFill>
                  <a:schemeClr val="tx1"/>
                </a:solidFill>
                <a:latin typeface="Times New Roman" panose="02020603050405020304" pitchFamily="18" charset="0"/>
                <a:cs typeface="Times New Roman" panose="02020603050405020304" pitchFamily="18" charset="0"/>
              </a:rPr>
              <a:t>User</a:t>
            </a:r>
            <a:r>
              <a:rPr lang="hu-HU" altLang="hu-HU" sz="2000" dirty="0">
                <a:solidFill>
                  <a:schemeClr val="tx1"/>
                </a:solidFill>
                <a:latin typeface="Times New Roman" panose="02020603050405020304" pitchFamily="18" charset="0"/>
                <a:cs typeface="Times New Roman" panose="02020603050405020304" pitchFamily="18" charset="0"/>
              </a:rPr>
              <a:t> kód detektálja</a:t>
            </a:r>
            <a:endParaRPr lang="en-US" altLang="hu-HU" sz="2000" dirty="0">
              <a:solidFill>
                <a:schemeClr val="tx1"/>
              </a:solidFill>
              <a:latin typeface="Times New Roman" panose="02020603050405020304" pitchFamily="18" charset="0"/>
              <a:cs typeface="Times New Roman" panose="02020603050405020304" pitchFamily="18" charset="0"/>
            </a:endParaRPr>
          </a:p>
          <a:p>
            <a:pPr eaLnBrk="1" hangingPunct="1">
              <a:spcBef>
                <a:spcPts val="600"/>
              </a:spcBef>
              <a:buClr>
                <a:srgbClr val="00CCFF"/>
              </a:buClr>
              <a:buSzPct val="65000"/>
              <a:buFont typeface="Wingdings" panose="05000000000000000000" pitchFamily="2" charset="2"/>
              <a:buChar char=""/>
            </a:pPr>
            <a:r>
              <a:rPr lang="en-US" altLang="hu-HU" sz="2400" dirty="0">
                <a:solidFill>
                  <a:schemeClr val="tx1"/>
                </a:solidFill>
                <a:latin typeface="Times New Roman" panose="02020603050405020304" pitchFamily="18" charset="0"/>
                <a:cs typeface="Times New Roman" panose="02020603050405020304" pitchFamily="18" charset="0"/>
              </a:rPr>
              <a:t>Logic errors</a:t>
            </a:r>
            <a:r>
              <a:rPr lang="hu-HU" altLang="hu-HU" sz="2400" dirty="0">
                <a:solidFill>
                  <a:schemeClr val="tx1"/>
                </a:solidFill>
                <a:latin typeface="Times New Roman" panose="02020603050405020304" pitchFamily="18" charset="0"/>
                <a:cs typeface="Times New Roman" panose="02020603050405020304" pitchFamily="18" charset="0"/>
              </a:rPr>
              <a:t> / Logikai hibák (szemantikai hibák)</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A programozó detektálja</a:t>
            </a:r>
            <a:r>
              <a:rPr lang="en-US" altLang="hu-HU" sz="2000" dirty="0">
                <a:solidFill>
                  <a:schemeClr val="tx1"/>
                </a:solidFill>
                <a:latin typeface="Times New Roman" panose="02020603050405020304" pitchFamily="18" charset="0"/>
                <a:cs typeface="Times New Roman" panose="02020603050405020304" pitchFamily="18" charset="0"/>
              </a:rPr>
              <a:t> (</a:t>
            </a:r>
            <a:r>
              <a:rPr lang="hu-HU" altLang="hu-HU" sz="2000" dirty="0">
                <a:solidFill>
                  <a:schemeClr val="tx1"/>
                </a:solidFill>
                <a:latin typeface="Times New Roman" panose="02020603050405020304" pitchFamily="18" charset="0"/>
                <a:cs typeface="Times New Roman" panose="02020603050405020304" pitchFamily="18" charset="0"/>
              </a:rPr>
              <a:t>fut a kód, de rossz az eredmény</a:t>
            </a:r>
            <a:r>
              <a:rPr lang="en-US" altLang="hu-HU" sz="2000" dirty="0">
                <a:solidFill>
                  <a:schemeClr val="tx1"/>
                </a:solidFill>
                <a:latin typeface="Times New Roman" panose="02020603050405020304" pitchFamily="18" charset="0"/>
                <a:cs typeface="Times New Roman" panose="02020603050405020304" pitchFamily="18" charset="0"/>
              </a:rPr>
              <a:t>)</a:t>
            </a:r>
          </a:p>
          <a:p>
            <a:endParaRPr lang="hu-HU" dirty="0">
              <a:solidFill>
                <a:schemeClr val="tx1"/>
              </a:solidFill>
            </a:endParaRPr>
          </a:p>
        </p:txBody>
      </p:sp>
    </p:spTree>
    <p:extLst>
      <p:ext uri="{BB962C8B-B14F-4D97-AF65-F5344CB8AC3E}">
        <p14:creationId xmlns:p14="http://schemas.microsoft.com/office/powerpoint/2010/main" val="232323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27F63B-71A7-B7C1-1CAE-72C7AAB7E22E}"/>
              </a:ext>
            </a:extLst>
          </p:cNvPr>
          <p:cNvSpPr>
            <a:spLocks noGrp="1"/>
          </p:cNvSpPr>
          <p:nvPr>
            <p:ph type="title"/>
          </p:nvPr>
        </p:nvSpPr>
        <p:spPr/>
        <p:txBody>
          <a:bodyPr/>
          <a:lstStyle/>
          <a:p>
            <a:r>
              <a:rPr lang="hu-HU" dirty="0"/>
              <a:t>Ellenőrizd a bemenetet!</a:t>
            </a:r>
            <a:br>
              <a:rPr lang="hu-HU" dirty="0"/>
            </a:br>
            <a:endParaRPr lang="hu-HU" dirty="0"/>
          </a:p>
        </p:txBody>
      </p:sp>
      <p:sp>
        <p:nvSpPr>
          <p:cNvPr id="3" name="Tartalom helye 2">
            <a:extLst>
              <a:ext uri="{FF2B5EF4-FFF2-40B4-BE49-F238E27FC236}">
                <a16:creationId xmlns:a16="http://schemas.microsoft.com/office/drawing/2014/main" id="{B507685D-E1BC-0175-F900-2E7E42C7ABBE}"/>
              </a:ext>
            </a:extLst>
          </p:cNvPr>
          <p:cNvSpPr>
            <a:spLocks noGrp="1"/>
          </p:cNvSpPr>
          <p:nvPr>
            <p:ph idx="1"/>
          </p:nvPr>
        </p:nvSpPr>
        <p:spPr/>
        <p:txBody>
          <a:bodyPr/>
          <a:lstStyle/>
          <a:p>
            <a:pPr eaLnBrk="1" hangingPunct="1">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Mielőtt használnád, ellenőrizd, hogy megfelel-e a bemenet az előírásoknak</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Függvényparaméterek</a:t>
            </a:r>
            <a:endParaRPr lang="en-US" altLang="hu-HU" sz="2000" dirty="0">
              <a:solidFill>
                <a:schemeClr val="tx1"/>
              </a:solidFill>
              <a:latin typeface="Times New Roman" panose="02020603050405020304" pitchFamily="18" charset="0"/>
              <a:cs typeface="Times New Roman" panose="02020603050405020304" pitchFamily="18" charset="0"/>
            </a:endParaRPr>
          </a:p>
          <a:p>
            <a:pPr lvl="1" eaLnBrk="1" hangingPunct="1">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Bemeneti adat</a:t>
            </a:r>
            <a:endParaRPr lang="en-US" altLang="hu-HU" sz="2000" dirty="0">
              <a:solidFill>
                <a:schemeClr val="tx1"/>
              </a:solidFill>
              <a:latin typeface="Times New Roman" panose="02020603050405020304" pitchFamily="18" charset="0"/>
              <a:cs typeface="Times New Roman" panose="02020603050405020304" pitchFamily="18" charset="0"/>
            </a:endParaRPr>
          </a:p>
          <a:p>
            <a:endParaRPr lang="hu-HU" dirty="0">
              <a:solidFill>
                <a:schemeClr val="tx1"/>
              </a:solidFill>
            </a:endParaRPr>
          </a:p>
        </p:txBody>
      </p:sp>
    </p:spTree>
    <p:extLst>
      <p:ext uri="{BB962C8B-B14F-4D97-AF65-F5344CB8AC3E}">
        <p14:creationId xmlns:p14="http://schemas.microsoft.com/office/powerpoint/2010/main" val="407086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9015A07-7B5B-EAA4-AE47-7641E9BF293C}"/>
              </a:ext>
            </a:extLst>
          </p:cNvPr>
          <p:cNvSpPr>
            <a:spLocks noGrp="1"/>
          </p:cNvSpPr>
          <p:nvPr>
            <p:ph type="title"/>
          </p:nvPr>
        </p:nvSpPr>
        <p:spPr/>
        <p:txBody>
          <a:bodyPr/>
          <a:lstStyle/>
          <a:p>
            <a:r>
              <a:rPr lang="hu-HU" dirty="0"/>
              <a:t>Rossz függvényparaméterek</a:t>
            </a:r>
            <a:br>
              <a:rPr lang="hu-HU" dirty="0"/>
            </a:br>
            <a:endParaRPr lang="hu-HU" dirty="0"/>
          </a:p>
        </p:txBody>
      </p:sp>
      <p:sp>
        <p:nvSpPr>
          <p:cNvPr id="3" name="Tartalom helye 2">
            <a:extLst>
              <a:ext uri="{FF2B5EF4-FFF2-40B4-BE49-F238E27FC236}">
                <a16:creationId xmlns:a16="http://schemas.microsoft.com/office/drawing/2014/main" id="{CF5BBE68-2327-02AC-7DF7-5AD3C27B5E0C}"/>
              </a:ext>
            </a:extLst>
          </p:cNvPr>
          <p:cNvSpPr>
            <a:spLocks noGrp="1"/>
          </p:cNvSpPr>
          <p:nvPr>
            <p:ph idx="1"/>
          </p:nvPr>
        </p:nvSpPr>
        <p:spPr/>
        <p:txBody>
          <a:bodyPr/>
          <a:lstStyle/>
          <a:p>
            <a:pPr eaLnBrk="1" fontAlgn="auto" hangingPunct="1">
              <a:lnSpc>
                <a:spcPct val="80000"/>
              </a:lnSpc>
              <a:spcBef>
                <a:spcPts val="700"/>
              </a:spcBef>
              <a:spcAft>
                <a:spcPts val="0"/>
              </a:spcAft>
              <a:buClr>
                <a:srgbClr val="00CCFF"/>
              </a:buClr>
              <a:buSzPct val="65000"/>
              <a:buFont typeface="Wingdings" panose="05000000000000000000" pitchFamily="2" charset="2"/>
              <a:buChar char=""/>
              <a:defRPr/>
            </a:pPr>
            <a:r>
              <a:rPr lang="hu-HU" altLang="hu-HU" sz="2800" dirty="0">
                <a:cs typeface="Times New Roman" panose="02020603050405020304" pitchFamily="18" charset="0"/>
              </a:rPr>
              <a:t>A fordító segít (a legjobb barátod)</a:t>
            </a:r>
            <a:r>
              <a:rPr lang="en-US" altLang="hu-HU" sz="2800" dirty="0">
                <a:cs typeface="Times New Roman" panose="02020603050405020304" pitchFamily="18" charset="0"/>
              </a:rPr>
              <a:t>:</a:t>
            </a:r>
          </a:p>
          <a:p>
            <a:pPr marL="457200" lvl="1" indent="0" eaLnBrk="1" fontAlgn="auto" hangingPunct="1">
              <a:lnSpc>
                <a:spcPct val="80000"/>
              </a:lnSpc>
              <a:spcBef>
                <a:spcPts val="600"/>
              </a:spcBef>
              <a:spcAft>
                <a:spcPts val="0"/>
              </a:spcAft>
              <a:buClr>
                <a:srgbClr val="FFCC00"/>
              </a:buClr>
              <a:buSzPct val="65000"/>
              <a:buNone/>
              <a:defRPr/>
            </a:pPr>
            <a:endParaRPr lang="hu-HU" altLang="hu-HU" dirty="0">
              <a:cs typeface="Times New Roman" panose="02020603050405020304" pitchFamily="18" charset="0"/>
            </a:endParaRPr>
          </a:p>
          <a:p>
            <a:pPr marL="460375" lvl="1" indent="0" eaLnBrk="1" fontAlgn="auto" hangingPunct="1">
              <a:lnSpc>
                <a:spcPct val="80000"/>
              </a:lnSpc>
              <a:spcBef>
                <a:spcPts val="500"/>
              </a:spcBef>
              <a:spcAft>
                <a:spcPts val="0"/>
              </a:spcAft>
              <a:buSzPct val="65000"/>
              <a:buNone/>
              <a:defRPr/>
            </a:pPr>
            <a:r>
              <a:rPr lang="en-US" altLang="hu-HU" sz="1600" b="1" dirty="0">
                <a:cs typeface="Times New Roman" panose="02020603050405020304" pitchFamily="18" charset="0"/>
              </a:rPr>
              <a:t>int area(int length, int width){</a:t>
            </a:r>
          </a:p>
          <a:p>
            <a:pPr marL="460375" lvl="1" indent="0" eaLnBrk="1" fontAlgn="auto" hangingPunct="1">
              <a:lnSpc>
                <a:spcPct val="80000"/>
              </a:lnSpc>
              <a:spcBef>
                <a:spcPts val="500"/>
              </a:spcBef>
              <a:spcAft>
                <a:spcPts val="0"/>
              </a:spcAft>
              <a:buSzPct val="65000"/>
              <a:buNone/>
              <a:defRPr/>
            </a:pPr>
            <a:r>
              <a:rPr lang="en-US" altLang="hu-HU" sz="1600" b="1" dirty="0">
                <a:cs typeface="Times New Roman" panose="02020603050405020304" pitchFamily="18" charset="0"/>
              </a:rPr>
              <a:t>	return length*width;</a:t>
            </a:r>
          </a:p>
          <a:p>
            <a:pPr marL="460375" lvl="1" indent="0" eaLnBrk="1" fontAlgn="auto" hangingPunct="1">
              <a:lnSpc>
                <a:spcPct val="80000"/>
              </a:lnSpc>
              <a:spcBef>
                <a:spcPts val="500"/>
              </a:spcBef>
              <a:spcAft>
                <a:spcPts val="0"/>
              </a:spcAft>
              <a:buSzPct val="65000"/>
              <a:buNone/>
              <a:defRPr/>
            </a:pPr>
            <a:r>
              <a:rPr lang="en-US" altLang="hu-HU" sz="1600" b="1" dirty="0">
                <a:cs typeface="Times New Roman" panose="02020603050405020304" pitchFamily="18" charset="0"/>
              </a:rPr>
              <a:t>}</a:t>
            </a:r>
          </a:p>
          <a:p>
            <a:pPr marL="460375" lvl="1" indent="0" eaLnBrk="1" fontAlgn="auto" hangingPunct="1">
              <a:lnSpc>
                <a:spcPct val="80000"/>
              </a:lnSpc>
              <a:spcBef>
                <a:spcPts val="250"/>
              </a:spcBef>
              <a:spcAft>
                <a:spcPts val="0"/>
              </a:spcAft>
              <a:buSzPct val="65000"/>
              <a:buNone/>
              <a:defRPr/>
            </a:pPr>
            <a:endParaRPr lang="en-US" altLang="hu-HU" sz="800" b="1" dirty="0">
              <a:cs typeface="Times New Roman" panose="02020603050405020304" pitchFamily="18" charset="0"/>
            </a:endParaRPr>
          </a:p>
          <a:p>
            <a:pPr marL="460375" lvl="1" indent="0" eaLnBrk="1" fontAlgn="auto" hangingPunct="1">
              <a:lnSpc>
                <a:spcPct val="80000"/>
              </a:lnSpc>
              <a:spcBef>
                <a:spcPts val="500"/>
              </a:spcBef>
              <a:spcAft>
                <a:spcPts val="0"/>
              </a:spcAft>
              <a:buSzPct val="65000"/>
              <a:buNone/>
              <a:defRPr/>
            </a:pPr>
            <a:r>
              <a:rPr lang="en-US" altLang="hu-HU" sz="1600" b="1" dirty="0">
                <a:cs typeface="Times New Roman" panose="02020603050405020304" pitchFamily="18" charset="0"/>
              </a:rPr>
              <a:t>int x1 = area(7);	   	</a:t>
            </a:r>
            <a:endParaRPr lang="en-US" altLang="hu-HU" sz="1600" i="1" dirty="0">
              <a:cs typeface="Times New Roman" panose="02020603050405020304" pitchFamily="18" charset="0"/>
            </a:endParaRPr>
          </a:p>
          <a:p>
            <a:pPr marL="460375" lvl="1" indent="0" eaLnBrk="1" fontAlgn="auto" hangingPunct="1">
              <a:lnSpc>
                <a:spcPct val="80000"/>
              </a:lnSpc>
              <a:spcBef>
                <a:spcPts val="500"/>
              </a:spcBef>
              <a:spcAft>
                <a:spcPts val="0"/>
              </a:spcAft>
              <a:buSzPct val="65000"/>
              <a:buNone/>
              <a:defRPr/>
            </a:pPr>
            <a:r>
              <a:rPr lang="en-US" altLang="hu-HU" sz="1600" b="1" dirty="0">
                <a:cs typeface="Times New Roman" panose="02020603050405020304" pitchFamily="18" charset="0"/>
              </a:rPr>
              <a:t>int x2 = area("seven", 2);	</a:t>
            </a:r>
            <a:endParaRPr lang="en-US" altLang="hu-HU" sz="1600" i="1" dirty="0">
              <a:cs typeface="Times New Roman" panose="02020603050405020304" pitchFamily="18" charset="0"/>
            </a:endParaRPr>
          </a:p>
          <a:p>
            <a:pPr marL="460375" lvl="1" indent="0" eaLnBrk="1" fontAlgn="auto" hangingPunct="1">
              <a:lnSpc>
                <a:spcPct val="80000"/>
              </a:lnSpc>
              <a:spcBef>
                <a:spcPts val="500"/>
              </a:spcBef>
              <a:spcAft>
                <a:spcPts val="0"/>
              </a:spcAft>
              <a:buSzPct val="65000"/>
              <a:buNone/>
              <a:defRPr/>
            </a:pPr>
            <a:r>
              <a:rPr lang="en-US" altLang="hu-HU" sz="1600" b="1" dirty="0">
                <a:cs typeface="Times New Roman" panose="02020603050405020304" pitchFamily="18" charset="0"/>
              </a:rPr>
              <a:t>int x3 = area(7, 10);		</a:t>
            </a:r>
            <a:endParaRPr lang="en-US" altLang="hu-HU" sz="1600" i="1" dirty="0">
              <a:cs typeface="Times New Roman" panose="02020603050405020304" pitchFamily="18" charset="0"/>
            </a:endParaRPr>
          </a:p>
          <a:p>
            <a:pPr marL="460375" lvl="1" indent="0" eaLnBrk="1" fontAlgn="auto" hangingPunct="1">
              <a:lnSpc>
                <a:spcPct val="80000"/>
              </a:lnSpc>
              <a:spcBef>
                <a:spcPts val="500"/>
              </a:spcBef>
              <a:spcAft>
                <a:spcPts val="0"/>
              </a:spcAft>
              <a:buSzPct val="65000"/>
              <a:buNone/>
              <a:defRPr/>
            </a:pPr>
            <a:r>
              <a:rPr lang="en-US" altLang="hu-HU" sz="1600" b="1" dirty="0">
                <a:cs typeface="Times New Roman" panose="02020603050405020304" pitchFamily="18" charset="0"/>
              </a:rPr>
              <a:t>int x5 = area(7.5, 10);						</a:t>
            </a:r>
            <a:endParaRPr lang="en-US" altLang="hu-HU" sz="1600" i="1" dirty="0">
              <a:cs typeface="Times New Roman" panose="02020603050405020304" pitchFamily="18" charset="0"/>
            </a:endParaRPr>
          </a:p>
          <a:p>
            <a:pPr marL="460375" lvl="1" indent="0" eaLnBrk="1" fontAlgn="auto" hangingPunct="1">
              <a:lnSpc>
                <a:spcPct val="80000"/>
              </a:lnSpc>
              <a:spcBef>
                <a:spcPts val="500"/>
              </a:spcBef>
              <a:spcAft>
                <a:spcPts val="0"/>
              </a:spcAft>
              <a:buSzPct val="65000"/>
              <a:buNone/>
              <a:defRPr/>
            </a:pPr>
            <a:r>
              <a:rPr lang="en-US" altLang="hu-HU" sz="1600" b="1" dirty="0">
                <a:cs typeface="Times New Roman" panose="02020603050405020304" pitchFamily="18" charset="0"/>
              </a:rPr>
              <a:t>int x = area(10, -7); </a:t>
            </a:r>
            <a:endParaRPr lang="en-US" altLang="hu-HU" dirty="0">
              <a:cs typeface="Times New Roman" panose="02020603050405020304" pitchFamily="18" charset="0"/>
            </a:endParaRPr>
          </a:p>
        </p:txBody>
      </p:sp>
    </p:spTree>
    <p:extLst>
      <p:ext uri="{BB962C8B-B14F-4D97-AF65-F5344CB8AC3E}">
        <p14:creationId xmlns:p14="http://schemas.microsoft.com/office/powerpoint/2010/main" val="156679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2925F2-287B-848C-40E0-223FC7C494A4}"/>
              </a:ext>
            </a:extLst>
          </p:cNvPr>
          <p:cNvSpPr>
            <a:spLocks noGrp="1"/>
          </p:cNvSpPr>
          <p:nvPr>
            <p:ph type="title"/>
          </p:nvPr>
        </p:nvSpPr>
        <p:spPr/>
        <p:txBody>
          <a:bodyPr/>
          <a:lstStyle/>
          <a:p>
            <a:r>
              <a:rPr lang="hu-HU" dirty="0"/>
              <a:t>Rossz függvényparaméterek</a:t>
            </a:r>
            <a:br>
              <a:rPr lang="hu-HU" dirty="0"/>
            </a:br>
            <a:endParaRPr lang="hu-HU" dirty="0"/>
          </a:p>
        </p:txBody>
      </p:sp>
      <p:sp>
        <p:nvSpPr>
          <p:cNvPr id="3" name="Tartalom helye 2">
            <a:extLst>
              <a:ext uri="{FF2B5EF4-FFF2-40B4-BE49-F238E27FC236}">
                <a16:creationId xmlns:a16="http://schemas.microsoft.com/office/drawing/2014/main" id="{088E2C4A-8B8A-D0E3-E55D-92CBE3E00BAA}"/>
              </a:ext>
            </a:extLst>
          </p:cNvPr>
          <p:cNvSpPr>
            <a:spLocks noGrp="1"/>
          </p:cNvSpPr>
          <p:nvPr>
            <p:ph idx="1"/>
          </p:nvPr>
        </p:nvSpPr>
        <p:spPr/>
        <p:txBody>
          <a:bodyPr/>
          <a:lstStyle/>
          <a:p>
            <a:pPr eaLnBrk="1" hangingPunct="1">
              <a:lnSpc>
                <a:spcPct val="90000"/>
              </a:lnSpc>
              <a:spcBef>
                <a:spcPts val="5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Mi legyen ezzel</a:t>
            </a:r>
            <a:r>
              <a:rPr lang="en-US" altLang="hu-HU" sz="2400" dirty="0">
                <a:solidFill>
                  <a:schemeClr val="tx1"/>
                </a:solidFill>
                <a:latin typeface="Times New Roman" panose="02020603050405020304" pitchFamily="18" charset="0"/>
                <a:cs typeface="Times New Roman" panose="02020603050405020304" pitchFamily="18" charset="0"/>
              </a:rPr>
              <a:t>	</a:t>
            </a:r>
            <a:r>
              <a:rPr lang="en-US" altLang="hu-HU" sz="2000" b="1" dirty="0">
                <a:solidFill>
                  <a:schemeClr val="tx1"/>
                </a:solidFill>
                <a:latin typeface="Times New Roman" panose="02020603050405020304" pitchFamily="18" charset="0"/>
                <a:cs typeface="Times New Roman" panose="02020603050405020304" pitchFamily="18" charset="0"/>
              </a:rPr>
              <a:t>int x = area(10, -7);	</a:t>
            </a:r>
            <a:r>
              <a:rPr lang="en-US" altLang="hu-HU" sz="2000" dirty="0">
                <a:solidFill>
                  <a:schemeClr val="tx1"/>
                </a:solidFill>
                <a:latin typeface="Times New Roman" panose="02020603050405020304" pitchFamily="18" charset="0"/>
                <a:cs typeface="Times New Roman" panose="02020603050405020304" pitchFamily="18" charset="0"/>
              </a:rPr>
              <a:t>?</a:t>
            </a:r>
          </a:p>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Lehetőségek</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Ne csinálj ilyet</a:t>
            </a:r>
            <a:endParaRPr lang="en-US" altLang="hu-HU" sz="2000" dirty="0">
              <a:solidFill>
                <a:schemeClr val="tx1"/>
              </a:solidFill>
              <a:latin typeface="Times New Roman" panose="02020603050405020304" pitchFamily="18" charset="0"/>
              <a:cs typeface="Times New Roman" panose="02020603050405020304" pitchFamily="18" charset="0"/>
            </a:endParaRPr>
          </a:p>
          <a:p>
            <a:pPr lvl="2" eaLnBrk="1" hangingPunct="1">
              <a:lnSpc>
                <a:spcPct val="90000"/>
              </a:lnSpc>
              <a:spcBef>
                <a:spcPts val="450"/>
              </a:spcBef>
              <a:buClr>
                <a:srgbClr val="00CCFF"/>
              </a:buClr>
              <a:buSzPct val="65000"/>
              <a:buFont typeface="Wingdings" panose="05000000000000000000" pitchFamily="2" charset="2"/>
              <a:buChar char=""/>
            </a:pPr>
            <a:r>
              <a:rPr lang="hu-HU" altLang="hu-HU" dirty="0">
                <a:solidFill>
                  <a:schemeClr val="tx1"/>
                </a:solidFill>
                <a:latin typeface="Times New Roman" panose="02020603050405020304" pitchFamily="18" charset="0"/>
                <a:cs typeface="Times New Roman" panose="02020603050405020304" pitchFamily="18" charset="0"/>
              </a:rPr>
              <a:t>ritkán kielégítő válasz</a:t>
            </a:r>
            <a:endParaRPr lang="en-US" altLang="hu-HU"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A hívó oldal ellenőrizzen (</a:t>
            </a:r>
            <a:r>
              <a:rPr lang="hu-HU" altLang="hu-HU" sz="2000" dirty="0" err="1">
                <a:solidFill>
                  <a:schemeClr val="tx1"/>
                </a:solidFill>
                <a:latin typeface="Times New Roman" panose="02020603050405020304" pitchFamily="18" charset="0"/>
                <a:cs typeface="Times New Roman" panose="02020603050405020304" pitchFamily="18" charset="0"/>
              </a:rPr>
              <a:t>caller</a:t>
            </a:r>
            <a:r>
              <a:rPr lang="hu-HU" altLang="hu-HU" sz="2000" dirty="0">
                <a:solidFill>
                  <a:schemeClr val="tx1"/>
                </a:solidFill>
                <a:latin typeface="Times New Roman" panose="02020603050405020304" pitchFamily="18" charset="0"/>
                <a:cs typeface="Times New Roman" panose="02020603050405020304" pitchFamily="18" charset="0"/>
              </a:rPr>
              <a:t>)</a:t>
            </a:r>
            <a:endParaRPr lang="en-US" altLang="hu-HU" sz="2000" dirty="0">
              <a:solidFill>
                <a:schemeClr val="tx1"/>
              </a:solidFill>
              <a:latin typeface="Times New Roman" panose="02020603050405020304" pitchFamily="18" charset="0"/>
              <a:cs typeface="Times New Roman" panose="02020603050405020304" pitchFamily="18" charset="0"/>
            </a:endParaRPr>
          </a:p>
          <a:p>
            <a:pPr lvl="2" eaLnBrk="1" hangingPunct="1">
              <a:lnSpc>
                <a:spcPct val="90000"/>
              </a:lnSpc>
              <a:spcBef>
                <a:spcPts val="450"/>
              </a:spcBef>
              <a:buClr>
                <a:srgbClr val="00CCFF"/>
              </a:buClr>
              <a:buSzPct val="65000"/>
              <a:buFont typeface="Wingdings" panose="05000000000000000000" pitchFamily="2" charset="2"/>
              <a:buChar char=""/>
            </a:pPr>
            <a:r>
              <a:rPr lang="hu-HU" altLang="hu-HU" dirty="0">
                <a:solidFill>
                  <a:schemeClr val="tx1"/>
                </a:solidFill>
                <a:latin typeface="Times New Roman" panose="02020603050405020304" pitchFamily="18" charset="0"/>
                <a:cs typeface="Times New Roman" panose="02020603050405020304" pitchFamily="18" charset="0"/>
              </a:rPr>
              <a:t>nehézkes szisztematikusan</a:t>
            </a:r>
            <a:endParaRPr lang="en-US" altLang="hu-HU"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A függvény ellenőrizzen (</a:t>
            </a:r>
            <a:r>
              <a:rPr lang="hu-HU" altLang="hu-HU" sz="2000" dirty="0" err="1">
                <a:solidFill>
                  <a:schemeClr val="tx1"/>
                </a:solidFill>
                <a:latin typeface="Times New Roman" panose="02020603050405020304" pitchFamily="18" charset="0"/>
                <a:cs typeface="Times New Roman" panose="02020603050405020304" pitchFamily="18" charset="0"/>
              </a:rPr>
              <a:t>function</a:t>
            </a:r>
            <a:r>
              <a:rPr lang="hu-HU" altLang="hu-HU" sz="2000" dirty="0">
                <a:solidFill>
                  <a:schemeClr val="tx1"/>
                </a:solidFill>
                <a:latin typeface="Times New Roman" panose="02020603050405020304" pitchFamily="18" charset="0"/>
                <a:cs typeface="Times New Roman" panose="02020603050405020304" pitchFamily="18" charset="0"/>
              </a:rPr>
              <a:t>/</a:t>
            </a:r>
            <a:r>
              <a:rPr lang="hu-HU" altLang="hu-HU" sz="2000" dirty="0" err="1">
                <a:solidFill>
                  <a:schemeClr val="tx1"/>
                </a:solidFill>
                <a:latin typeface="Times New Roman" panose="02020603050405020304" pitchFamily="18" charset="0"/>
                <a:cs typeface="Times New Roman" panose="02020603050405020304" pitchFamily="18" charset="0"/>
              </a:rPr>
              <a:t>callee</a:t>
            </a:r>
            <a:r>
              <a:rPr lang="hu-HU" altLang="hu-HU" sz="2000" dirty="0">
                <a:solidFill>
                  <a:schemeClr val="tx1"/>
                </a:solidFill>
                <a:latin typeface="Times New Roman" panose="02020603050405020304" pitchFamily="18" charset="0"/>
                <a:cs typeface="Times New Roman" panose="02020603050405020304" pitchFamily="18" charset="0"/>
              </a:rPr>
              <a:t>)</a:t>
            </a:r>
            <a:endParaRPr lang="en-US" altLang="hu-HU" sz="2000" dirty="0">
              <a:solidFill>
                <a:schemeClr val="tx1"/>
              </a:solidFill>
              <a:latin typeface="Times New Roman" panose="02020603050405020304" pitchFamily="18" charset="0"/>
              <a:cs typeface="Times New Roman" panose="02020603050405020304" pitchFamily="18" charset="0"/>
            </a:endParaRPr>
          </a:p>
          <a:p>
            <a:pPr lvl="2" eaLnBrk="1" hangingPunct="1">
              <a:lnSpc>
                <a:spcPct val="90000"/>
              </a:lnSpc>
              <a:spcBef>
                <a:spcPts val="450"/>
              </a:spcBef>
              <a:buClr>
                <a:srgbClr val="00CCFF"/>
              </a:buClr>
              <a:buSzPct val="65000"/>
              <a:buFont typeface="Wingdings" panose="05000000000000000000" pitchFamily="2" charset="2"/>
              <a:buChar char=""/>
            </a:pPr>
            <a:r>
              <a:rPr lang="hu-HU" altLang="hu-HU" dirty="0" err="1">
                <a:solidFill>
                  <a:schemeClr val="tx1"/>
                </a:solidFill>
                <a:latin typeface="Times New Roman" panose="02020603050405020304" pitchFamily="18" charset="0"/>
                <a:cs typeface="Times New Roman" panose="02020603050405020304" pitchFamily="18" charset="0"/>
              </a:rPr>
              <a:t>Return</a:t>
            </a:r>
            <a:r>
              <a:rPr lang="hu-HU" altLang="hu-HU" dirty="0">
                <a:solidFill>
                  <a:schemeClr val="tx1"/>
                </a:solidFill>
                <a:latin typeface="Times New Roman" panose="02020603050405020304" pitchFamily="18" charset="0"/>
                <a:cs typeface="Times New Roman" panose="02020603050405020304" pitchFamily="18" charset="0"/>
              </a:rPr>
              <a:t>-öljünk egy hibakódot (</a:t>
            </a:r>
            <a:r>
              <a:rPr lang="hu-HU" altLang="hu-HU" dirty="0" err="1">
                <a:solidFill>
                  <a:schemeClr val="tx1"/>
                </a:solidFill>
                <a:latin typeface="Times New Roman" panose="02020603050405020304" pitchFamily="18" charset="0"/>
                <a:cs typeface="Times New Roman" panose="02020603050405020304" pitchFamily="18" charset="0"/>
              </a:rPr>
              <a:t>nop</a:t>
            </a:r>
            <a:r>
              <a:rPr lang="hu-HU" altLang="hu-HU" dirty="0">
                <a:solidFill>
                  <a:schemeClr val="tx1"/>
                </a:solidFill>
                <a:latin typeface="Times New Roman" panose="02020603050405020304" pitchFamily="18" charset="0"/>
                <a:cs typeface="Times New Roman" panose="02020603050405020304" pitchFamily="18" charset="0"/>
              </a:rPr>
              <a:t>)</a:t>
            </a:r>
            <a:endParaRPr lang="en-US" altLang="hu-HU" dirty="0">
              <a:solidFill>
                <a:schemeClr val="tx1"/>
              </a:solidFill>
              <a:latin typeface="Times New Roman" panose="02020603050405020304" pitchFamily="18" charset="0"/>
              <a:cs typeface="Times New Roman" panose="02020603050405020304" pitchFamily="18" charset="0"/>
            </a:endParaRPr>
          </a:p>
          <a:p>
            <a:pPr lvl="2" eaLnBrk="1" hangingPunct="1">
              <a:lnSpc>
                <a:spcPct val="90000"/>
              </a:lnSpc>
              <a:spcBef>
                <a:spcPts val="450"/>
              </a:spcBef>
              <a:buClr>
                <a:srgbClr val="00CCFF"/>
              </a:buClr>
              <a:buSzPct val="65000"/>
              <a:buFont typeface="Wingdings" panose="05000000000000000000" pitchFamily="2" charset="2"/>
              <a:buChar char=""/>
            </a:pPr>
            <a:r>
              <a:rPr lang="hu-HU" altLang="hu-HU" dirty="0">
                <a:solidFill>
                  <a:schemeClr val="tx1"/>
                </a:solidFill>
                <a:latin typeface="Times New Roman" panose="02020603050405020304" pitchFamily="18" charset="0"/>
                <a:cs typeface="Times New Roman" panose="02020603050405020304" pitchFamily="18" charset="0"/>
              </a:rPr>
              <a:t>Állítsunk be egy status </a:t>
            </a:r>
            <a:r>
              <a:rPr lang="hu-HU" altLang="hu-HU" dirty="0" err="1">
                <a:solidFill>
                  <a:schemeClr val="tx1"/>
                </a:solidFill>
                <a:latin typeface="Times New Roman" panose="02020603050405020304" pitchFamily="18" charset="0"/>
                <a:cs typeface="Times New Roman" panose="02020603050405020304" pitchFamily="18" charset="0"/>
              </a:rPr>
              <a:t>indicator</a:t>
            </a:r>
            <a:r>
              <a:rPr lang="hu-HU" altLang="hu-HU" dirty="0">
                <a:solidFill>
                  <a:schemeClr val="tx1"/>
                </a:solidFill>
                <a:latin typeface="Times New Roman" panose="02020603050405020304" pitchFamily="18" charset="0"/>
                <a:cs typeface="Times New Roman" panose="02020603050405020304" pitchFamily="18" charset="0"/>
              </a:rPr>
              <a:t> változót (</a:t>
            </a:r>
            <a:r>
              <a:rPr lang="hu-HU" altLang="hu-HU" dirty="0" err="1">
                <a:solidFill>
                  <a:schemeClr val="tx1"/>
                </a:solidFill>
                <a:latin typeface="Times New Roman" panose="02020603050405020304" pitchFamily="18" charset="0"/>
                <a:cs typeface="Times New Roman" panose="02020603050405020304" pitchFamily="18" charset="0"/>
              </a:rPr>
              <a:t>nop</a:t>
            </a:r>
            <a:r>
              <a:rPr lang="hu-HU" altLang="hu-HU" dirty="0">
                <a:solidFill>
                  <a:schemeClr val="tx1"/>
                </a:solidFill>
                <a:latin typeface="Times New Roman" panose="02020603050405020304" pitchFamily="18" charset="0"/>
                <a:cs typeface="Times New Roman" panose="02020603050405020304" pitchFamily="18" charset="0"/>
              </a:rPr>
              <a:t>)</a:t>
            </a:r>
            <a:endParaRPr lang="en-US" altLang="hu-HU" dirty="0">
              <a:solidFill>
                <a:schemeClr val="tx1"/>
              </a:solidFill>
              <a:latin typeface="Times New Roman" panose="02020603050405020304" pitchFamily="18" charset="0"/>
              <a:cs typeface="Times New Roman" panose="02020603050405020304" pitchFamily="18" charset="0"/>
            </a:endParaRPr>
          </a:p>
          <a:p>
            <a:pPr lvl="2" eaLnBrk="1" hangingPunct="1">
              <a:lnSpc>
                <a:spcPct val="90000"/>
              </a:lnSpc>
              <a:spcBef>
                <a:spcPts val="450"/>
              </a:spcBef>
              <a:buClr>
                <a:srgbClr val="00CCFF"/>
              </a:buClr>
              <a:buSzPct val="65000"/>
              <a:buFont typeface="Wingdings" panose="05000000000000000000" pitchFamily="2" charset="2"/>
              <a:buChar char=""/>
            </a:pPr>
            <a:r>
              <a:rPr lang="hu-HU" altLang="hu-HU" dirty="0">
                <a:solidFill>
                  <a:schemeClr val="tx1"/>
                </a:solidFill>
                <a:latin typeface="Times New Roman" panose="02020603050405020304" pitchFamily="18" charset="0"/>
                <a:cs typeface="Times New Roman" panose="02020603050405020304" pitchFamily="18" charset="0"/>
              </a:rPr>
              <a:t>Dobjunk kivételt (</a:t>
            </a:r>
            <a:r>
              <a:rPr lang="hu-HU" altLang="hu-HU" dirty="0" err="1">
                <a:solidFill>
                  <a:schemeClr val="tx1"/>
                </a:solidFill>
                <a:latin typeface="Times New Roman" panose="02020603050405020304" pitchFamily="18" charset="0"/>
                <a:cs typeface="Times New Roman" panose="02020603050405020304" pitchFamily="18" charset="0"/>
              </a:rPr>
              <a:t>throw</a:t>
            </a:r>
            <a:r>
              <a:rPr lang="hu-HU" altLang="hu-HU" dirty="0">
                <a:solidFill>
                  <a:schemeClr val="tx1"/>
                </a:solidFill>
                <a:latin typeface="Times New Roman" panose="02020603050405020304" pitchFamily="18" charset="0"/>
                <a:cs typeface="Times New Roman" panose="02020603050405020304" pitchFamily="18" charset="0"/>
              </a:rPr>
              <a:t> </a:t>
            </a:r>
            <a:r>
              <a:rPr lang="hu-HU" altLang="hu-HU" dirty="0" err="1">
                <a:solidFill>
                  <a:schemeClr val="tx1"/>
                </a:solidFill>
                <a:latin typeface="Times New Roman" panose="02020603050405020304" pitchFamily="18" charset="0"/>
                <a:cs typeface="Times New Roman" panose="02020603050405020304" pitchFamily="18" charset="0"/>
              </a:rPr>
              <a:t>exception</a:t>
            </a:r>
            <a:r>
              <a:rPr lang="hu-HU" altLang="hu-HU" dirty="0">
                <a:solidFill>
                  <a:schemeClr val="tx1"/>
                </a:solidFill>
                <a:latin typeface="Times New Roman" panose="02020603050405020304" pitchFamily="18" charset="0"/>
                <a:cs typeface="Times New Roman" panose="02020603050405020304" pitchFamily="18" charset="0"/>
              </a:rPr>
              <a:t>) (</a:t>
            </a:r>
            <a:r>
              <a:rPr lang="hu-HU" altLang="hu-HU" dirty="0" err="1">
                <a:solidFill>
                  <a:schemeClr val="tx1"/>
                </a:solidFill>
                <a:latin typeface="Times New Roman" panose="02020603050405020304" pitchFamily="18" charset="0"/>
                <a:cs typeface="Times New Roman" panose="02020603050405020304" pitchFamily="18" charset="0"/>
              </a:rPr>
              <a:t>yep</a:t>
            </a:r>
            <a:r>
              <a:rPr lang="hu-HU" altLang="hu-HU" dirty="0">
                <a:solidFill>
                  <a:schemeClr val="tx1"/>
                </a:solidFill>
                <a:latin typeface="Times New Roman" panose="02020603050405020304" pitchFamily="18" charset="0"/>
                <a:cs typeface="Times New Roman" panose="02020603050405020304" pitchFamily="18" charset="0"/>
              </a:rPr>
              <a:t>)</a:t>
            </a:r>
            <a:endParaRPr lang="en-US" altLang="hu-HU"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r>
              <a:rPr lang="hu-HU" altLang="hu-HU" sz="2400" dirty="0">
                <a:solidFill>
                  <a:schemeClr val="tx1"/>
                </a:solidFill>
                <a:latin typeface="Times New Roman" panose="02020603050405020304" pitchFamily="18" charset="0"/>
                <a:cs typeface="Times New Roman" panose="02020603050405020304" pitchFamily="18" charset="0"/>
              </a:rPr>
              <a:t>Nem mindig tudjuk/szerencsés megváltoztatni a függvényt</a:t>
            </a:r>
            <a:endParaRPr lang="en-US" altLang="hu-HU" sz="2400" dirty="0">
              <a:solidFill>
                <a:schemeClr val="tx1"/>
              </a:solidFill>
              <a:latin typeface="Times New Roman" panose="02020603050405020304" pitchFamily="18" charset="0"/>
              <a:cs typeface="Times New Roman" panose="02020603050405020304" pitchFamily="18" charset="0"/>
            </a:endParaRPr>
          </a:p>
          <a:p>
            <a:pPr lvl="1" eaLnBrk="1" hangingPunct="1">
              <a:lnSpc>
                <a:spcPct val="90000"/>
              </a:lnSpc>
              <a:spcBef>
                <a:spcPts val="500"/>
              </a:spcBef>
              <a:buClr>
                <a:srgbClr val="FFCC00"/>
              </a:buClr>
              <a:buSzPct val="65000"/>
              <a:buFont typeface="Wingdings" panose="05000000000000000000" pitchFamily="2" charset="2"/>
              <a:buChar char=""/>
            </a:pPr>
            <a:r>
              <a:rPr lang="hu-HU" altLang="hu-HU" sz="2000" dirty="0">
                <a:solidFill>
                  <a:schemeClr val="tx1"/>
                </a:solidFill>
                <a:latin typeface="Times New Roman" panose="02020603050405020304" pitchFamily="18" charset="0"/>
                <a:cs typeface="Times New Roman" panose="02020603050405020304" pitchFamily="18" charset="0"/>
              </a:rPr>
              <a:t>pl. más írta</a:t>
            </a:r>
            <a:endParaRPr lang="en-US" altLang="hu-HU" sz="2000" dirty="0">
              <a:solidFill>
                <a:schemeClr val="tx1"/>
              </a:solidFill>
              <a:latin typeface="Times New Roman" panose="02020603050405020304" pitchFamily="18" charset="0"/>
              <a:cs typeface="Times New Roman" panose="02020603050405020304" pitchFamily="18" charset="0"/>
            </a:endParaRPr>
          </a:p>
          <a:p>
            <a:endParaRPr lang="hu-HU" dirty="0">
              <a:solidFill>
                <a:schemeClr val="tx1"/>
              </a:solidFill>
            </a:endParaRPr>
          </a:p>
        </p:txBody>
      </p:sp>
    </p:spTree>
    <p:extLst>
      <p:ext uri="{BB962C8B-B14F-4D97-AF65-F5344CB8AC3E}">
        <p14:creationId xmlns:p14="http://schemas.microsoft.com/office/powerpoint/2010/main" val="2003653875"/>
      </p:ext>
    </p:extLst>
  </p:cSld>
  <p:clrMapOvr>
    <a:masterClrMapping/>
  </p:clrMapOvr>
</p:sld>
</file>

<file path=ppt/theme/theme1.xml><?xml version="1.0" encoding="utf-8"?>
<a:theme xmlns:a="http://schemas.openxmlformats.org/drawingml/2006/main" name="Dimenzi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1162</TotalTime>
  <Words>1004</Words>
  <Application>Microsoft Office PowerPoint</Application>
  <PresentationFormat>Szélesvásznú</PresentationFormat>
  <Paragraphs>113</Paragraphs>
  <Slides>14</Slides>
  <Notes>0</Notes>
  <HiddenSlides>0</HiddenSlides>
  <MMClips>0</MMClips>
  <ScaleCrop>false</ScaleCrop>
  <HeadingPairs>
    <vt:vector size="6" baseType="variant">
      <vt:variant>
        <vt:lpstr>Használt betűtípusok</vt:lpstr>
      </vt:variant>
      <vt:variant>
        <vt:i4>9</vt:i4>
      </vt:variant>
      <vt:variant>
        <vt:lpstr>Téma</vt:lpstr>
      </vt:variant>
      <vt:variant>
        <vt:i4>1</vt:i4>
      </vt:variant>
      <vt:variant>
        <vt:lpstr>Diacímek</vt:lpstr>
      </vt:variant>
      <vt:variant>
        <vt:i4>14</vt:i4>
      </vt:variant>
    </vt:vector>
  </HeadingPairs>
  <TitlesOfParts>
    <vt:vector size="24" baseType="lpstr">
      <vt:lpstr>Arial</vt:lpstr>
      <vt:lpstr>Calibri</vt:lpstr>
      <vt:lpstr>Oxygen</vt:lpstr>
      <vt:lpstr>Source Code Pro</vt:lpstr>
      <vt:lpstr>system-ui</vt:lpstr>
      <vt:lpstr>Times New Roman</vt:lpstr>
      <vt:lpstr>Trebuchet MS</vt:lpstr>
      <vt:lpstr>Wingdings</vt:lpstr>
      <vt:lpstr>Wingdings 3</vt:lpstr>
      <vt:lpstr>Dimenzió</vt:lpstr>
      <vt:lpstr>Bevezetés a programozásba</vt:lpstr>
      <vt:lpstr>Tartalom </vt:lpstr>
      <vt:lpstr>Hibák</vt:lpstr>
      <vt:lpstr>A programod</vt:lpstr>
      <vt:lpstr>Hibák forrása</vt:lpstr>
      <vt:lpstr>Hiba típusok</vt:lpstr>
      <vt:lpstr>Ellenőrizd a bemenetet! </vt:lpstr>
      <vt:lpstr>Rossz függvényparaméterek </vt:lpstr>
      <vt:lpstr>Rossz függvényparaméterek </vt:lpstr>
      <vt:lpstr>Python hibakezelés</vt:lpstr>
      <vt:lpstr>Kivételek dobása </vt:lpstr>
      <vt:lpstr>Kivételek elkapása </vt:lpstr>
      <vt:lpstr>Foglalkozzunk az átmeneti hibákkal</vt:lpstr>
      <vt:lpstr>Házi feladat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Bevezetés a programozásba</dc:title>
  <dc:creator>Apró Anikó</dc:creator>
  <cp:lastModifiedBy>Apró Anikó</cp:lastModifiedBy>
  <cp:revision>15</cp:revision>
  <dcterms:created xsi:type="dcterms:W3CDTF">2022-08-31T08:42:14Z</dcterms:created>
  <dcterms:modified xsi:type="dcterms:W3CDTF">2022-09-24T17:41:51Z</dcterms:modified>
</cp:coreProperties>
</file>