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75" d="100"/>
          <a:sy n="75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30/07/2017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06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30/07/2017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155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30/07/2017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8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30/07/2017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54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30/07/2017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51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30/07/2017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8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30/07/2017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91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30/07/2017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62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30/07/2017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20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30/07/2017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65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DFB-B843-4FB0-A82E-9E4DB133936D}" type="datetimeFigureOut">
              <a:rPr lang="en-AU" smtClean="0"/>
              <a:t>30/07/2017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45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EADFB-B843-4FB0-A82E-9E4DB133936D}" type="datetimeFigureOut">
              <a:rPr lang="en-AU" smtClean="0"/>
              <a:t>30/07/2017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8527-E57C-43D8-9602-2F9C9D244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02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/>
          <p:cNvSpPr txBox="1"/>
          <p:nvPr/>
        </p:nvSpPr>
        <p:spPr>
          <a:xfrm>
            <a:off x="409954" y="332668"/>
            <a:ext cx="221862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1" dirty="0"/>
              <a:t>Logical </a:t>
            </a:r>
            <a:r>
              <a:rPr lang="en-AU" sz="1801" dirty="0" smtClean="0"/>
              <a:t>Block Diagram</a:t>
            </a:r>
            <a:endParaRPr lang="en-AU" sz="180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41946" y="1091819"/>
            <a:ext cx="9996954" cy="4970659"/>
            <a:chOff x="1241946" y="1091819"/>
            <a:chExt cx="9996954" cy="4970659"/>
          </a:xfrm>
        </p:grpSpPr>
        <p:sp>
          <p:nvSpPr>
            <p:cNvPr id="132" name="Rounded Rectangle 131"/>
            <p:cNvSpPr/>
            <p:nvPr/>
          </p:nvSpPr>
          <p:spPr>
            <a:xfrm>
              <a:off x="4590392" y="1091820"/>
              <a:ext cx="3166281" cy="3971499"/>
            </a:xfrm>
            <a:prstGeom prst="roundRect">
              <a:avLst>
                <a:gd name="adj" fmla="val 27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sz="1801" b="1" dirty="0">
                  <a:ln w="0"/>
                  <a:solidFill>
                    <a:schemeClr val="tx1"/>
                  </a:solidFill>
                </a:rPr>
                <a:t>Master Controller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241946" y="1091822"/>
              <a:ext cx="3166281" cy="3971499"/>
              <a:chOff x="750628" y="0"/>
              <a:chExt cx="3166280" cy="397149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50628" y="0"/>
                <a:ext cx="3166280" cy="3971499"/>
              </a:xfrm>
              <a:prstGeom prst="roundRect">
                <a:avLst>
                  <a:gd name="adj" fmla="val 278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AU" sz="1801" b="1" dirty="0">
                    <a:ln w="0"/>
                    <a:solidFill>
                      <a:schemeClr val="tx1"/>
                    </a:solidFill>
                  </a:rPr>
                  <a:t>Left Panel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1099457" y="457199"/>
                <a:ext cx="2491811" cy="3381944"/>
                <a:chOff x="1099457" y="457199"/>
                <a:chExt cx="2491811" cy="338194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099457" y="457199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7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439268" y="457199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8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099457" y="1155510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5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439268" y="1155510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6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099457" y="1853821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3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439268" y="1853821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4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099457" y="2552132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439268" y="2552132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099457" y="3263143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200" dirty="0"/>
                    <a:t>Panel Control Microprocessor</a:t>
                  </a:r>
                </a:p>
              </p:txBody>
            </p:sp>
            <p:cxnSp>
              <p:nvCxnSpPr>
                <p:cNvPr id="15" name="Elbow Connector 14"/>
                <p:cNvCxnSpPr>
                  <a:stCxn id="11" idx="3"/>
                  <a:endCxn id="12" idx="1"/>
                </p:cNvCxnSpPr>
                <p:nvPr/>
              </p:nvCxnSpPr>
              <p:spPr>
                <a:xfrm>
                  <a:off x="2251457" y="2840132"/>
                  <a:ext cx="187811" cy="1270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Elbow Connector 18"/>
                <p:cNvCxnSpPr>
                  <a:stCxn id="12" idx="3"/>
                  <a:endCxn id="9" idx="1"/>
                </p:cNvCxnSpPr>
                <p:nvPr/>
              </p:nvCxnSpPr>
              <p:spPr>
                <a:xfrm flipH="1" flipV="1">
                  <a:off x="1099457" y="2141821"/>
                  <a:ext cx="2491811" cy="698311"/>
                </a:xfrm>
                <a:prstGeom prst="bentConnector5">
                  <a:avLst>
                    <a:gd name="adj1" fmla="val -9174"/>
                    <a:gd name="adj2" fmla="val 50000"/>
                    <a:gd name="adj3" fmla="val 109174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lbow Connector 23"/>
                <p:cNvCxnSpPr>
                  <a:stCxn id="9" idx="3"/>
                  <a:endCxn id="10" idx="1"/>
                </p:cNvCxnSpPr>
                <p:nvPr/>
              </p:nvCxnSpPr>
              <p:spPr>
                <a:xfrm>
                  <a:off x="2251457" y="2141821"/>
                  <a:ext cx="187811" cy="12700"/>
                </a:xfrm>
                <a:prstGeom prst="bentConnector3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lbow Connector 27"/>
                <p:cNvCxnSpPr>
                  <a:stCxn id="10" idx="3"/>
                  <a:endCxn id="7" idx="1"/>
                </p:cNvCxnSpPr>
                <p:nvPr/>
              </p:nvCxnSpPr>
              <p:spPr>
                <a:xfrm flipH="1" flipV="1">
                  <a:off x="1099457" y="1443510"/>
                  <a:ext cx="2491811" cy="698311"/>
                </a:xfrm>
                <a:prstGeom prst="bentConnector5">
                  <a:avLst>
                    <a:gd name="adj1" fmla="val -9174"/>
                    <a:gd name="adj2" fmla="val 50000"/>
                    <a:gd name="adj3" fmla="val 109174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lbow Connector 30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2251457" y="1443510"/>
                  <a:ext cx="187811" cy="1270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Elbow Connector 35"/>
                <p:cNvCxnSpPr>
                  <a:stCxn id="8" idx="3"/>
                  <a:endCxn id="4" idx="1"/>
                </p:cNvCxnSpPr>
                <p:nvPr/>
              </p:nvCxnSpPr>
              <p:spPr>
                <a:xfrm flipH="1" flipV="1">
                  <a:off x="1099457" y="745199"/>
                  <a:ext cx="2491811" cy="698311"/>
                </a:xfrm>
                <a:prstGeom prst="bentConnector5">
                  <a:avLst>
                    <a:gd name="adj1" fmla="val -9174"/>
                    <a:gd name="adj2" fmla="val 50000"/>
                    <a:gd name="adj3" fmla="val 109174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lbow Connector 38"/>
                <p:cNvCxnSpPr>
                  <a:stCxn id="4" idx="3"/>
                  <a:endCxn id="6" idx="1"/>
                </p:cNvCxnSpPr>
                <p:nvPr/>
              </p:nvCxnSpPr>
              <p:spPr>
                <a:xfrm>
                  <a:off x="2251457" y="745199"/>
                  <a:ext cx="187811" cy="1270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lbow Connector 42"/>
                <p:cNvCxnSpPr>
                  <a:stCxn id="13" idx="1"/>
                  <a:endCxn id="11" idx="1"/>
                </p:cNvCxnSpPr>
                <p:nvPr/>
              </p:nvCxnSpPr>
              <p:spPr>
                <a:xfrm rot="10800000">
                  <a:off x="1099457" y="2840133"/>
                  <a:ext cx="12700" cy="711011"/>
                </a:xfrm>
                <a:prstGeom prst="bentConnector3">
                  <a:avLst>
                    <a:gd name="adj1" fmla="val 180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Group 46"/>
            <p:cNvGrpSpPr/>
            <p:nvPr/>
          </p:nvGrpSpPr>
          <p:grpSpPr>
            <a:xfrm>
              <a:off x="7938839" y="1091819"/>
              <a:ext cx="3166281" cy="3971499"/>
              <a:chOff x="750628" y="0"/>
              <a:chExt cx="3166280" cy="3971499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750628" y="0"/>
                <a:ext cx="3166280" cy="3971499"/>
              </a:xfrm>
              <a:prstGeom prst="roundRect">
                <a:avLst>
                  <a:gd name="adj" fmla="val 278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AU" sz="1801" b="1" dirty="0">
                    <a:ln w="0"/>
                    <a:solidFill>
                      <a:schemeClr val="tx1"/>
                    </a:solidFill>
                  </a:rPr>
                  <a:t>Right Panel</a:t>
                </a: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1099457" y="457199"/>
                <a:ext cx="2491811" cy="3381944"/>
                <a:chOff x="1099457" y="457199"/>
                <a:chExt cx="2491811" cy="3381944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1099457" y="457199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7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439268" y="457199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8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099457" y="1155510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5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439268" y="1155510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6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099457" y="1853821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3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439268" y="1853821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4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099457" y="2552132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1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439268" y="2552132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1" dirty="0"/>
                    <a:t>Panel 2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1099457" y="3263143"/>
                  <a:ext cx="1152000" cy="57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200" dirty="0"/>
                    <a:t>Panel Control Microprocessor</a:t>
                  </a:r>
                </a:p>
              </p:txBody>
            </p:sp>
            <p:cxnSp>
              <p:nvCxnSpPr>
                <p:cNvPr id="59" name="Elbow Connector 58"/>
                <p:cNvCxnSpPr>
                  <a:stCxn id="56" idx="3"/>
                  <a:endCxn id="57" idx="1"/>
                </p:cNvCxnSpPr>
                <p:nvPr/>
              </p:nvCxnSpPr>
              <p:spPr>
                <a:xfrm>
                  <a:off x="2251457" y="2840132"/>
                  <a:ext cx="187811" cy="1270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Elbow Connector 59"/>
                <p:cNvCxnSpPr>
                  <a:stCxn id="57" idx="3"/>
                  <a:endCxn id="54" idx="1"/>
                </p:cNvCxnSpPr>
                <p:nvPr/>
              </p:nvCxnSpPr>
              <p:spPr>
                <a:xfrm flipH="1" flipV="1">
                  <a:off x="1099457" y="2141821"/>
                  <a:ext cx="2491811" cy="698311"/>
                </a:xfrm>
                <a:prstGeom prst="bentConnector5">
                  <a:avLst>
                    <a:gd name="adj1" fmla="val -9174"/>
                    <a:gd name="adj2" fmla="val 50000"/>
                    <a:gd name="adj3" fmla="val 109174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Elbow Connector 60"/>
                <p:cNvCxnSpPr>
                  <a:stCxn id="54" idx="3"/>
                  <a:endCxn id="55" idx="1"/>
                </p:cNvCxnSpPr>
                <p:nvPr/>
              </p:nvCxnSpPr>
              <p:spPr>
                <a:xfrm>
                  <a:off x="2251457" y="2141821"/>
                  <a:ext cx="187811" cy="12700"/>
                </a:xfrm>
                <a:prstGeom prst="bentConnector3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Elbow Connector 61"/>
                <p:cNvCxnSpPr>
                  <a:stCxn id="55" idx="3"/>
                  <a:endCxn id="52" idx="1"/>
                </p:cNvCxnSpPr>
                <p:nvPr/>
              </p:nvCxnSpPr>
              <p:spPr>
                <a:xfrm flipH="1" flipV="1">
                  <a:off x="1099457" y="1443510"/>
                  <a:ext cx="2491811" cy="698311"/>
                </a:xfrm>
                <a:prstGeom prst="bentConnector5">
                  <a:avLst>
                    <a:gd name="adj1" fmla="val -9174"/>
                    <a:gd name="adj2" fmla="val 50000"/>
                    <a:gd name="adj3" fmla="val 109174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Elbow Connector 62"/>
                <p:cNvCxnSpPr>
                  <a:stCxn id="52" idx="3"/>
                  <a:endCxn id="53" idx="1"/>
                </p:cNvCxnSpPr>
                <p:nvPr/>
              </p:nvCxnSpPr>
              <p:spPr>
                <a:xfrm>
                  <a:off x="2251457" y="1443510"/>
                  <a:ext cx="187811" cy="1270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Elbow Connector 63"/>
                <p:cNvCxnSpPr>
                  <a:stCxn id="53" idx="3"/>
                  <a:endCxn id="50" idx="1"/>
                </p:cNvCxnSpPr>
                <p:nvPr/>
              </p:nvCxnSpPr>
              <p:spPr>
                <a:xfrm flipH="1" flipV="1">
                  <a:off x="1099457" y="745199"/>
                  <a:ext cx="2491811" cy="698311"/>
                </a:xfrm>
                <a:prstGeom prst="bentConnector5">
                  <a:avLst>
                    <a:gd name="adj1" fmla="val -9174"/>
                    <a:gd name="adj2" fmla="val 50000"/>
                    <a:gd name="adj3" fmla="val 109174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Elbow Connector 64"/>
                <p:cNvCxnSpPr>
                  <a:stCxn id="50" idx="3"/>
                  <a:endCxn id="51" idx="1"/>
                </p:cNvCxnSpPr>
                <p:nvPr/>
              </p:nvCxnSpPr>
              <p:spPr>
                <a:xfrm>
                  <a:off x="2251457" y="745199"/>
                  <a:ext cx="187811" cy="1270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lbow Connector 65"/>
                <p:cNvCxnSpPr>
                  <a:stCxn id="58" idx="1"/>
                  <a:endCxn id="56" idx="1"/>
                </p:cNvCxnSpPr>
                <p:nvPr/>
              </p:nvCxnSpPr>
              <p:spPr>
                <a:xfrm rot="10800000">
                  <a:off x="1099457" y="2840133"/>
                  <a:ext cx="12700" cy="711011"/>
                </a:xfrm>
                <a:prstGeom prst="bentConnector3">
                  <a:avLst>
                    <a:gd name="adj1" fmla="val 1800000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7" name="Rectangle 66"/>
            <p:cNvSpPr/>
            <p:nvPr/>
          </p:nvSpPr>
          <p:spPr>
            <a:xfrm>
              <a:off x="5134089" y="2247329"/>
              <a:ext cx="2175583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Master Control </a:t>
              </a:r>
              <a:r>
                <a:rPr lang="en-AU" sz="1200" dirty="0" smtClean="0"/>
                <a:t>Microprocessor</a:t>
              </a:r>
            </a:p>
            <a:p>
              <a:pPr algn="ctr"/>
              <a:r>
                <a:rPr lang="en-AU" sz="1200" dirty="0" smtClean="0"/>
                <a:t>(Arduino Nano)</a:t>
              </a:r>
              <a:endParaRPr lang="en-AU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34088" y="2945639"/>
              <a:ext cx="2175583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DS3231 Real Time Clock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34088" y="1549017"/>
              <a:ext cx="2175583" cy="576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NRF24L01+PA Radio</a:t>
              </a:r>
            </a:p>
          </p:txBody>
        </p:sp>
        <p:cxnSp>
          <p:nvCxnSpPr>
            <p:cNvPr id="71" name="Elbow Connector 70"/>
            <p:cNvCxnSpPr>
              <a:stCxn id="67" idx="1"/>
            </p:cNvCxnSpPr>
            <p:nvPr/>
          </p:nvCxnSpPr>
          <p:spPr>
            <a:xfrm rot="10800000" flipV="1">
              <a:off x="4946276" y="2535328"/>
              <a:ext cx="187812" cy="2691346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1241946" y="5226677"/>
              <a:ext cx="9962865" cy="124641"/>
              <a:chOff x="1358858" y="4557944"/>
              <a:chExt cx="4421874" cy="122778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358858" y="4557944"/>
                <a:ext cx="4421874" cy="3907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58858" y="5394961"/>
                <a:ext cx="4421874" cy="3907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</p:grpSp>
        <p:cxnSp>
          <p:nvCxnSpPr>
            <p:cNvPr id="105" name="Elbow Connector 104"/>
            <p:cNvCxnSpPr>
              <a:stCxn id="58" idx="3"/>
            </p:cNvCxnSpPr>
            <p:nvPr/>
          </p:nvCxnSpPr>
          <p:spPr>
            <a:xfrm>
              <a:off x="9439667" y="4642963"/>
              <a:ext cx="286866" cy="583713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13" idx="3"/>
            </p:cNvCxnSpPr>
            <p:nvPr/>
          </p:nvCxnSpPr>
          <p:spPr>
            <a:xfrm>
              <a:off x="2742776" y="4642964"/>
              <a:ext cx="314325" cy="583711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68" idx="2"/>
              <a:endCxn id="98" idx="0"/>
            </p:cNvCxnSpPr>
            <p:nvPr/>
          </p:nvCxnSpPr>
          <p:spPr>
            <a:xfrm rot="16200000" flipH="1">
              <a:off x="5370111" y="4373408"/>
              <a:ext cx="1705038" cy="1500"/>
            </a:xfrm>
            <a:prstGeom prst="bentConnector3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lbow Connector 138"/>
            <p:cNvCxnSpPr>
              <a:stCxn id="67" idx="3"/>
              <a:endCxn id="69" idx="3"/>
            </p:cNvCxnSpPr>
            <p:nvPr/>
          </p:nvCxnSpPr>
          <p:spPr>
            <a:xfrm flipH="1" flipV="1">
              <a:off x="7309671" y="1837017"/>
              <a:ext cx="1" cy="698311"/>
            </a:xfrm>
            <a:prstGeom prst="bentConnector3">
              <a:avLst>
                <a:gd name="adj1" fmla="val -22860000000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4741074" y="1250951"/>
              <a:ext cx="299108" cy="190500"/>
              <a:chOff x="4492734" y="387350"/>
              <a:chExt cx="453540" cy="298450"/>
            </a:xfrm>
          </p:grpSpPr>
          <p:cxnSp>
            <p:nvCxnSpPr>
              <p:cNvPr id="149" name="Straight Connector 148"/>
              <p:cNvCxnSpPr>
                <a:stCxn id="152" idx="0"/>
                <a:endCxn id="152" idx="3"/>
              </p:cNvCxnSpPr>
              <p:nvPr/>
            </p:nvCxnSpPr>
            <p:spPr>
              <a:xfrm flipV="1">
                <a:off x="4719504" y="387350"/>
                <a:ext cx="0" cy="29845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Isosceles Triangle 151"/>
              <p:cNvSpPr/>
              <p:nvPr/>
            </p:nvSpPr>
            <p:spPr>
              <a:xfrm rot="10800000">
                <a:off x="4492734" y="387350"/>
                <a:ext cx="453540" cy="298450"/>
              </a:xfrm>
              <a:prstGeom prst="triangl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</p:grpSp>
        <p:cxnSp>
          <p:nvCxnSpPr>
            <p:cNvPr id="160" name="Elbow Connector 159"/>
            <p:cNvCxnSpPr>
              <a:stCxn id="152" idx="0"/>
              <a:endCxn id="69" idx="1"/>
            </p:cNvCxnSpPr>
            <p:nvPr/>
          </p:nvCxnSpPr>
          <p:spPr>
            <a:xfrm rot="16200000" flipH="1">
              <a:off x="4814575" y="1517504"/>
              <a:ext cx="395567" cy="243460"/>
            </a:xfrm>
            <a:prstGeom prst="bentConnector2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/>
            <p:nvPr/>
          </p:nvCxnSpPr>
          <p:spPr>
            <a:xfrm rot="10800000">
              <a:off x="1241946" y="5573570"/>
              <a:ext cx="881036" cy="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0800000">
              <a:off x="1241946" y="5935520"/>
              <a:ext cx="881036" cy="0"/>
            </a:xfrm>
            <a:prstGeom prst="bent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0800000">
              <a:off x="3924235" y="5580243"/>
              <a:ext cx="881036" cy="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22982" y="5458821"/>
              <a:ext cx="16113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 smtClean="0"/>
                <a:t>16 Pin (2x8) Ribbon Cable </a:t>
              </a:r>
              <a:endParaRPr lang="en-AU" sz="105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22982" y="5803390"/>
              <a:ext cx="918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 smtClean="0"/>
                <a:t>I2C Serial Bus</a:t>
              </a:r>
              <a:endParaRPr lang="en-AU" sz="105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20059" y="5389503"/>
              <a:ext cx="918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 smtClean="0"/>
                <a:t>I2C Serial Bus</a:t>
              </a:r>
              <a:endParaRPr lang="en-AU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20549" y="5453285"/>
              <a:ext cx="8723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 smtClean="0"/>
                <a:t>2.4GHz Coax</a:t>
              </a:r>
              <a:endParaRPr lang="en-AU" sz="1050" dirty="0"/>
            </a:p>
          </p:txBody>
        </p:sp>
        <p:cxnSp>
          <p:nvCxnSpPr>
            <p:cNvPr id="77" name="Elbow Connector 76"/>
            <p:cNvCxnSpPr/>
            <p:nvPr/>
          </p:nvCxnSpPr>
          <p:spPr>
            <a:xfrm rot="10800000">
              <a:off x="3924235" y="5935520"/>
              <a:ext cx="881036" cy="0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820549" y="5808562"/>
              <a:ext cx="10951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 smtClean="0"/>
                <a:t>8 Pin (2x4) Cable</a:t>
              </a:r>
              <a:endParaRPr lang="en-AU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3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/>
          <p:cNvSpPr txBox="1"/>
          <p:nvPr/>
        </p:nvSpPr>
        <p:spPr>
          <a:xfrm>
            <a:off x="409955" y="332668"/>
            <a:ext cx="217130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1" dirty="0"/>
              <a:t>Power </a:t>
            </a:r>
            <a:r>
              <a:rPr lang="en-AU" sz="1801" dirty="0" smtClean="0"/>
              <a:t>Block Diagram</a:t>
            </a:r>
            <a:endParaRPr lang="en-AU" sz="1801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241946" y="1085473"/>
            <a:ext cx="9962865" cy="4633644"/>
            <a:chOff x="1241946" y="1085473"/>
            <a:chExt cx="9962865" cy="4633644"/>
          </a:xfrm>
        </p:grpSpPr>
        <p:sp>
          <p:nvSpPr>
            <p:cNvPr id="132" name="Rounded Rectangle 131"/>
            <p:cNvSpPr/>
            <p:nvPr/>
          </p:nvSpPr>
          <p:spPr>
            <a:xfrm>
              <a:off x="4590392" y="1091820"/>
              <a:ext cx="3166281" cy="3971499"/>
            </a:xfrm>
            <a:prstGeom prst="roundRect">
              <a:avLst>
                <a:gd name="adj" fmla="val 27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sz="1801" b="1" dirty="0">
                  <a:ln w="0"/>
                  <a:solidFill>
                    <a:schemeClr val="tx1"/>
                  </a:solidFill>
                </a:rPr>
                <a:t>Master Controller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34089" y="2247329"/>
              <a:ext cx="2175583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Master Control Microprocessor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34088" y="2945639"/>
              <a:ext cx="2175583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DS3231 Real Time Clock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34088" y="1549017"/>
              <a:ext cx="2175583" cy="576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NRF24L01+PA Radio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241946" y="5226677"/>
              <a:ext cx="9962865" cy="124641"/>
              <a:chOff x="1358858" y="4557944"/>
              <a:chExt cx="4421874" cy="122778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358858" y="4557944"/>
                <a:ext cx="4421874" cy="3907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58858" y="5394961"/>
                <a:ext cx="4421874" cy="3907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</p:grpSp>
        <p:cxnSp>
          <p:nvCxnSpPr>
            <p:cNvPr id="139" name="Elbow Connector 138"/>
            <p:cNvCxnSpPr>
              <a:stCxn id="119" idx="3"/>
              <a:endCxn id="69" idx="3"/>
            </p:cNvCxnSpPr>
            <p:nvPr/>
          </p:nvCxnSpPr>
          <p:spPr>
            <a:xfrm flipH="1" flipV="1">
              <a:off x="7309671" y="1837017"/>
              <a:ext cx="4097" cy="2106307"/>
            </a:xfrm>
            <a:prstGeom prst="bentConnector3">
              <a:avLst>
                <a:gd name="adj1" fmla="val -5579692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4741074" y="1250951"/>
              <a:ext cx="299108" cy="190500"/>
              <a:chOff x="4492734" y="387350"/>
              <a:chExt cx="453540" cy="298450"/>
            </a:xfrm>
          </p:grpSpPr>
          <p:cxnSp>
            <p:nvCxnSpPr>
              <p:cNvPr id="149" name="Straight Connector 148"/>
              <p:cNvCxnSpPr>
                <a:stCxn id="152" idx="0"/>
                <a:endCxn id="152" idx="3"/>
              </p:cNvCxnSpPr>
              <p:nvPr/>
            </p:nvCxnSpPr>
            <p:spPr>
              <a:xfrm flipV="1">
                <a:off x="4719504" y="387350"/>
                <a:ext cx="0" cy="29845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Isosceles Triangle 151"/>
              <p:cNvSpPr/>
              <p:nvPr/>
            </p:nvSpPr>
            <p:spPr>
              <a:xfrm rot="10800000">
                <a:off x="4492734" y="387350"/>
                <a:ext cx="453540" cy="298450"/>
              </a:xfrm>
              <a:prstGeom prst="triangl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801"/>
              </a:p>
            </p:txBody>
          </p:sp>
        </p:grpSp>
        <p:cxnSp>
          <p:nvCxnSpPr>
            <p:cNvPr id="160" name="Elbow Connector 159"/>
            <p:cNvCxnSpPr>
              <a:stCxn id="152" idx="0"/>
              <a:endCxn id="69" idx="1"/>
            </p:cNvCxnSpPr>
            <p:nvPr/>
          </p:nvCxnSpPr>
          <p:spPr>
            <a:xfrm rot="16200000" flipH="1">
              <a:off x="4814575" y="1517504"/>
              <a:ext cx="395567" cy="243460"/>
            </a:xfrm>
            <a:prstGeom prst="bentConnector2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1241946" y="1091822"/>
              <a:ext cx="3166281" cy="4141201"/>
              <a:chOff x="1241946" y="1091822"/>
              <a:chExt cx="3166281" cy="41412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241946" y="1091822"/>
                <a:ext cx="3166281" cy="3971499"/>
              </a:xfrm>
              <a:prstGeom prst="roundRect">
                <a:avLst>
                  <a:gd name="adj" fmla="val 278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AU" sz="1801" b="1" dirty="0">
                    <a:ln w="0"/>
                    <a:solidFill>
                      <a:schemeClr val="tx1"/>
                    </a:solidFill>
                  </a:rPr>
                  <a:t>Left Panel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590775" y="1549021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930587" y="1549021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8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90775" y="2247332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5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30587" y="2247332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6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90775" y="294564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3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930587" y="294564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4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90775" y="3643954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30587" y="3643954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90775" y="4354965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/>
                  <a:t>Panel Control </a:t>
                </a:r>
                <a:r>
                  <a:rPr lang="en-AU" sz="1200" dirty="0" smtClean="0"/>
                  <a:t>Microprocessor</a:t>
                </a:r>
                <a:endParaRPr lang="en-AU" sz="1200" dirty="0"/>
              </a:p>
            </p:txBody>
          </p:sp>
          <p:cxnSp>
            <p:nvCxnSpPr>
              <p:cNvPr id="15" name="Elbow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2742775" y="3931954"/>
                <a:ext cx="187811" cy="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>
                <a:stCxn id="11" idx="1"/>
                <a:endCxn id="9" idx="1"/>
              </p:cNvCxnSpPr>
              <p:nvPr/>
            </p:nvCxnSpPr>
            <p:spPr>
              <a:xfrm rot="10800000">
                <a:off x="1590775" y="3233644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10" idx="3"/>
                <a:endCxn id="8" idx="3"/>
              </p:cNvCxnSpPr>
              <p:nvPr/>
            </p:nvCxnSpPr>
            <p:spPr>
              <a:xfrm flipV="1">
                <a:off x="4082587" y="2535332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7" idx="1"/>
                <a:endCxn id="4" idx="1"/>
              </p:cNvCxnSpPr>
              <p:nvPr/>
            </p:nvCxnSpPr>
            <p:spPr>
              <a:xfrm rot="10800000">
                <a:off x="1590775" y="1837022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4" idx="3"/>
                <a:endCxn id="6" idx="1"/>
              </p:cNvCxnSpPr>
              <p:nvPr/>
            </p:nvCxnSpPr>
            <p:spPr>
              <a:xfrm>
                <a:off x="2742775" y="1837021"/>
                <a:ext cx="187811" cy="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74" idx="0"/>
                <a:endCxn id="11" idx="1"/>
              </p:cNvCxnSpPr>
              <p:nvPr/>
            </p:nvCxnSpPr>
            <p:spPr>
              <a:xfrm rot="16200000" flipV="1">
                <a:off x="2337840" y="3184890"/>
                <a:ext cx="421683" cy="1915812"/>
              </a:xfrm>
              <a:prstGeom prst="bentConnector4">
                <a:avLst>
                  <a:gd name="adj1" fmla="val 15851"/>
                  <a:gd name="adj2" fmla="val 111136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Elbow Connector 106"/>
              <p:cNvCxnSpPr>
                <a:stCxn id="74" idx="2"/>
              </p:cNvCxnSpPr>
              <p:nvPr/>
            </p:nvCxnSpPr>
            <p:spPr>
              <a:xfrm rot="5400000">
                <a:off x="3364419" y="5084505"/>
                <a:ext cx="297037" cy="0"/>
              </a:xfrm>
              <a:prstGeom prst="bentConnector3">
                <a:avLst>
                  <a:gd name="adj1" fmla="val 50000"/>
                </a:avLst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stCxn id="8" idx="3"/>
                <a:endCxn id="6" idx="3"/>
              </p:cNvCxnSpPr>
              <p:nvPr/>
            </p:nvCxnSpPr>
            <p:spPr>
              <a:xfrm flipV="1">
                <a:off x="4082587" y="1837021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>
                <a:stCxn id="9" idx="1"/>
                <a:endCxn id="7" idx="1"/>
              </p:cNvCxnSpPr>
              <p:nvPr/>
            </p:nvCxnSpPr>
            <p:spPr>
              <a:xfrm rot="10800000">
                <a:off x="1590775" y="2535333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2" idx="3"/>
                <a:endCxn id="10" idx="3"/>
              </p:cNvCxnSpPr>
              <p:nvPr/>
            </p:nvCxnSpPr>
            <p:spPr>
              <a:xfrm flipV="1">
                <a:off x="4082587" y="3233643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2930587" y="4353637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/>
                  <a:t>240V AC - 5V 40A DC POWER</a:t>
                </a:r>
                <a:endParaRPr lang="en-AU" sz="1200" dirty="0"/>
              </a:p>
            </p:txBody>
          </p:sp>
          <p:cxnSp>
            <p:nvCxnSpPr>
              <p:cNvPr id="77" name="Elbow Connector 76"/>
              <p:cNvCxnSpPr>
                <a:stCxn id="74" idx="0"/>
                <a:endCxn id="12" idx="3"/>
              </p:cNvCxnSpPr>
              <p:nvPr/>
            </p:nvCxnSpPr>
            <p:spPr>
              <a:xfrm rot="5400000" flipH="1" flipV="1">
                <a:off x="3583746" y="3854796"/>
                <a:ext cx="421683" cy="576000"/>
              </a:xfrm>
              <a:prstGeom prst="bentConnector4">
                <a:avLst>
                  <a:gd name="adj1" fmla="val 15851"/>
                  <a:gd name="adj2" fmla="val 139688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>
                <a:endCxn id="13" idx="3"/>
              </p:cNvCxnSpPr>
              <p:nvPr/>
            </p:nvCxnSpPr>
            <p:spPr>
              <a:xfrm rot="10800000" flipV="1">
                <a:off x="2742776" y="4642963"/>
                <a:ext cx="187811" cy="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7938838" y="1085473"/>
              <a:ext cx="3166281" cy="4141201"/>
              <a:chOff x="1241946" y="1091822"/>
              <a:chExt cx="3166281" cy="4141201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1241946" y="1091822"/>
                <a:ext cx="3166281" cy="3971499"/>
              </a:xfrm>
              <a:prstGeom prst="roundRect">
                <a:avLst>
                  <a:gd name="adj" fmla="val 278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AU" sz="1801" b="1" dirty="0" smtClean="0">
                    <a:ln w="0"/>
                    <a:solidFill>
                      <a:schemeClr val="tx1"/>
                    </a:solidFill>
                  </a:rPr>
                  <a:t>Right </a:t>
                </a:r>
                <a:r>
                  <a:rPr lang="en-AU" sz="1801" b="1" dirty="0">
                    <a:ln w="0"/>
                    <a:solidFill>
                      <a:schemeClr val="tx1"/>
                    </a:solidFill>
                  </a:rPr>
                  <a:t>Panel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590775" y="1549021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7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30587" y="1549021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8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590775" y="2247332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5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930587" y="2247332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6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590775" y="294564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3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930587" y="294564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4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590775" y="3643954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1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930587" y="3643954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2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590775" y="4354965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/>
                  <a:t>Panel Control </a:t>
                </a:r>
                <a:r>
                  <a:rPr lang="en-AU" sz="1200" dirty="0" smtClean="0"/>
                  <a:t>Microprocessor</a:t>
                </a:r>
                <a:endParaRPr lang="en-AU" sz="1200" dirty="0"/>
              </a:p>
            </p:txBody>
          </p:sp>
          <p:cxnSp>
            <p:nvCxnSpPr>
              <p:cNvPr id="101" name="Elbow Connector 100"/>
              <p:cNvCxnSpPr>
                <a:stCxn id="95" idx="3"/>
                <a:endCxn id="96" idx="1"/>
              </p:cNvCxnSpPr>
              <p:nvPr/>
            </p:nvCxnSpPr>
            <p:spPr>
              <a:xfrm>
                <a:off x="2742775" y="3931954"/>
                <a:ext cx="187811" cy="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/>
              <p:cNvCxnSpPr>
                <a:stCxn id="95" idx="1"/>
                <a:endCxn id="93" idx="1"/>
              </p:cNvCxnSpPr>
              <p:nvPr/>
            </p:nvCxnSpPr>
            <p:spPr>
              <a:xfrm rot="10800000">
                <a:off x="1590775" y="3233644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/>
              <p:cNvCxnSpPr>
                <a:stCxn id="94" idx="3"/>
                <a:endCxn id="92" idx="3"/>
              </p:cNvCxnSpPr>
              <p:nvPr/>
            </p:nvCxnSpPr>
            <p:spPr>
              <a:xfrm flipV="1">
                <a:off x="4082587" y="2535332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Elbow Connector 103"/>
              <p:cNvCxnSpPr>
                <a:stCxn id="91" idx="1"/>
                <a:endCxn id="89" idx="1"/>
              </p:cNvCxnSpPr>
              <p:nvPr/>
            </p:nvCxnSpPr>
            <p:spPr>
              <a:xfrm rot="10800000">
                <a:off x="1590775" y="1837022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Elbow Connector 105"/>
              <p:cNvCxnSpPr>
                <a:stCxn id="89" idx="3"/>
                <a:endCxn id="90" idx="1"/>
              </p:cNvCxnSpPr>
              <p:nvPr/>
            </p:nvCxnSpPr>
            <p:spPr>
              <a:xfrm>
                <a:off x="2742775" y="1837021"/>
                <a:ext cx="187811" cy="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07"/>
              <p:cNvCxnSpPr>
                <a:stCxn id="114" idx="0"/>
                <a:endCxn id="95" idx="1"/>
              </p:cNvCxnSpPr>
              <p:nvPr/>
            </p:nvCxnSpPr>
            <p:spPr>
              <a:xfrm rot="16200000" flipV="1">
                <a:off x="2337840" y="3184890"/>
                <a:ext cx="421683" cy="1915812"/>
              </a:xfrm>
              <a:prstGeom prst="bentConnector4">
                <a:avLst>
                  <a:gd name="adj1" fmla="val 15851"/>
                  <a:gd name="adj2" fmla="val 111136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Elbow Connector 109"/>
              <p:cNvCxnSpPr>
                <a:stCxn id="114" idx="2"/>
              </p:cNvCxnSpPr>
              <p:nvPr/>
            </p:nvCxnSpPr>
            <p:spPr>
              <a:xfrm rot="5400000">
                <a:off x="3364419" y="5084505"/>
                <a:ext cx="297037" cy="0"/>
              </a:xfrm>
              <a:prstGeom prst="bentConnector3">
                <a:avLst>
                  <a:gd name="adj1" fmla="val 50000"/>
                </a:avLst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>
                <a:stCxn id="92" idx="3"/>
                <a:endCxn id="90" idx="3"/>
              </p:cNvCxnSpPr>
              <p:nvPr/>
            </p:nvCxnSpPr>
            <p:spPr>
              <a:xfrm flipV="1">
                <a:off x="4082587" y="1837021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>
                <a:stCxn id="93" idx="1"/>
                <a:endCxn id="91" idx="1"/>
              </p:cNvCxnSpPr>
              <p:nvPr/>
            </p:nvCxnSpPr>
            <p:spPr>
              <a:xfrm rot="10800000">
                <a:off x="1590775" y="2535333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>
                <a:stCxn id="96" idx="3"/>
                <a:endCxn id="94" idx="3"/>
              </p:cNvCxnSpPr>
              <p:nvPr/>
            </p:nvCxnSpPr>
            <p:spPr>
              <a:xfrm flipV="1">
                <a:off x="4082587" y="3233643"/>
                <a:ext cx="12700" cy="6983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tangle 113"/>
              <p:cNvSpPr/>
              <p:nvPr/>
            </p:nvSpPr>
            <p:spPr>
              <a:xfrm>
                <a:off x="2930587" y="4353637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/>
                  <a:t>240V AC - 5V 40A DC POWER</a:t>
                </a:r>
                <a:endParaRPr lang="en-AU" sz="1200" dirty="0"/>
              </a:p>
            </p:txBody>
          </p:sp>
          <p:cxnSp>
            <p:nvCxnSpPr>
              <p:cNvPr id="115" name="Elbow Connector 114"/>
              <p:cNvCxnSpPr>
                <a:stCxn id="114" idx="0"/>
                <a:endCxn id="96" idx="3"/>
              </p:cNvCxnSpPr>
              <p:nvPr/>
            </p:nvCxnSpPr>
            <p:spPr>
              <a:xfrm rot="5400000" flipH="1" flipV="1">
                <a:off x="3583746" y="3854796"/>
                <a:ext cx="421683" cy="576000"/>
              </a:xfrm>
              <a:prstGeom prst="bentConnector4">
                <a:avLst>
                  <a:gd name="adj1" fmla="val 15851"/>
                  <a:gd name="adj2" fmla="val 139688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>
                <a:endCxn id="97" idx="3"/>
              </p:cNvCxnSpPr>
              <p:nvPr/>
            </p:nvCxnSpPr>
            <p:spPr>
              <a:xfrm rot="10800000" flipV="1">
                <a:off x="2742776" y="4642963"/>
                <a:ext cx="187811" cy="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Elbow Connector 70"/>
            <p:cNvCxnSpPr>
              <a:stCxn id="67" idx="1"/>
              <a:endCxn id="68" idx="1"/>
            </p:cNvCxnSpPr>
            <p:nvPr/>
          </p:nvCxnSpPr>
          <p:spPr>
            <a:xfrm rot="10800000" flipV="1">
              <a:off x="5134089" y="2535329"/>
              <a:ext cx="1" cy="698310"/>
            </a:xfrm>
            <a:prstGeom prst="bentConnector3">
              <a:avLst>
                <a:gd name="adj1" fmla="val 22860100000"/>
              </a:avLst>
            </a:prstGeom>
            <a:ln w="28575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68" idx="1"/>
              <a:endCxn id="119" idx="1"/>
            </p:cNvCxnSpPr>
            <p:nvPr/>
          </p:nvCxnSpPr>
          <p:spPr>
            <a:xfrm rot="10800000" flipH="1" flipV="1">
              <a:off x="5134087" y="3233638"/>
              <a:ext cx="1182829" cy="709685"/>
            </a:xfrm>
            <a:prstGeom prst="bentConnector3">
              <a:avLst>
                <a:gd name="adj1" fmla="val -19327"/>
              </a:avLst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6316917" y="3655324"/>
              <a:ext cx="996851" cy="576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LM117 3V3 Regulator</a:t>
              </a:r>
              <a:endParaRPr lang="en-AU" sz="1200" dirty="0"/>
            </a:p>
          </p:txBody>
        </p:sp>
        <p:cxnSp>
          <p:nvCxnSpPr>
            <p:cNvPr id="121" name="Elbow Connector 120"/>
            <p:cNvCxnSpPr>
              <a:stCxn id="68" idx="1"/>
              <a:endCxn id="74" idx="3"/>
            </p:cNvCxnSpPr>
            <p:nvPr/>
          </p:nvCxnSpPr>
          <p:spPr>
            <a:xfrm rot="10800000" flipV="1">
              <a:off x="4082588" y="3233639"/>
              <a:ext cx="1051501" cy="1407998"/>
            </a:xfrm>
            <a:prstGeom prst="bentConnector3">
              <a:avLst>
                <a:gd name="adj1" fmla="val 37922"/>
              </a:avLst>
            </a:prstGeom>
            <a:ln w="28575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1241946" y="5458821"/>
              <a:ext cx="4879454" cy="260296"/>
              <a:chOff x="1241946" y="5458821"/>
              <a:chExt cx="4879454" cy="260296"/>
            </a:xfrm>
          </p:grpSpPr>
          <p:cxnSp>
            <p:nvCxnSpPr>
              <p:cNvPr id="127" name="Elbow Connector 126"/>
              <p:cNvCxnSpPr/>
              <p:nvPr/>
            </p:nvCxnSpPr>
            <p:spPr>
              <a:xfrm rot="10800000">
                <a:off x="1241946" y="5573570"/>
                <a:ext cx="881036" cy="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2122982" y="5458821"/>
                <a:ext cx="51648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 smtClean="0"/>
                  <a:t>3V DC</a:t>
                </a:r>
                <a:endParaRPr lang="en-AU" sz="1050" dirty="0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2930586" y="5459783"/>
                <a:ext cx="1397524" cy="253916"/>
                <a:chOff x="1241946" y="5803390"/>
                <a:chExt cx="1397524" cy="253916"/>
              </a:xfrm>
            </p:grpSpPr>
            <p:cxnSp>
              <p:nvCxnSpPr>
                <p:cNvPr id="128" name="Elbow Connector 127"/>
                <p:cNvCxnSpPr/>
                <p:nvPr/>
              </p:nvCxnSpPr>
              <p:spPr>
                <a:xfrm rot="10800000">
                  <a:off x="1241946" y="5935520"/>
                  <a:ext cx="881036" cy="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TextBox 130"/>
                <p:cNvSpPr txBox="1"/>
                <p:nvPr/>
              </p:nvSpPr>
              <p:spPr>
                <a:xfrm>
                  <a:off x="2122982" y="5803390"/>
                  <a:ext cx="51648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050" dirty="0" smtClean="0"/>
                    <a:t>5V DC</a:t>
                  </a:r>
                  <a:endParaRPr lang="en-AU" sz="1050" dirty="0"/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4575549" y="5465201"/>
                <a:ext cx="1545851" cy="253916"/>
                <a:chOff x="3924235" y="5453285"/>
                <a:chExt cx="1545851" cy="253916"/>
              </a:xfrm>
            </p:grpSpPr>
            <p:cxnSp>
              <p:nvCxnSpPr>
                <p:cNvPr id="129" name="Elbow Connector 128"/>
                <p:cNvCxnSpPr/>
                <p:nvPr/>
              </p:nvCxnSpPr>
              <p:spPr>
                <a:xfrm rot="10800000">
                  <a:off x="3924235" y="5580243"/>
                  <a:ext cx="881036" cy="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132"/>
                <p:cNvSpPr txBox="1"/>
                <p:nvPr/>
              </p:nvSpPr>
              <p:spPr>
                <a:xfrm>
                  <a:off x="4820549" y="5453285"/>
                  <a:ext cx="64953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050" dirty="0" smtClean="0"/>
                    <a:t>240V AC</a:t>
                  </a:r>
                  <a:endParaRPr lang="en-AU" sz="105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42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/>
          <p:cNvSpPr txBox="1"/>
          <p:nvPr/>
        </p:nvSpPr>
        <p:spPr>
          <a:xfrm>
            <a:off x="409956" y="332668"/>
            <a:ext cx="164269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1" dirty="0"/>
              <a:t>Sponsors Board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68742" y="838200"/>
            <a:ext cx="11087831" cy="5323937"/>
            <a:chOff x="668742" y="838200"/>
            <a:chExt cx="11087831" cy="5323937"/>
          </a:xfrm>
        </p:grpSpPr>
        <p:sp>
          <p:nvSpPr>
            <p:cNvPr id="5" name="Rounded Rectangle 4"/>
            <p:cNvSpPr/>
            <p:nvPr/>
          </p:nvSpPr>
          <p:spPr>
            <a:xfrm>
              <a:off x="668742" y="838200"/>
              <a:ext cx="11087831" cy="4127500"/>
            </a:xfrm>
            <a:prstGeom prst="roundRect">
              <a:avLst>
                <a:gd name="adj" fmla="val 27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AU" sz="1801" b="1" dirty="0">
                  <a:ln w="0"/>
                  <a:solidFill>
                    <a:schemeClr val="tx1"/>
                  </a:solidFill>
                </a:rPr>
                <a:t>Sponsor Panel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8559" y="2179173"/>
              <a:ext cx="1152000" cy="588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/>
                <a:t>ONBON BX-5M1 LED Controller</a:t>
              </a:r>
            </a:p>
          </p:txBody>
        </p:sp>
        <p:cxnSp>
          <p:nvCxnSpPr>
            <p:cNvPr id="43" name="Elbow Connector 42"/>
            <p:cNvCxnSpPr>
              <a:stCxn id="13" idx="3"/>
              <a:endCxn id="129" idx="1"/>
            </p:cNvCxnSpPr>
            <p:nvPr/>
          </p:nvCxnSpPr>
          <p:spPr>
            <a:xfrm>
              <a:off x="2000559" y="2473523"/>
              <a:ext cx="348829" cy="100993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/>
            <p:nvPr/>
          </p:nvCxnSpPr>
          <p:spPr>
            <a:xfrm rot="16200000" flipH="1">
              <a:off x="183003" y="3868754"/>
              <a:ext cx="2191474" cy="2415"/>
            </a:xfrm>
            <a:prstGeom prst="bent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13" idx="3"/>
              <a:endCxn id="91" idx="1"/>
            </p:cNvCxnSpPr>
            <p:nvPr/>
          </p:nvCxnSpPr>
          <p:spPr>
            <a:xfrm flipV="1">
              <a:off x="2000559" y="1565956"/>
              <a:ext cx="370417" cy="90756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13" idx="3"/>
              <a:endCxn id="7" idx="1"/>
            </p:cNvCxnSpPr>
            <p:nvPr/>
          </p:nvCxnSpPr>
          <p:spPr>
            <a:xfrm>
              <a:off x="2000559" y="2473523"/>
              <a:ext cx="348829" cy="635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48559" y="4829439"/>
              <a:ext cx="2596626" cy="1332698"/>
              <a:chOff x="848559" y="3870145"/>
              <a:chExt cx="2596626" cy="1332698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559" y="3870145"/>
                <a:ext cx="1428233" cy="1332698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000559" y="4074199"/>
                <a:ext cx="14446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 err="1"/>
                  <a:t>LEDShowTW</a:t>
                </a:r>
                <a:r>
                  <a:rPr lang="en-AU" sz="1100" dirty="0"/>
                  <a:t> S</a:t>
                </a:r>
                <a:r>
                  <a:rPr lang="en-AU" sz="1100" dirty="0" smtClean="0"/>
                  <a:t>oftware</a:t>
                </a:r>
                <a:endParaRPr lang="en-AU" sz="11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549272" y="4245443"/>
              <a:ext cx="1152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240V AC - 5V 40A DC POWER</a:t>
              </a:r>
              <a:endParaRPr lang="en-AU" sz="1200" dirty="0"/>
            </a:p>
          </p:txBody>
        </p:sp>
        <p:cxnSp>
          <p:nvCxnSpPr>
            <p:cNvPr id="54" name="Elbow Connector 53"/>
            <p:cNvCxnSpPr>
              <a:stCxn id="52" idx="3"/>
            </p:cNvCxnSpPr>
            <p:nvPr/>
          </p:nvCxnSpPr>
          <p:spPr>
            <a:xfrm flipV="1">
              <a:off x="4701272" y="4013200"/>
              <a:ext cx="171734" cy="520243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2349388" y="2191873"/>
              <a:ext cx="9186086" cy="582350"/>
              <a:chOff x="2349388" y="2191873"/>
              <a:chExt cx="9186086" cy="5823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349388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B1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89199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B2</a:t>
                </a:r>
              </a:p>
            </p:txBody>
          </p:sp>
          <p:cxnSp>
            <p:nvCxnSpPr>
              <p:cNvPr id="31" name="Elbow Connector 30"/>
              <p:cNvCxnSpPr>
                <a:stCxn id="7" idx="3"/>
                <a:endCxn id="8" idx="1"/>
              </p:cNvCxnSpPr>
              <p:nvPr/>
            </p:nvCxnSpPr>
            <p:spPr>
              <a:xfrm>
                <a:off x="3501388" y="2479873"/>
                <a:ext cx="187811" cy="1270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5029010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B3</a:t>
                </a:r>
              </a:p>
            </p:txBody>
          </p:sp>
          <p:cxnSp>
            <p:nvCxnSpPr>
              <p:cNvPr id="77" name="Elbow Connector 76"/>
              <p:cNvCxnSpPr>
                <a:endCxn id="72" idx="1"/>
              </p:cNvCxnSpPr>
              <p:nvPr/>
            </p:nvCxnSpPr>
            <p:spPr>
              <a:xfrm>
                <a:off x="4841200" y="2479872"/>
                <a:ext cx="187810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6368821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B4</a:t>
                </a:r>
              </a:p>
            </p:txBody>
          </p:sp>
          <p:cxnSp>
            <p:nvCxnSpPr>
              <p:cNvPr id="85" name="Elbow Connector 84"/>
              <p:cNvCxnSpPr>
                <a:endCxn id="80" idx="1"/>
              </p:cNvCxnSpPr>
              <p:nvPr/>
            </p:nvCxnSpPr>
            <p:spPr>
              <a:xfrm>
                <a:off x="6181011" y="2479872"/>
                <a:ext cx="187810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708633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B5</a:t>
                </a:r>
              </a:p>
            </p:txBody>
          </p:sp>
          <p:cxnSp>
            <p:nvCxnSpPr>
              <p:cNvPr id="93" name="Elbow Connector 92"/>
              <p:cNvCxnSpPr>
                <a:endCxn id="88" idx="1"/>
              </p:cNvCxnSpPr>
              <p:nvPr/>
            </p:nvCxnSpPr>
            <p:spPr>
              <a:xfrm>
                <a:off x="7520822" y="2479872"/>
                <a:ext cx="18781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9048443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B6</a:t>
                </a:r>
              </a:p>
            </p:txBody>
          </p:sp>
          <p:cxnSp>
            <p:nvCxnSpPr>
              <p:cNvPr id="104" name="Elbow Connector 103"/>
              <p:cNvCxnSpPr>
                <a:endCxn id="96" idx="1"/>
              </p:cNvCxnSpPr>
              <p:nvPr/>
            </p:nvCxnSpPr>
            <p:spPr>
              <a:xfrm flipV="1">
                <a:off x="8860633" y="2479873"/>
                <a:ext cx="187810" cy="1269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10383474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B7</a:t>
                </a:r>
              </a:p>
            </p:txBody>
          </p:sp>
          <p:cxnSp>
            <p:nvCxnSpPr>
              <p:cNvPr id="115" name="Elbow Connector 114"/>
              <p:cNvCxnSpPr>
                <a:endCxn id="110" idx="1"/>
              </p:cNvCxnSpPr>
              <p:nvPr/>
            </p:nvCxnSpPr>
            <p:spPr>
              <a:xfrm flipV="1">
                <a:off x="10195665" y="2479873"/>
                <a:ext cx="187809" cy="1269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/>
              <p:cNvCxnSpPr>
                <a:stCxn id="7" idx="2"/>
                <a:endCxn id="8" idx="2"/>
              </p:cNvCxnSpPr>
              <p:nvPr/>
            </p:nvCxnSpPr>
            <p:spPr>
              <a:xfrm rot="16200000" flipH="1">
                <a:off x="3595293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>
                <a:stCxn id="8" idx="2"/>
                <a:endCxn id="72" idx="2"/>
              </p:cNvCxnSpPr>
              <p:nvPr/>
            </p:nvCxnSpPr>
            <p:spPr>
              <a:xfrm rot="16200000" flipH="1">
                <a:off x="4935104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>
                <a:stCxn id="72" idx="2"/>
                <a:endCxn id="80" idx="2"/>
              </p:cNvCxnSpPr>
              <p:nvPr/>
            </p:nvCxnSpPr>
            <p:spPr>
              <a:xfrm rot="16200000" flipH="1">
                <a:off x="6274915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/>
              <p:cNvCxnSpPr>
                <a:stCxn id="80" idx="2"/>
                <a:endCxn id="88" idx="2"/>
              </p:cNvCxnSpPr>
              <p:nvPr/>
            </p:nvCxnSpPr>
            <p:spPr>
              <a:xfrm rot="16200000" flipH="1">
                <a:off x="7614727" y="2097967"/>
                <a:ext cx="12700" cy="1339812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/>
              <p:cNvCxnSpPr>
                <a:stCxn id="88" idx="2"/>
                <a:endCxn id="96" idx="2"/>
              </p:cNvCxnSpPr>
              <p:nvPr/>
            </p:nvCxnSpPr>
            <p:spPr>
              <a:xfrm rot="16200000" flipH="1">
                <a:off x="8954538" y="2097968"/>
                <a:ext cx="12700" cy="1339810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/>
              <p:cNvCxnSpPr>
                <a:stCxn id="96" idx="2"/>
                <a:endCxn id="110" idx="2"/>
              </p:cNvCxnSpPr>
              <p:nvPr/>
            </p:nvCxnSpPr>
            <p:spPr>
              <a:xfrm rot="16200000" flipH="1">
                <a:off x="10291958" y="2100357"/>
                <a:ext cx="12700" cy="133503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2370976" y="1277956"/>
              <a:ext cx="9186086" cy="582350"/>
              <a:chOff x="2349388" y="2191873"/>
              <a:chExt cx="9186086" cy="58235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349388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A1</a:t>
                </a:r>
                <a:endParaRPr lang="en-AU" sz="100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689199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A2</a:t>
                </a:r>
                <a:endParaRPr lang="en-AU" sz="1001" dirty="0"/>
              </a:p>
            </p:txBody>
          </p:sp>
          <p:cxnSp>
            <p:nvCxnSpPr>
              <p:cNvPr id="99" name="Elbow Connector 98"/>
              <p:cNvCxnSpPr>
                <a:stCxn id="91" idx="3"/>
                <a:endCxn id="98" idx="1"/>
              </p:cNvCxnSpPr>
              <p:nvPr/>
            </p:nvCxnSpPr>
            <p:spPr>
              <a:xfrm>
                <a:off x="3501388" y="2479873"/>
                <a:ext cx="187811" cy="1270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/>
              <p:cNvSpPr/>
              <p:nvPr/>
            </p:nvSpPr>
            <p:spPr>
              <a:xfrm>
                <a:off x="5029010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A3</a:t>
                </a:r>
                <a:endParaRPr lang="en-AU" sz="1001" dirty="0"/>
              </a:p>
            </p:txBody>
          </p:sp>
          <p:cxnSp>
            <p:nvCxnSpPr>
              <p:cNvPr id="101" name="Elbow Connector 100"/>
              <p:cNvCxnSpPr>
                <a:endCxn id="100" idx="1"/>
              </p:cNvCxnSpPr>
              <p:nvPr/>
            </p:nvCxnSpPr>
            <p:spPr>
              <a:xfrm>
                <a:off x="4841200" y="2479872"/>
                <a:ext cx="187810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/>
              <p:cNvSpPr/>
              <p:nvPr/>
            </p:nvSpPr>
            <p:spPr>
              <a:xfrm>
                <a:off x="6368821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A4</a:t>
                </a:r>
                <a:endParaRPr lang="en-AU" sz="1001" dirty="0"/>
              </a:p>
            </p:txBody>
          </p:sp>
          <p:cxnSp>
            <p:nvCxnSpPr>
              <p:cNvPr id="105" name="Elbow Connector 104"/>
              <p:cNvCxnSpPr>
                <a:endCxn id="102" idx="1"/>
              </p:cNvCxnSpPr>
              <p:nvPr/>
            </p:nvCxnSpPr>
            <p:spPr>
              <a:xfrm>
                <a:off x="6181011" y="2479872"/>
                <a:ext cx="187810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/>
              <p:cNvSpPr/>
              <p:nvPr/>
            </p:nvSpPr>
            <p:spPr>
              <a:xfrm>
                <a:off x="7708633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A5</a:t>
                </a:r>
                <a:endParaRPr lang="en-AU" sz="1001" dirty="0"/>
              </a:p>
            </p:txBody>
          </p:sp>
          <p:cxnSp>
            <p:nvCxnSpPr>
              <p:cNvPr id="112" name="Elbow Connector 111"/>
              <p:cNvCxnSpPr>
                <a:endCxn id="109" idx="1"/>
              </p:cNvCxnSpPr>
              <p:nvPr/>
            </p:nvCxnSpPr>
            <p:spPr>
              <a:xfrm>
                <a:off x="7520822" y="2479872"/>
                <a:ext cx="18781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 112"/>
              <p:cNvSpPr/>
              <p:nvPr/>
            </p:nvSpPr>
            <p:spPr>
              <a:xfrm>
                <a:off x="9048443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A6</a:t>
                </a:r>
                <a:endParaRPr lang="en-AU" sz="1001" dirty="0"/>
              </a:p>
            </p:txBody>
          </p:sp>
          <p:cxnSp>
            <p:nvCxnSpPr>
              <p:cNvPr id="119" name="Elbow Connector 118"/>
              <p:cNvCxnSpPr>
                <a:endCxn id="113" idx="1"/>
              </p:cNvCxnSpPr>
              <p:nvPr/>
            </p:nvCxnSpPr>
            <p:spPr>
              <a:xfrm flipV="1">
                <a:off x="8860633" y="2479873"/>
                <a:ext cx="187810" cy="1269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10383474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A7</a:t>
                </a:r>
                <a:endParaRPr lang="en-AU" sz="1001" dirty="0"/>
              </a:p>
            </p:txBody>
          </p:sp>
          <p:cxnSp>
            <p:nvCxnSpPr>
              <p:cNvPr id="121" name="Elbow Connector 120"/>
              <p:cNvCxnSpPr>
                <a:endCxn id="120" idx="1"/>
              </p:cNvCxnSpPr>
              <p:nvPr/>
            </p:nvCxnSpPr>
            <p:spPr>
              <a:xfrm flipV="1">
                <a:off x="10195665" y="2479873"/>
                <a:ext cx="187809" cy="1269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lbow Connector 121"/>
              <p:cNvCxnSpPr>
                <a:stCxn id="91" idx="2"/>
                <a:endCxn id="98" idx="2"/>
              </p:cNvCxnSpPr>
              <p:nvPr/>
            </p:nvCxnSpPr>
            <p:spPr>
              <a:xfrm rot="16200000" flipH="1">
                <a:off x="3595293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22"/>
              <p:cNvCxnSpPr>
                <a:stCxn id="98" idx="2"/>
                <a:endCxn id="100" idx="2"/>
              </p:cNvCxnSpPr>
              <p:nvPr/>
            </p:nvCxnSpPr>
            <p:spPr>
              <a:xfrm rot="16200000" flipH="1">
                <a:off x="4935104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23"/>
              <p:cNvCxnSpPr>
                <a:stCxn id="100" idx="2"/>
                <a:endCxn id="102" idx="2"/>
              </p:cNvCxnSpPr>
              <p:nvPr/>
            </p:nvCxnSpPr>
            <p:spPr>
              <a:xfrm rot="16200000" flipH="1">
                <a:off x="6274915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24"/>
              <p:cNvCxnSpPr>
                <a:stCxn id="102" idx="2"/>
                <a:endCxn id="109" idx="2"/>
              </p:cNvCxnSpPr>
              <p:nvPr/>
            </p:nvCxnSpPr>
            <p:spPr>
              <a:xfrm rot="16200000" flipH="1">
                <a:off x="7614727" y="2097967"/>
                <a:ext cx="12700" cy="1339812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25"/>
              <p:cNvCxnSpPr>
                <a:stCxn id="109" idx="2"/>
                <a:endCxn id="113" idx="2"/>
              </p:cNvCxnSpPr>
              <p:nvPr/>
            </p:nvCxnSpPr>
            <p:spPr>
              <a:xfrm rot="16200000" flipH="1">
                <a:off x="8954538" y="2097968"/>
                <a:ext cx="12700" cy="1339810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26"/>
              <p:cNvCxnSpPr>
                <a:stCxn id="113" idx="2"/>
                <a:endCxn id="120" idx="2"/>
              </p:cNvCxnSpPr>
              <p:nvPr/>
            </p:nvCxnSpPr>
            <p:spPr>
              <a:xfrm rot="16200000" flipH="1">
                <a:off x="10291958" y="2100357"/>
                <a:ext cx="12700" cy="133503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>
              <a:off x="2349388" y="3195457"/>
              <a:ext cx="9186086" cy="582350"/>
              <a:chOff x="2349388" y="2191873"/>
              <a:chExt cx="9186086" cy="58235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2349388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C1</a:t>
                </a:r>
                <a:endParaRPr lang="en-AU" sz="1001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689199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C2</a:t>
                </a:r>
                <a:endParaRPr lang="en-AU" sz="1001" dirty="0"/>
              </a:p>
            </p:txBody>
          </p:sp>
          <p:cxnSp>
            <p:nvCxnSpPr>
              <p:cNvPr id="131" name="Elbow Connector 130"/>
              <p:cNvCxnSpPr>
                <a:stCxn id="129" idx="3"/>
                <a:endCxn id="130" idx="1"/>
              </p:cNvCxnSpPr>
              <p:nvPr/>
            </p:nvCxnSpPr>
            <p:spPr>
              <a:xfrm>
                <a:off x="3501388" y="2479873"/>
                <a:ext cx="187811" cy="1270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5029010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C3</a:t>
                </a:r>
                <a:endParaRPr lang="en-AU" sz="1001" dirty="0"/>
              </a:p>
            </p:txBody>
          </p:sp>
          <p:cxnSp>
            <p:nvCxnSpPr>
              <p:cNvPr id="133" name="Elbow Connector 132"/>
              <p:cNvCxnSpPr>
                <a:endCxn id="132" idx="1"/>
              </p:cNvCxnSpPr>
              <p:nvPr/>
            </p:nvCxnSpPr>
            <p:spPr>
              <a:xfrm>
                <a:off x="4841200" y="2479872"/>
                <a:ext cx="187810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angle 133"/>
              <p:cNvSpPr/>
              <p:nvPr/>
            </p:nvSpPr>
            <p:spPr>
              <a:xfrm>
                <a:off x="6368821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C4</a:t>
                </a:r>
                <a:endParaRPr lang="en-AU" sz="1001" dirty="0"/>
              </a:p>
            </p:txBody>
          </p:sp>
          <p:cxnSp>
            <p:nvCxnSpPr>
              <p:cNvPr id="135" name="Elbow Connector 134"/>
              <p:cNvCxnSpPr>
                <a:endCxn id="134" idx="1"/>
              </p:cNvCxnSpPr>
              <p:nvPr/>
            </p:nvCxnSpPr>
            <p:spPr>
              <a:xfrm>
                <a:off x="6181011" y="2479872"/>
                <a:ext cx="187810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/>
              <p:cNvSpPr/>
              <p:nvPr/>
            </p:nvSpPr>
            <p:spPr>
              <a:xfrm>
                <a:off x="7708633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C5</a:t>
                </a:r>
                <a:endParaRPr lang="en-AU" sz="1001" dirty="0"/>
              </a:p>
            </p:txBody>
          </p:sp>
          <p:cxnSp>
            <p:nvCxnSpPr>
              <p:cNvPr id="137" name="Elbow Connector 136"/>
              <p:cNvCxnSpPr>
                <a:endCxn id="136" idx="1"/>
              </p:cNvCxnSpPr>
              <p:nvPr/>
            </p:nvCxnSpPr>
            <p:spPr>
              <a:xfrm>
                <a:off x="7520822" y="2479872"/>
                <a:ext cx="18781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ectangle 137"/>
              <p:cNvSpPr/>
              <p:nvPr/>
            </p:nvSpPr>
            <p:spPr>
              <a:xfrm>
                <a:off x="9048443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C6</a:t>
                </a:r>
                <a:endParaRPr lang="en-AU" sz="1001" dirty="0"/>
              </a:p>
            </p:txBody>
          </p:sp>
          <p:cxnSp>
            <p:nvCxnSpPr>
              <p:cNvPr id="139" name="Elbow Connector 138"/>
              <p:cNvCxnSpPr>
                <a:endCxn id="138" idx="1"/>
              </p:cNvCxnSpPr>
              <p:nvPr/>
            </p:nvCxnSpPr>
            <p:spPr>
              <a:xfrm flipV="1">
                <a:off x="8860633" y="2479873"/>
                <a:ext cx="187810" cy="1269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10383474" y="2191873"/>
                <a:ext cx="1152000" cy="57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01" dirty="0"/>
                  <a:t>Panel </a:t>
                </a:r>
                <a:r>
                  <a:rPr lang="en-AU" sz="1001" dirty="0" smtClean="0"/>
                  <a:t>C7</a:t>
                </a:r>
                <a:endParaRPr lang="en-AU" sz="1001" dirty="0"/>
              </a:p>
            </p:txBody>
          </p:sp>
          <p:cxnSp>
            <p:nvCxnSpPr>
              <p:cNvPr id="141" name="Elbow Connector 140"/>
              <p:cNvCxnSpPr>
                <a:endCxn id="140" idx="1"/>
              </p:cNvCxnSpPr>
              <p:nvPr/>
            </p:nvCxnSpPr>
            <p:spPr>
              <a:xfrm flipV="1">
                <a:off x="10195665" y="2479873"/>
                <a:ext cx="187809" cy="1269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Elbow Connector 141"/>
              <p:cNvCxnSpPr>
                <a:stCxn id="129" idx="2"/>
                <a:endCxn id="130" idx="2"/>
              </p:cNvCxnSpPr>
              <p:nvPr/>
            </p:nvCxnSpPr>
            <p:spPr>
              <a:xfrm rot="16200000" flipH="1">
                <a:off x="3595293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Elbow Connector 142"/>
              <p:cNvCxnSpPr>
                <a:stCxn id="130" idx="2"/>
                <a:endCxn id="132" idx="2"/>
              </p:cNvCxnSpPr>
              <p:nvPr/>
            </p:nvCxnSpPr>
            <p:spPr>
              <a:xfrm rot="16200000" flipH="1">
                <a:off x="4935104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43"/>
              <p:cNvCxnSpPr>
                <a:stCxn id="132" idx="2"/>
                <a:endCxn id="134" idx="2"/>
              </p:cNvCxnSpPr>
              <p:nvPr/>
            </p:nvCxnSpPr>
            <p:spPr>
              <a:xfrm rot="16200000" flipH="1">
                <a:off x="6274915" y="2097967"/>
                <a:ext cx="12700" cy="133981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44"/>
              <p:cNvCxnSpPr>
                <a:stCxn id="134" idx="2"/>
                <a:endCxn id="136" idx="2"/>
              </p:cNvCxnSpPr>
              <p:nvPr/>
            </p:nvCxnSpPr>
            <p:spPr>
              <a:xfrm rot="16200000" flipH="1">
                <a:off x="7614727" y="2097967"/>
                <a:ext cx="12700" cy="1339812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/>
              <p:cNvCxnSpPr>
                <a:stCxn id="136" idx="2"/>
                <a:endCxn id="138" idx="2"/>
              </p:cNvCxnSpPr>
              <p:nvPr/>
            </p:nvCxnSpPr>
            <p:spPr>
              <a:xfrm rot="16200000" flipH="1">
                <a:off x="8954538" y="2097968"/>
                <a:ext cx="12700" cy="1339810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>
                <a:stCxn id="138" idx="2"/>
                <a:endCxn id="140" idx="2"/>
              </p:cNvCxnSpPr>
              <p:nvPr/>
            </p:nvCxnSpPr>
            <p:spPr>
              <a:xfrm rot="16200000" flipH="1">
                <a:off x="10291958" y="2100357"/>
                <a:ext cx="12700" cy="133503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>
              <a:off x="4946451" y="4245443"/>
              <a:ext cx="1152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240V AC - 5V 40A DC POWER</a:t>
              </a:r>
              <a:endParaRPr lang="en-AU" sz="1200" dirty="0"/>
            </a:p>
          </p:txBody>
        </p:sp>
        <p:cxnSp>
          <p:nvCxnSpPr>
            <p:cNvPr id="149" name="Elbow Connector 148"/>
            <p:cNvCxnSpPr>
              <a:stCxn id="148" idx="3"/>
            </p:cNvCxnSpPr>
            <p:nvPr/>
          </p:nvCxnSpPr>
          <p:spPr>
            <a:xfrm flipV="1">
              <a:off x="6098451" y="2965791"/>
              <a:ext cx="187810" cy="1567652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6330450" y="4245443"/>
              <a:ext cx="1152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240V AC - 5V 40A DC POWER</a:t>
              </a:r>
              <a:endParaRPr lang="en-AU" sz="1200" dirty="0"/>
            </a:p>
          </p:txBody>
        </p:sp>
        <p:cxnSp>
          <p:nvCxnSpPr>
            <p:cNvPr id="151" name="Elbow Connector 150"/>
            <p:cNvCxnSpPr>
              <a:stCxn id="150" idx="3"/>
            </p:cNvCxnSpPr>
            <p:nvPr/>
          </p:nvCxnSpPr>
          <p:spPr>
            <a:xfrm flipV="1">
              <a:off x="7482450" y="2058638"/>
              <a:ext cx="120931" cy="2474805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3" idx="2"/>
              <a:endCxn id="7" idx="2"/>
            </p:cNvCxnSpPr>
            <p:nvPr/>
          </p:nvCxnSpPr>
          <p:spPr>
            <a:xfrm rot="16200000" flipH="1">
              <a:off x="2174973" y="2017458"/>
              <a:ext cx="12700" cy="1500829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/>
            <p:cNvCxnSpPr/>
            <p:nvPr/>
          </p:nvCxnSpPr>
          <p:spPr>
            <a:xfrm rot="10800000">
              <a:off x="3623231" y="5279704"/>
              <a:ext cx="881036" cy="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4504267" y="5164955"/>
              <a:ext cx="9396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 smtClean="0"/>
                <a:t>16 Pin Ribbon</a:t>
              </a:r>
              <a:endParaRPr lang="en-AU" sz="1050" dirty="0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5530919" y="5165535"/>
              <a:ext cx="1397524" cy="253916"/>
              <a:chOff x="1241946" y="5803390"/>
              <a:chExt cx="1397524" cy="253916"/>
            </a:xfrm>
          </p:grpSpPr>
          <p:cxnSp>
            <p:nvCxnSpPr>
              <p:cNvPr id="160" name="Elbow Connector 159"/>
              <p:cNvCxnSpPr/>
              <p:nvPr/>
            </p:nvCxnSpPr>
            <p:spPr>
              <a:xfrm rot="10800000">
                <a:off x="1241946" y="5935520"/>
                <a:ext cx="881036" cy="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2122982" y="5803390"/>
                <a:ext cx="51648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 smtClean="0"/>
                  <a:t>5V DC</a:t>
                </a:r>
                <a:endParaRPr lang="en-AU" sz="1050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175882" y="5170953"/>
              <a:ext cx="1558675" cy="253916"/>
              <a:chOff x="3924235" y="5453285"/>
              <a:chExt cx="1558675" cy="253916"/>
            </a:xfrm>
          </p:grpSpPr>
          <p:cxnSp>
            <p:nvCxnSpPr>
              <p:cNvPr id="158" name="Elbow Connector 157"/>
              <p:cNvCxnSpPr/>
              <p:nvPr/>
            </p:nvCxnSpPr>
            <p:spPr>
              <a:xfrm rot="10800000">
                <a:off x="3924235" y="5580243"/>
                <a:ext cx="881036" cy="0"/>
              </a:xfrm>
              <a:prstGeom prst="bentConnector3">
                <a:avLst>
                  <a:gd name="adj1" fmla="val 50000"/>
                </a:avLst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4820549" y="5453285"/>
                <a:ext cx="66236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 smtClean="0"/>
                  <a:t>Ethernet</a:t>
                </a:r>
                <a:endParaRPr lang="en-AU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943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239</Words>
  <Application>Microsoft Office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.</dc:creator>
  <cp:lastModifiedBy>Dave .</cp:lastModifiedBy>
  <cp:revision>41</cp:revision>
  <cp:lastPrinted>2017-07-30T08:18:53Z</cp:lastPrinted>
  <dcterms:created xsi:type="dcterms:W3CDTF">2017-05-07T10:21:17Z</dcterms:created>
  <dcterms:modified xsi:type="dcterms:W3CDTF">2017-07-30T11:06:25Z</dcterms:modified>
</cp:coreProperties>
</file>