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56" d="100"/>
          <a:sy n="56" d="100"/>
        </p:scale>
        <p:origin x="188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241-6C16-4C7A-BE83-C0366E3BF25D}" type="datetimeFigureOut">
              <a:rPr lang="en-AU" smtClean="0"/>
              <a:t>5/05/2018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38D7-CEA5-4B5A-8613-4DCD5AA54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51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241-6C16-4C7A-BE83-C0366E3BF25D}" type="datetimeFigureOut">
              <a:rPr lang="en-AU" smtClean="0"/>
              <a:t>5/05/2018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38D7-CEA5-4B5A-8613-4DCD5AA54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93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241-6C16-4C7A-BE83-C0366E3BF25D}" type="datetimeFigureOut">
              <a:rPr lang="en-AU" smtClean="0"/>
              <a:t>5/05/2018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38D7-CEA5-4B5A-8613-4DCD5AA54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7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241-6C16-4C7A-BE83-C0366E3BF25D}" type="datetimeFigureOut">
              <a:rPr lang="en-AU" smtClean="0"/>
              <a:t>5/05/2018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38D7-CEA5-4B5A-8613-4DCD5AA54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260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241-6C16-4C7A-BE83-C0366E3BF25D}" type="datetimeFigureOut">
              <a:rPr lang="en-AU" smtClean="0"/>
              <a:t>5/05/2018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38D7-CEA5-4B5A-8613-4DCD5AA54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5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241-6C16-4C7A-BE83-C0366E3BF25D}" type="datetimeFigureOut">
              <a:rPr lang="en-AU" smtClean="0"/>
              <a:t>5/05/2018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38D7-CEA5-4B5A-8613-4DCD5AA54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03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241-6C16-4C7A-BE83-C0366E3BF25D}" type="datetimeFigureOut">
              <a:rPr lang="en-AU" smtClean="0"/>
              <a:t>5/05/2018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38D7-CEA5-4B5A-8613-4DCD5AA54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98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241-6C16-4C7A-BE83-C0366E3BF25D}" type="datetimeFigureOut">
              <a:rPr lang="en-AU" smtClean="0"/>
              <a:t>5/05/2018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38D7-CEA5-4B5A-8613-4DCD5AA54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89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241-6C16-4C7A-BE83-C0366E3BF25D}" type="datetimeFigureOut">
              <a:rPr lang="en-AU" smtClean="0"/>
              <a:t>5/05/2018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38D7-CEA5-4B5A-8613-4DCD5AA54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99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241-6C16-4C7A-BE83-C0366E3BF25D}" type="datetimeFigureOut">
              <a:rPr lang="en-AU" smtClean="0"/>
              <a:t>5/05/2018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38D7-CEA5-4B5A-8613-4DCD5AA54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1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4241-6C16-4C7A-BE83-C0366E3BF25D}" type="datetimeFigureOut">
              <a:rPr lang="en-AU" smtClean="0"/>
              <a:t>5/05/2018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38D7-CEA5-4B5A-8613-4DCD5AA54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22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C4241-6C16-4C7A-BE83-C0366E3BF25D}" type="datetimeFigureOut">
              <a:rPr lang="en-AU" smtClean="0"/>
              <a:t>5/05/2018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38D7-CEA5-4B5A-8613-4DCD5AA540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81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ynnumrugby.com.au/contact-u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9228" y="371619"/>
            <a:ext cx="2700000" cy="5040000"/>
          </a:xfrm>
          <a:prstGeom prst="roundRect">
            <a:avLst>
              <a:gd name="adj" fmla="val 39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1" dirty="0"/>
          </a:p>
        </p:txBody>
      </p:sp>
      <p:sp>
        <p:nvSpPr>
          <p:cNvPr id="5" name="TextBox 4"/>
          <p:cNvSpPr txBox="1"/>
          <p:nvPr/>
        </p:nvSpPr>
        <p:spPr>
          <a:xfrm>
            <a:off x="359228" y="1188506"/>
            <a:ext cx="2700000" cy="4226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PLEASE TURN OFF THE CONTROLLER &amp; RETURN IT TO THE BAR AFTER USE</a:t>
            </a:r>
          </a:p>
          <a:p>
            <a:pPr algn="ctr"/>
            <a:endParaRPr lang="en-AU" sz="1200" b="1" dirty="0"/>
          </a:p>
          <a:p>
            <a:pPr algn="ctr"/>
            <a:endParaRPr lang="en-AU" sz="1200" b="1" dirty="0"/>
          </a:p>
          <a:p>
            <a:pPr algn="ctr"/>
            <a:endParaRPr lang="en-AU" sz="1200" b="1" dirty="0"/>
          </a:p>
          <a:p>
            <a:pPr algn="ctr"/>
            <a:endParaRPr lang="en-AU" sz="1200" b="1" dirty="0"/>
          </a:p>
          <a:p>
            <a:pPr algn="ctr"/>
            <a:endParaRPr lang="en-AU" sz="1200" b="1" dirty="0"/>
          </a:p>
          <a:p>
            <a:pPr algn="ctr"/>
            <a:endParaRPr lang="en-AU" sz="1200" b="1" dirty="0"/>
          </a:p>
          <a:p>
            <a:pPr algn="ctr"/>
            <a:endParaRPr lang="en-AU" sz="1200" b="1" dirty="0"/>
          </a:p>
          <a:p>
            <a:endParaRPr lang="en-AU" sz="1200" dirty="0"/>
          </a:p>
          <a:p>
            <a:pPr>
              <a:spcAft>
                <a:spcPts val="800"/>
              </a:spcAft>
            </a:pPr>
            <a:endParaRPr lang="en-AU" sz="1200" dirty="0"/>
          </a:p>
          <a:p>
            <a:pPr>
              <a:tabLst>
                <a:tab pos="541351" algn="l"/>
                <a:tab pos="1257331" algn="l"/>
              </a:tabLst>
            </a:pPr>
            <a:r>
              <a:rPr lang="en-AU" sz="1100" b="1" dirty="0"/>
              <a:t>WIFI</a:t>
            </a:r>
            <a:r>
              <a:rPr lang="en-AU" sz="1100" dirty="0"/>
              <a:t>	SSID	Scoreboard</a:t>
            </a:r>
          </a:p>
          <a:p>
            <a:pPr>
              <a:tabLst>
                <a:tab pos="541351" algn="l"/>
                <a:tab pos="1257331" algn="l"/>
              </a:tabLst>
            </a:pPr>
            <a:r>
              <a:rPr lang="en-AU" sz="1100" dirty="0"/>
              <a:t>	Password	</a:t>
            </a:r>
            <a:r>
              <a:rPr lang="en-AU" sz="1100" dirty="0" err="1"/>
              <a:t>MightyBugs</a:t>
            </a:r>
            <a:endParaRPr lang="en-AU" sz="1100" dirty="0"/>
          </a:p>
          <a:p>
            <a:pPr>
              <a:spcAft>
                <a:spcPts val="800"/>
              </a:spcAft>
              <a:tabLst>
                <a:tab pos="541351" algn="l"/>
                <a:tab pos="1257331" algn="l"/>
              </a:tabLst>
            </a:pPr>
            <a:r>
              <a:rPr lang="en-AU" sz="1100" dirty="0"/>
              <a:t>	Webpage	http://scoreboard</a:t>
            </a:r>
            <a:endParaRPr lang="en-AU" sz="1100" dirty="0">
              <a:solidFill>
                <a:srgbClr val="FF0000"/>
              </a:solidFill>
            </a:endParaRPr>
          </a:p>
          <a:p>
            <a:r>
              <a:rPr lang="en-AU" sz="1100" b="1" dirty="0"/>
              <a:t>CHARGING</a:t>
            </a:r>
          </a:p>
          <a:p>
            <a:pPr>
              <a:spcAft>
                <a:spcPts val="800"/>
              </a:spcAft>
            </a:pPr>
            <a:r>
              <a:rPr lang="en-AU" sz="1100" dirty="0"/>
              <a:t>Use the USB charger from the bar.  Allow 4 hours. Do not leave on permanent charge.</a:t>
            </a:r>
          </a:p>
          <a:p>
            <a:pPr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</a:rPr>
              <a:t>The power switch must be ‘On’ to charge</a:t>
            </a:r>
          </a:p>
          <a:p>
            <a:r>
              <a:rPr lang="en-AU" sz="1100" b="1" dirty="0"/>
              <a:t>LOST AND FOUND</a:t>
            </a:r>
          </a:p>
          <a:p>
            <a:r>
              <a:rPr lang="en-AU" sz="1100" dirty="0"/>
              <a:t>If found please contact: </a:t>
            </a:r>
            <a:r>
              <a:rPr lang="en-AU" sz="1100" dirty="0">
                <a:hlinkClick r:id="rId2"/>
              </a:rPr>
              <a:t>http://wynnumrugby.com.au/contact-us/</a:t>
            </a:r>
            <a:r>
              <a:rPr lang="en-AU" sz="1100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536656"/>
              </p:ext>
            </p:extLst>
          </p:nvPr>
        </p:nvGraphicFramePr>
        <p:xfrm>
          <a:off x="435707" y="1674606"/>
          <a:ext cx="2520146" cy="158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T="45721" marB="45721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Long flash</a:t>
                      </a:r>
                      <a:r>
                        <a:rPr lang="en-AU" sz="1000" baseline="0" dirty="0"/>
                        <a:t> </a:t>
                      </a:r>
                      <a:r>
                        <a:rPr lang="en-AU" sz="1000" dirty="0"/>
                        <a:t>every 2</a:t>
                      </a:r>
                      <a:r>
                        <a:rPr lang="en-AU" sz="1000" baseline="0" dirty="0"/>
                        <a:t> secs</a:t>
                      </a:r>
                      <a:endParaRPr lang="en-AU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Low battery – charge</a:t>
                      </a:r>
                      <a:r>
                        <a:rPr lang="en-AU" sz="1000" baseline="0" dirty="0"/>
                        <a:t> immediately</a:t>
                      </a:r>
                      <a:endParaRPr lang="en-AU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 marT="45721" marB="45721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Short flash</a:t>
                      </a:r>
                      <a:r>
                        <a:rPr lang="en-AU" sz="1000" baseline="0" dirty="0"/>
                        <a:t> per second </a:t>
                      </a:r>
                      <a:endParaRPr lang="en-AU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Error</a:t>
                      </a:r>
                      <a:r>
                        <a:rPr lang="en-AU" sz="1000" baseline="0" dirty="0"/>
                        <a:t> – n</a:t>
                      </a:r>
                      <a:r>
                        <a:rPr lang="en-AU" sz="1000" dirty="0"/>
                        <a:t>o</a:t>
                      </a:r>
                      <a:r>
                        <a:rPr lang="en-AU" sz="1000" baseline="0" dirty="0"/>
                        <a:t> signal or out of range – move closer</a:t>
                      </a:r>
                      <a:endParaRPr lang="en-AU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T="45721" marB="45721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Short flash per second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Normal</a:t>
                      </a:r>
                      <a:r>
                        <a:rPr lang="en-AU" sz="1000" baseline="0" dirty="0"/>
                        <a:t> – sending or receiving score data</a:t>
                      </a:r>
                      <a:endParaRPr lang="en-AU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 marT="45721" marB="45721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Short flash</a:t>
                      </a:r>
                      <a:r>
                        <a:rPr lang="en-AU" sz="1000" baseline="0" dirty="0"/>
                        <a:t> occasionally</a:t>
                      </a:r>
                      <a:endParaRPr lang="en-AU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Normal</a:t>
                      </a:r>
                      <a:r>
                        <a:rPr lang="en-AU" sz="1000" baseline="0" dirty="0"/>
                        <a:t> </a:t>
                      </a:r>
                      <a:r>
                        <a:rPr lang="en-AU" sz="1000" dirty="0"/>
                        <a:t>– sending or receiving </a:t>
                      </a:r>
                      <a:r>
                        <a:rPr lang="en-AU" sz="1000" dirty="0" err="1"/>
                        <a:t>WiFi</a:t>
                      </a:r>
                      <a:r>
                        <a:rPr lang="en-AU" sz="1000" dirty="0"/>
                        <a:t> data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6" y="1787000"/>
            <a:ext cx="180000" cy="1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6" y="2968902"/>
            <a:ext cx="180000" cy="1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6" y="2579934"/>
            <a:ext cx="180000" cy="17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6" y="2183466"/>
            <a:ext cx="180000" cy="1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37" y="488157"/>
            <a:ext cx="638382" cy="6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9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60</Words>
  <Application>Microsoft Office PowerPoint</Application>
  <PresentationFormat>A4 Paper (210x297 mm)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.</dc:creator>
  <cp:lastModifiedBy>Dave Skinner</cp:lastModifiedBy>
  <cp:revision>5</cp:revision>
  <cp:lastPrinted>2018-05-05T01:38:08Z</cp:lastPrinted>
  <dcterms:created xsi:type="dcterms:W3CDTF">2017-07-30T08:22:16Z</dcterms:created>
  <dcterms:modified xsi:type="dcterms:W3CDTF">2018-05-05T01:40:37Z</dcterms:modified>
</cp:coreProperties>
</file>