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5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6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674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53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68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88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06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5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33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171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9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5925-3F85-4331-80FF-DBD3FC782EF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DCE6-88E3-4967-96FE-BB56258B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135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674078" y="527539"/>
            <a:ext cx="11517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Pc </a:t>
            </a:r>
            <a:r>
              <a:rPr lang="hu-HU" sz="7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Parts</a:t>
            </a:r>
            <a:r>
              <a:rPr lang="hu-H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Projektmunka</a:t>
            </a:r>
            <a:endParaRPr lang="hu-H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34109" y="2237162"/>
            <a:ext cx="408958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A projekt részesei: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Rezi Máté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Major Dávid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Palágyi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Péter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Tóth Szilvia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Elhart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Elizabet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Kállai Réka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6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371600" y="1017254"/>
            <a:ext cx="10161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Mit is kínál a nyílt kódú </a:t>
            </a:r>
            <a:r>
              <a:rPr lang="hu-H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G</a:t>
            </a:r>
            <a:r>
              <a:rPr lang="hu-HU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ithub</a:t>
            </a:r>
            <a:r>
              <a:rPr lang="hu-H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kódunk?</a:t>
            </a:r>
            <a:endParaRPr lang="hu-HU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282952" y="3225376"/>
            <a:ext cx="31710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hlinkClick r:id="rId3" action="ppaction://hlinksldjump"/>
              </a:rPr>
              <a:t>Szakmai vélemény 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282952" y="5663526"/>
            <a:ext cx="579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hlinkClick r:id="rId4" action="ppaction://hlinksldjump"/>
              </a:rPr>
              <a:t>Hardware kompatibilitás ellenőrzés</a:t>
            </a:r>
            <a:endParaRPr lang="hu-HU" sz="2800" dirty="0"/>
          </a:p>
        </p:txBody>
      </p:sp>
      <p:sp>
        <p:nvSpPr>
          <p:cNvPr id="5" name="Téglalap 4"/>
          <p:cNvSpPr/>
          <p:nvPr/>
        </p:nvSpPr>
        <p:spPr>
          <a:xfrm>
            <a:off x="282952" y="4022914"/>
            <a:ext cx="4947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hlinkClick r:id="rId5" action="ppaction://hlinksldjump"/>
              </a:rPr>
              <a:t>Aktív piaci árak megjelenítése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82952" y="4843220"/>
            <a:ext cx="4903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hlinkClick r:id="rId6" action="ppaction://hlinksldjump"/>
              </a:rPr>
              <a:t>Hardware rendelési lehetőség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93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1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92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96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Szélesvásznú</PresentationFormat>
  <Paragraphs>13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tanulo</cp:lastModifiedBy>
  <cp:revision>5</cp:revision>
  <dcterms:created xsi:type="dcterms:W3CDTF">2023-04-25T09:03:36Z</dcterms:created>
  <dcterms:modified xsi:type="dcterms:W3CDTF">2023-04-25T09:21:50Z</dcterms:modified>
</cp:coreProperties>
</file>