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51"/>
  </p:notesMasterIdLst>
  <p:sldIdLst>
    <p:sldId id="382" r:id="rId3"/>
    <p:sldId id="256" r:id="rId4"/>
    <p:sldId id="257" r:id="rId5"/>
    <p:sldId id="258" r:id="rId6"/>
    <p:sldId id="259" r:id="rId7"/>
    <p:sldId id="260" r:id="rId8"/>
    <p:sldId id="302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308" r:id="rId20"/>
    <p:sldId id="275" r:id="rId21"/>
    <p:sldId id="276" r:id="rId22"/>
    <p:sldId id="305" r:id="rId23"/>
    <p:sldId id="309" r:id="rId24"/>
    <p:sldId id="310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1" r:id="rId37"/>
    <p:sldId id="312" r:id="rId38"/>
    <p:sldId id="291" r:id="rId39"/>
    <p:sldId id="313" r:id="rId40"/>
    <p:sldId id="293" r:id="rId41"/>
    <p:sldId id="294" r:id="rId42"/>
    <p:sldId id="295" r:id="rId43"/>
    <p:sldId id="296" r:id="rId44"/>
    <p:sldId id="306" r:id="rId45"/>
    <p:sldId id="307" r:id="rId46"/>
    <p:sldId id="299" r:id="rId47"/>
    <p:sldId id="300" r:id="rId48"/>
    <p:sldId id="301" r:id="rId49"/>
    <p:sldId id="30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/>
    <p:restoredTop sz="86364"/>
  </p:normalViewPr>
  <p:slideViewPr>
    <p:cSldViewPr snapToGrid="0" snapToObjects="1">
      <p:cViewPr varScale="1">
        <p:scale>
          <a:sx n="124" d="100"/>
          <a:sy n="124" d="100"/>
        </p:scale>
        <p:origin x="192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3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518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9.xml"/><Relationship Id="rId5" Type="http://schemas.openxmlformats.org/officeDocument/2006/relationships/slide" Target="slide28.xml"/><Relationship Id="rId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788670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deck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consists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used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4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lecture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videos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Week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Below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a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list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shortcut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hyperlinks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for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you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jump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specific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sections.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3" action="ppaction://hlinksldjump"/>
              </a:rPr>
              <a:t>Week 3: Python Objects (PY4E Chapter 14 Part 1)</a:t>
            </a:r>
            <a:r>
              <a:rPr lang="zh-CN" altLang="en-US" sz="1800" dirty="0">
                <a:solidFill>
                  <a:srgbClr val="0500FF"/>
                </a:solidFill>
              </a:rPr>
              <a:t> 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19)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4" action="ppaction://hlinksldjump"/>
              </a:rPr>
              <a:t>Week 3: Python Objects (PY4E Chapter 14 Part 2)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28)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5" action="ppaction://hlinksldjump"/>
              </a:rPr>
              <a:t>Week 3: Python Objects (PY4E Chapter 14 Part 3)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6" action="ppaction://hlinksldjump"/>
              </a:rPr>
              <a:t>Week 3: Python Objects (PY4E Chapter 14 Part 4)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2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83471F-C04C-4841-838E-817AFFEA5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11" name="Shape 2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240320-C89B-A345-B3B0-D88799C6DF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30" name="Shape 2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AE3ABA-BC80-9342-B2CB-40015EACA9D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49" name="Shape 2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E7E37C-5321-9D4B-A0A3-F0484775EC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72" name="Shape 2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2A6E0-F729-0848-94B5-DB07DDE3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CBEC3-A592-DF46-A0D7-F12344DAE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84D0-5813-B248-B9E1-2FAD0383E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 descr="UMSI logo&#10;&#10;CCBY license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623F30-4512-AA41-88F7-06AC13BC8D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40" name="Shape 3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DD8726-13DC-A840-A186-B541FECDD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418D5F-25B4-B940-886D-8F3D44A69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B705FC-2499-7542-8A2C-AFE49B971A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A348D3-67FC-F24F-9C76-EA004C6C0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dir</a:t>
            </a:r>
            <a:endParaRPr lang="en-US" dirty="0"/>
          </a:p>
        </p:txBody>
      </p:sp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E09FEA-B193-A247-AFD0-26F5E37776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Constructor</a:t>
            </a:r>
            <a:endParaRPr lang="en-US" dirty="0"/>
          </a:p>
        </p:txBody>
      </p:sp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629438-679B-5C4D-A91E-308B73F0A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FCBF4A-B3F8-0245-B198-08FD49B4BE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party,py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C0E41C-1440-694F-9104-BCBFC3776A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79A007-4B61-C349-836F-F2E053132D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4A0F169-4667-2F45-A6E2-A75375E416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E01CD1-F74F-4D4E-A17B-1D000D5897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pic>
        <p:nvPicPr>
          <p:cNvPr id="7" name="Picture 6" descr="Screenshot of Data Structures tutorial can be found at https://docs.python.org/3/tutorial/datastructures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607633-88A3-E14F-8B43-5FDA10D9FF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CC879851-EFD8-F64B-AFA0-0467575052F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BCEC15-4D9A-1A46-A699-CD1F72785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 descr="UMS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 descr="CCBY 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F88086-E888-0E42-B65D-BC73AD868E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 </a:t>
            </a:r>
            <a:r>
              <a:rPr lang="en-US" altLang="zh-CN" dirty="0"/>
              <a:t>databases</a:t>
            </a:r>
            <a:endParaRPr lang="en-US" dirty="0"/>
          </a:p>
        </p:txBody>
      </p:sp>
      <p:pic>
        <p:nvPicPr>
          <p:cNvPr id="6" name="Picture 5" descr="Content in this screenshot can be found at https://docs.python.org/3/library/sqlite3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FE66BB-BD4C-114B-99C6-E6A8AEBFD0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Programs</a:t>
            </a:r>
            <a:endParaRPr lang="en-US" dirty="0"/>
          </a:p>
        </p:txBody>
      </p:sp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 descr="Elevator button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3556</Words>
  <Application>Microsoft Macintosh PowerPoint</Application>
  <PresentationFormat>Affichage à l'écran (16:9)</PresentationFormat>
  <Paragraphs>484</Paragraphs>
  <Slides>48</Slides>
  <Notes>46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48</vt:i4>
      </vt:variant>
    </vt:vector>
  </HeadingPairs>
  <TitlesOfParts>
    <vt:vector size="58" baseType="lpstr">
      <vt:lpstr>Arial</vt:lpstr>
      <vt:lpstr>Arial Regular</vt:lpstr>
      <vt:lpstr>Cabin</vt:lpstr>
      <vt:lpstr>Calibri</vt:lpstr>
      <vt:lpstr>Calibri Light</vt:lpstr>
      <vt:lpstr>Courier</vt:lpstr>
      <vt:lpstr>Gill Sans</vt:lpstr>
      <vt:lpstr>Merriweather Sans</vt:lpstr>
      <vt:lpstr>Title &amp; Subtitle</vt:lpstr>
      <vt:lpstr>Office Theme</vt:lpstr>
      <vt:lpstr>Table of Contents</vt:lpstr>
      <vt:lpstr>Python Objects</vt:lpstr>
      <vt:lpstr>Warning</vt:lpstr>
      <vt:lpstr>Data Structure</vt:lpstr>
      <vt:lpstr>SQLite databases</vt:lpstr>
      <vt:lpstr>Lets Start with Programs</vt:lpstr>
      <vt:lpstr>Programs</vt:lpstr>
      <vt:lpstr>Object Oriented</vt:lpstr>
      <vt:lpstr>Object</vt:lpstr>
      <vt:lpstr>Object</vt:lpstr>
      <vt:lpstr>Object</vt:lpstr>
      <vt:lpstr>Object</vt:lpstr>
      <vt:lpstr>Object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A Sample Class</vt:lpstr>
      <vt:lpstr>A Sample Class</vt:lpstr>
      <vt:lpstr>A Sample Class</vt:lpstr>
      <vt:lpstr>A Sample Class</vt:lpstr>
      <vt:lpstr>Playing with dir() and type()</vt:lpstr>
      <vt:lpstr>A Nerdy Way to Find Capabilities</vt:lpstr>
      <vt:lpstr>dir</vt:lpstr>
      <vt:lpstr>Try dir() with a String</vt:lpstr>
      <vt:lpstr>Object Lifecycle</vt:lpstr>
      <vt:lpstr>Object Lifecycle</vt:lpstr>
      <vt:lpstr>Constructor</vt:lpstr>
      <vt:lpstr>Constructor</vt:lpstr>
      <vt:lpstr>Constructor</vt:lpstr>
      <vt:lpstr>Many Instances</vt:lpstr>
      <vt:lpstr>party.py</vt:lpstr>
      <vt:lpstr>party,py</vt:lpstr>
      <vt:lpstr>party.py</vt:lpstr>
      <vt:lpstr>party.py</vt:lpstr>
      <vt:lpstr>party.py</vt:lpstr>
      <vt:lpstr>Inheritance</vt:lpstr>
      <vt:lpstr>Inheritance</vt:lpstr>
      <vt:lpstr>Terminology: Inheritance</vt:lpstr>
      <vt:lpstr>Inheritance</vt:lpstr>
      <vt:lpstr>Inheritance</vt:lpstr>
      <vt:lpstr>Inheritance</vt:lpstr>
      <vt:lpstr>Definitions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dc:subject>Django for Everybody</dc:subject>
  <dc:creator>Severance, Charles</dc:creator>
  <cp:keywords/>
  <dc:description/>
  <cp:lastModifiedBy>dave bohnert</cp:lastModifiedBy>
  <cp:revision>69</cp:revision>
  <dcterms:modified xsi:type="dcterms:W3CDTF">2022-01-02T10:55:39Z</dcterms:modified>
  <cp:category/>
</cp:coreProperties>
</file>