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3"/>
  </p:notesMasterIdLst>
  <p:sldIdLst>
    <p:sldId id="256" r:id="rId2"/>
    <p:sldId id="302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64"/>
  </p:normalViewPr>
  <p:slideViewPr>
    <p:cSldViewPr snapToGrid="0" snapToObjects="1">
      <p:cViewPr varScale="1">
        <p:scale>
          <a:sx n="93" d="100"/>
          <a:sy n="93" d="100"/>
        </p:scale>
        <p:origin x="23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93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5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dirty="0"/>
              <a:t>Model View Controller (MVC)</a:t>
            </a:r>
            <a:endParaRPr sz="4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24103" y="1200152"/>
            <a:ext cx="3342396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Charles Severance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>
                <a:solidFill>
                  <a:srgbClr val="FFFFFF"/>
                </a:solidFill>
              </a:rPr>
              <a:t>www.dj4e.com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91" name="Google Shape;91;p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6FD7C6-A930-884A-A561-463585055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Cycle</a:t>
            </a:r>
            <a:endParaRPr lang="en-US" dirty="0"/>
          </a:p>
        </p:txBody>
      </p:sp>
      <p:sp>
        <p:nvSpPr>
          <p:cNvPr id="10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75" y="3448195"/>
            <a:ext cx="11541171" cy="294186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24" name="1st page" title="Screen shot of data.pr4e.org/page1.ht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5" y="3337104"/>
            <a:ext cx="4885663" cy="3260188"/>
          </a:xfrm>
          <a:prstGeom prst="rect">
            <a:avLst/>
          </a:prstGeom>
        </p:spPr>
      </p:pic>
      <p:sp>
        <p:nvSpPr>
          <p:cNvPr id="22" name="Click"/>
          <p:cNvSpPr txBox="1">
            <a:spLocks noChangeArrowheads="1"/>
          </p:cNvSpPr>
          <p:nvPr/>
        </p:nvSpPr>
        <p:spPr bwMode="auto">
          <a:xfrm>
            <a:off x="4894647" y="4576168"/>
            <a:ext cx="731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Click</a:t>
            </a:r>
          </a:p>
        </p:txBody>
      </p:sp>
      <p:sp>
        <p:nvSpPr>
          <p:cNvPr id="25" name="Click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0411" y="3895049"/>
            <a:ext cx="825443" cy="679035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Brower app">
            <a:extLst>
              <a:ext uri="{FF2B5EF4-FFF2-40B4-BE49-F238E27FC236}">
                <a16:creationId xmlns:a16="http://schemas.microsoft.com/office/drawing/2014/main" id="{E3516E88-45B7-0F43-A4BA-CD32103B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58" y="3465435"/>
            <a:ext cx="16403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App</a:t>
            </a:r>
            <a:endParaRPr kumimoji="0" lang="en-US" altLang="x-none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 charset="0"/>
            </a:endParaRPr>
          </a:p>
        </p:txBody>
      </p:sp>
      <p:pic>
        <p:nvPicPr>
          <p:cNvPr id="11" name="Cloud" title="Cloud clipart representing the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08" y="1994989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quest"/>
          <p:cNvSpPr txBox="1">
            <a:spLocks noChangeArrowheads="1"/>
          </p:cNvSpPr>
          <p:nvPr/>
        </p:nvSpPr>
        <p:spPr bwMode="auto">
          <a:xfrm>
            <a:off x="3392732" y="1653782"/>
            <a:ext cx="1827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26" name="Request"/>
          <p:cNvSpPr>
            <a:spLocks/>
          </p:cNvSpPr>
          <p:nvPr/>
        </p:nvSpPr>
        <p:spPr bwMode="auto">
          <a:xfrm>
            <a:off x="317043" y="2355272"/>
            <a:ext cx="4747735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GET http://data.pr4e.org/page2.htm</a:t>
            </a:r>
          </a:p>
        </p:txBody>
      </p:sp>
      <p:sp>
        <p:nvSpPr>
          <p:cNvPr id="13" name="Request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9050" y="1672734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Web Server" descr="Web Server"/>
          <p:cNvSpPr/>
          <p:nvPr/>
        </p:nvSpPr>
        <p:spPr>
          <a:xfrm>
            <a:off x="4403532" y="240559"/>
            <a:ext cx="3052119" cy="13228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Server</a:t>
            </a:r>
          </a:p>
        </p:txBody>
      </p:sp>
      <p:sp>
        <p:nvSpPr>
          <p:cNvPr id="17" name="80"/>
          <p:cNvSpPr>
            <a:spLocks/>
          </p:cNvSpPr>
          <p:nvPr/>
        </p:nvSpPr>
        <p:spPr bwMode="auto">
          <a:xfrm>
            <a:off x="5457090" y="1171195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80</a:t>
            </a:r>
          </a:p>
        </p:txBody>
      </p:sp>
      <p:sp>
        <p:nvSpPr>
          <p:cNvPr id="14" name="Response arrow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57039" y="1692352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 w="28575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sponse"/>
          <p:cNvSpPr txBox="1">
            <a:spLocks noChangeArrowheads="1"/>
          </p:cNvSpPr>
          <p:nvPr/>
        </p:nvSpPr>
        <p:spPr bwMode="auto">
          <a:xfrm>
            <a:off x="6765232" y="1653782"/>
            <a:ext cx="2124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6" name="Response"/>
          <p:cNvSpPr>
            <a:spLocks/>
          </p:cNvSpPr>
          <p:nvPr/>
        </p:nvSpPr>
        <p:spPr bwMode="auto">
          <a:xfrm>
            <a:off x="6870162" y="2265332"/>
            <a:ext cx="5186928" cy="88339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&lt;h1&gt;The Second Page&lt;/h1&gt;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&lt;p&gt;If you like, you can switch back to the &lt;a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href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21" name="Parse/render arrow">
            <a:extLst>
              <a:ext uri="{FF2B5EF4-FFF2-40B4-BE49-F238E27FC236}">
                <a16:creationId xmlns:a16="http://schemas.microsoft.com/office/drawing/2014/main" id="{4A05D838-DFCB-9D4E-BB95-E4184CEA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837797" y="3999727"/>
            <a:ext cx="825443" cy="679035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2nd page" title="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50" y="3337104"/>
            <a:ext cx="4451546" cy="3237086"/>
          </a:xfrm>
          <a:prstGeom prst="rect">
            <a:avLst/>
          </a:prstGeom>
        </p:spPr>
      </p:pic>
      <p:sp>
        <p:nvSpPr>
          <p:cNvPr id="20" name="Parse/render"/>
          <p:cNvSpPr txBox="1">
            <a:spLocks noChangeArrowheads="1"/>
          </p:cNvSpPr>
          <p:nvPr/>
        </p:nvSpPr>
        <p:spPr bwMode="auto">
          <a:xfrm>
            <a:off x="6431989" y="4597530"/>
            <a:ext cx="10029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Parse/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12060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953567-1CBF-DD46-9538-1093432E8C8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1464" y="255549"/>
            <a:ext cx="11287124" cy="3635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Server</a:t>
            </a:r>
          </a:p>
        </p:txBody>
      </p:sp>
      <p:pic>
        <p:nvPicPr>
          <p:cNvPr id="11" name="Picture 1" title="Cloud clipart representing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58" y="4223861"/>
            <a:ext cx="1221588" cy="92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446" y="3890701"/>
            <a:ext cx="16763" cy="153379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04713" y="3907463"/>
            <a:ext cx="16763" cy="1565225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8231766" y="5425002"/>
            <a:ext cx="3687811" cy="117795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&lt;h1&gt;The Second Page&lt;/h1&gt;&lt;p&gt;If you like, you can switch back to the &lt;a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href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="page1.htm"&gt;First Page&lt;/a&gt;.&lt;/p&gt;</a:t>
            </a:r>
          </a:p>
        </p:txBody>
      </p:sp>
      <p:sp>
        <p:nvSpPr>
          <p:cNvPr id="17" name="Rectangle 12"/>
          <p:cNvSpPr>
            <a:spLocks/>
          </p:cNvSpPr>
          <p:nvPr/>
        </p:nvSpPr>
        <p:spPr bwMode="auto">
          <a:xfrm>
            <a:off x="5368199" y="3479253"/>
            <a:ext cx="942906" cy="404401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80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440337" y="4672423"/>
            <a:ext cx="1356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Request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8467423" y="4657598"/>
            <a:ext cx="15680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 charset="0"/>
              </a:rPr>
              <a:t>Response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58208" y="5472112"/>
            <a:ext cx="4071356" cy="117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App</a:t>
            </a:r>
            <a:endParaRPr kumimoji="0" lang="en-US" altLang="x-non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  <p:pic>
        <p:nvPicPr>
          <p:cNvPr id="24" name="Picture 23" title="Small shot of data.pr4e.org/page1.ht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21" y="5576064"/>
            <a:ext cx="1393130" cy="9871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3" name="Picture 22" title="Small screen shot of data.pr4e.org/page2.ht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65" y="5535110"/>
            <a:ext cx="1320071" cy="101937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6" name="Rectangle 10"/>
          <p:cNvSpPr>
            <a:spLocks/>
          </p:cNvSpPr>
          <p:nvPr/>
        </p:nvSpPr>
        <p:spPr bwMode="auto">
          <a:xfrm>
            <a:off x="89728" y="5922589"/>
            <a:ext cx="3768480" cy="40440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" charset="0"/>
                <a:ea typeface="ＭＳ Ｐゴシック" charset="-128"/>
                <a:cs typeface="+mn-cs"/>
                <a:sym typeface="Gill Sans" charset="0"/>
              </a:rPr>
              <a:t>GET http://data.pr4e.org/page2.htm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6096" y="1447365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705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 descr="Diagram of interactions within the MVC pattern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</a:t>
            </a:r>
            <a:r>
              <a:rPr lang="en-US" sz="2880" b="0" i="0" u="none" strike="noStrike" cap="none" dirty="0" err="1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en.wikipedia.org</a:t>
            </a:r>
            <a:r>
              <a:rPr lang="en-US" sz="2880" b="0" i="0" u="none" strike="noStrike" cap="none" dirty="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/wiki/Model-View-Controller</a:t>
            </a:r>
            <a:endParaRPr dirty="0"/>
          </a:p>
        </p:txBody>
      </p:sp>
      <p:pic>
        <p:nvPicPr>
          <p:cNvPr id="138" name="Google Shape;138;p4" descr="Diagram of interactions within the MVC patter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680112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767083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3386545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3680768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139351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123560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 dirty="0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 dirty="0"/>
          </a:p>
        </p:txBody>
      </p:sp>
      <p:grpSp>
        <p:nvGrpSpPr>
          <p:cNvPr id="159" name="Google Shape;159;p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-2272497">
            <a:off x="5952947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482602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06AB9A-F1CC-314C-A892-61890366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  <a:r>
              <a:rPr lang="en-US" altLang="zh-CN" dirty="0"/>
              <a:t>-Response</a:t>
            </a:r>
            <a:endParaRPr lang="en-US" dirty="0"/>
          </a:p>
        </p:txBody>
      </p:sp>
      <p:sp>
        <p:nvSpPr>
          <p:cNvPr id="175" name="Google Shape;175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560164"/>
            <a:ext cx="2375137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050" dirty="0"/>
          </a:p>
        </p:txBody>
      </p:sp>
      <p:cxnSp>
        <p:nvCxnSpPr>
          <p:cNvPr id="180" name="Google Shape;18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1A07E0-5CE3-284C-81FD-B6DDC66CD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603</Words>
  <Application>Microsoft Macintosh PowerPoint</Application>
  <PresentationFormat>Grand écran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Helvetica Neue</vt:lpstr>
      <vt:lpstr>Verdana</vt:lpstr>
      <vt:lpstr>1_Office Theme</vt:lpstr>
      <vt:lpstr>Model View Controller (MVC)</vt:lpstr>
      <vt:lpstr>Request and Response Cycle</vt:lpstr>
      <vt:lpstr>Request and Response Cycle</vt:lpstr>
      <vt:lpstr>Model-View-Controller</vt:lpstr>
      <vt:lpstr>Model View Controller</vt:lpstr>
      <vt:lpstr>Controller “Orchestrates”</vt:lpstr>
      <vt:lpstr>Tasks Inside the Server</vt:lpstr>
      <vt:lpstr>Request-Response</vt:lpstr>
      <vt:lpstr>A diagram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DJ-05-Model View Controller (MVC)</dc:title>
  <dc:subject>Django for Everybody</dc:subject>
  <dc:creator>Severance, Charles</dc:creator>
  <cp:keywords/>
  <dc:description/>
  <cp:lastModifiedBy>dave bohnert</cp:lastModifiedBy>
  <cp:revision>4</cp:revision>
  <dcterms:created xsi:type="dcterms:W3CDTF">2019-01-19T02:12:54Z</dcterms:created>
  <dcterms:modified xsi:type="dcterms:W3CDTF">2022-01-02T10:00:16Z</dcterms:modified>
  <cp:category/>
</cp:coreProperties>
</file>