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371" r:id="rId2"/>
    <p:sldId id="258" r:id="rId3"/>
    <p:sldId id="312" r:id="rId4"/>
    <p:sldId id="357" r:id="rId5"/>
    <p:sldId id="274" r:id="rId6"/>
    <p:sldId id="304" r:id="rId7"/>
    <p:sldId id="305" r:id="rId8"/>
    <p:sldId id="306" r:id="rId9"/>
    <p:sldId id="284" r:id="rId10"/>
    <p:sldId id="342" r:id="rId11"/>
    <p:sldId id="316" r:id="rId12"/>
    <p:sldId id="315" r:id="rId13"/>
    <p:sldId id="317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59" r:id="rId22"/>
    <p:sldId id="326" r:id="rId23"/>
    <p:sldId id="344" r:id="rId24"/>
    <p:sldId id="328" r:id="rId25"/>
    <p:sldId id="346" r:id="rId26"/>
    <p:sldId id="343" r:id="rId27"/>
    <p:sldId id="345" r:id="rId28"/>
    <p:sldId id="330" r:id="rId29"/>
    <p:sldId id="340" r:id="rId30"/>
    <p:sldId id="350" r:id="rId31"/>
    <p:sldId id="349" r:id="rId32"/>
    <p:sldId id="341" r:id="rId33"/>
    <p:sldId id="347" r:id="rId34"/>
    <p:sldId id="348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2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/>
    <p:restoredTop sz="94586"/>
  </p:normalViewPr>
  <p:slideViewPr>
    <p:cSldViewPr snapToGrid="0" snapToObjects="1">
      <p:cViewPr varScale="1">
        <p:scale>
          <a:sx n="116" d="100"/>
          <a:sy n="116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70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4: One-to-Many Models Overview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4: Removing Replication in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18)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4: Storing Primary and Foreign Keys in a Database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/>
              </a:rPr>
              <a:t>Week 4: Representing One-To-Many MOdels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Week 4: Using the Django Shell to Explore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>
                <a:latin typeface="Menlo" charset="0"/>
              </a:rPr>
              <a:t>Name,Breed,Weight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Abby,Sphinx,6.4</a:t>
            </a:r>
          </a:p>
          <a:p>
            <a:r>
              <a:rPr lang="en-US" sz="1600" dirty="0">
                <a:latin typeface="Menlo" charset="0"/>
              </a:rPr>
              <a:t>Annie,Burmese,7.6</a:t>
            </a:r>
          </a:p>
          <a:p>
            <a:r>
              <a:rPr lang="en-US" sz="1600" dirty="0">
                <a:latin typeface="Menlo" charset="0"/>
              </a:rPr>
              <a:t>Ash,Manx,7.8</a:t>
            </a:r>
          </a:p>
          <a:p>
            <a:r>
              <a:rPr lang="en-US" sz="1600" dirty="0">
                <a:latin typeface="Menlo" charset="0"/>
              </a:rPr>
              <a:t>Athena,Manx,8.9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cats/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</a:t>
            </a: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3708</Words>
  <Application>Microsoft Macintosh PowerPoint</Application>
  <PresentationFormat>Grand écran</PresentationFormat>
  <Paragraphs>1097</Paragraphs>
  <Slides>44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4" baseType="lpstr">
      <vt:lpstr>Arial</vt:lpstr>
      <vt:lpstr>Cabin</vt:lpstr>
      <vt:lpstr>Calibri</vt:lpstr>
      <vt:lpstr>Calibri Light</vt:lpstr>
      <vt:lpstr>Courier</vt:lpstr>
      <vt:lpstr>Gill Sans</vt:lpstr>
      <vt:lpstr>Helvetica</vt:lpstr>
      <vt:lpstr>Menlo</vt:lpstr>
      <vt:lpstr>Menlo-Regular</vt:lpstr>
      <vt:lpstr>Office Theme</vt:lpstr>
      <vt:lpstr>Table of Contents</vt:lpstr>
      <vt:lpstr>Data Modelling One to Many</vt:lpstr>
      <vt:lpstr>Présentation PowerPoint</vt:lpstr>
      <vt:lpstr>Model Design</vt:lpstr>
      <vt:lpstr>Model Design</vt:lpstr>
      <vt:lpstr>Présentation PowerPoint</vt:lpstr>
      <vt:lpstr>Présentation PowerPoint</vt:lpstr>
      <vt:lpstr>Présentation PowerPoint</vt:lpstr>
      <vt:lpstr>Database Normalization (3NF)</vt:lpstr>
      <vt:lpstr>Designing a Data Model</vt:lpstr>
      <vt:lpstr>Présentation PowerPoint</vt:lpstr>
      <vt:lpstr>Présentation PowerPoint</vt:lpstr>
      <vt:lpstr>Présentation PowerPoint</vt:lpstr>
      <vt:lpstr>Removing Duplication</vt:lpstr>
      <vt:lpstr>Adding Links</vt:lpstr>
      <vt:lpstr>Présentation PowerPoint</vt:lpstr>
      <vt:lpstr>Présentation PowerPoint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Présentation PowerPoint</vt:lpstr>
      <vt:lpstr>Présentation PowerPoint</vt:lpstr>
      <vt:lpstr>From Model to Database</vt:lpstr>
      <vt:lpstr>Présentation PowerPoint</vt:lpstr>
      <vt:lpstr>About on_delete</vt:lpstr>
      <vt:lpstr>Présentation PowerPoint</vt:lpstr>
      <vt:lpstr>Using Models in the  Django Shell</vt:lpstr>
      <vt:lpstr>Présentation PowerPoint</vt:lpstr>
      <vt:lpstr>Présentation PowerPoint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Présentation PowerPoint</vt:lpstr>
      <vt:lpstr>Présentation PowerPoint</vt:lpstr>
      <vt:lpstr>Présentation PowerPoint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dave bohnert</cp:lastModifiedBy>
  <cp:revision>117</cp:revision>
  <dcterms:created xsi:type="dcterms:W3CDTF">2019-01-19T02:12:54Z</dcterms:created>
  <dcterms:modified xsi:type="dcterms:W3CDTF">2022-01-02T12:26:48Z</dcterms:modified>
</cp:coreProperties>
</file>