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CDA01-5287-40AB-AF31-87F1B10EE09F}" v="16" dt="2022-06-03T16:37:38.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amcharan" userId="fb72dec3c38b9cb8" providerId="LiveId" clId="{511CDA01-5287-40AB-AF31-87F1B10EE09F}"/>
    <pc:docChg chg="undo redo custSel addSld delSld modSld addSection delSection">
      <pc:chgData name="David Ramcharan" userId="fb72dec3c38b9cb8" providerId="LiveId" clId="{511CDA01-5287-40AB-AF31-87F1B10EE09F}" dt="2022-06-03T19:58:11.518" v="15100" actId="33524"/>
      <pc:docMkLst>
        <pc:docMk/>
      </pc:docMkLst>
      <pc:sldChg chg="modNotesTx">
        <pc:chgData name="David Ramcharan" userId="fb72dec3c38b9cb8" providerId="LiveId" clId="{511CDA01-5287-40AB-AF31-87F1B10EE09F}" dt="2022-05-31T19:39:47.079" v="1394" actId="20577"/>
        <pc:sldMkLst>
          <pc:docMk/>
          <pc:sldMk cId="377080252" sldId="256"/>
        </pc:sldMkLst>
      </pc:sldChg>
      <pc:sldChg chg="new add del">
        <pc:chgData name="David Ramcharan" userId="fb72dec3c38b9cb8" providerId="LiveId" clId="{511CDA01-5287-40AB-AF31-87F1B10EE09F}" dt="2022-05-31T17:10:07.052" v="5" actId="680"/>
        <pc:sldMkLst>
          <pc:docMk/>
          <pc:sldMk cId="8519935" sldId="257"/>
        </pc:sldMkLst>
      </pc:sldChg>
      <pc:sldChg chg="new del">
        <pc:chgData name="David Ramcharan" userId="fb72dec3c38b9cb8" providerId="LiveId" clId="{511CDA01-5287-40AB-AF31-87F1B10EE09F}" dt="2022-05-31T17:09:11.263" v="1" actId="680"/>
        <pc:sldMkLst>
          <pc:docMk/>
          <pc:sldMk cId="2353812253" sldId="257"/>
        </pc:sldMkLst>
      </pc:sldChg>
      <pc:sldChg chg="addSp delSp modSp add mod modClrScheme delDesignElem chgLayout modNotesTx">
        <pc:chgData name="David Ramcharan" userId="fb72dec3c38b9cb8" providerId="LiveId" clId="{511CDA01-5287-40AB-AF31-87F1B10EE09F}" dt="2022-05-31T19:50:46.279" v="1424" actId="255"/>
        <pc:sldMkLst>
          <pc:docMk/>
          <pc:sldMk cId="3302389359" sldId="257"/>
        </pc:sldMkLst>
        <pc:spChg chg="add del mod ord">
          <ac:chgData name="David Ramcharan" userId="fb72dec3c38b9cb8" providerId="LiveId" clId="{511CDA01-5287-40AB-AF31-87F1B10EE09F}" dt="2022-05-31T17:11:04.499" v="9" actId="700"/>
          <ac:spMkLst>
            <pc:docMk/>
            <pc:sldMk cId="3302389359" sldId="257"/>
            <ac:spMk id="2" creationId="{65A49583-656A-4730-6418-D67C546C8E00}"/>
          </ac:spMkLst>
        </pc:spChg>
        <pc:spChg chg="add del mod ord">
          <ac:chgData name="David Ramcharan" userId="fb72dec3c38b9cb8" providerId="LiveId" clId="{511CDA01-5287-40AB-AF31-87F1B10EE09F}" dt="2022-05-31T17:13:29.879" v="32" actId="700"/>
          <ac:spMkLst>
            <pc:docMk/>
            <pc:sldMk cId="3302389359" sldId="257"/>
            <ac:spMk id="3" creationId="{35790B86-8DE6-1652-6849-7CE560B16E95}"/>
          </ac:spMkLst>
        </pc:spChg>
        <pc:spChg chg="add del mod ord">
          <ac:chgData name="David Ramcharan" userId="fb72dec3c38b9cb8" providerId="LiveId" clId="{511CDA01-5287-40AB-AF31-87F1B10EE09F}" dt="2022-05-31T17:13:29.879" v="32" actId="700"/>
          <ac:spMkLst>
            <pc:docMk/>
            <pc:sldMk cId="3302389359" sldId="257"/>
            <ac:spMk id="4" creationId="{8A924286-745B-DBE1-AE02-4C5707430A1A}"/>
          </ac:spMkLst>
        </pc:spChg>
        <pc:spChg chg="add mod ord">
          <ac:chgData name="David Ramcharan" userId="fb72dec3c38b9cb8" providerId="LiveId" clId="{511CDA01-5287-40AB-AF31-87F1B10EE09F}" dt="2022-05-31T19:47:12.985" v="1400" actId="1076"/>
          <ac:spMkLst>
            <pc:docMk/>
            <pc:sldMk cId="3302389359" sldId="257"/>
            <ac:spMk id="5" creationId="{B0973FEF-3BEA-02A5-8122-D442B3A4B75F}"/>
          </ac:spMkLst>
        </pc:spChg>
        <pc:spChg chg="add mod ord">
          <ac:chgData name="David Ramcharan" userId="fb72dec3c38b9cb8" providerId="LiveId" clId="{511CDA01-5287-40AB-AF31-87F1B10EE09F}" dt="2022-05-31T19:50:46.279" v="1424" actId="255"/>
          <ac:spMkLst>
            <pc:docMk/>
            <pc:sldMk cId="3302389359" sldId="257"/>
            <ac:spMk id="6" creationId="{121B2A2E-83D9-6B91-3625-3F4BAE1E8E9E}"/>
          </ac:spMkLst>
        </pc:spChg>
        <pc:spChg chg="del mod ord">
          <ac:chgData name="David Ramcharan" userId="fb72dec3c38b9cb8" providerId="LiveId" clId="{511CDA01-5287-40AB-AF31-87F1B10EE09F}" dt="2022-05-31T17:13:29.879" v="32" actId="700"/>
          <ac:spMkLst>
            <pc:docMk/>
            <pc:sldMk cId="3302389359" sldId="257"/>
            <ac:spMk id="7" creationId="{337E4725-5181-5262-3208-69901783A535}"/>
          </ac:spMkLst>
        </pc:spChg>
        <pc:spChg chg="add del mod ord">
          <ac:chgData name="David Ramcharan" userId="fb72dec3c38b9cb8" providerId="LiveId" clId="{511CDA01-5287-40AB-AF31-87F1B10EE09F}" dt="2022-05-31T17:27:54.930" v="364" actId="700"/>
          <ac:spMkLst>
            <pc:docMk/>
            <pc:sldMk cId="3302389359" sldId="257"/>
            <ac:spMk id="8" creationId="{9366489B-0929-2CBC-3C9E-69185AFA8349}"/>
          </ac:spMkLst>
        </pc:spChg>
        <pc:spChg chg="add">
          <ac:chgData name="David Ramcharan" userId="fb72dec3c38b9cb8" providerId="LiveId" clId="{511CDA01-5287-40AB-AF31-87F1B10EE09F}" dt="2022-05-31T19:45:31.210" v="1397" actId="26606"/>
          <ac:spMkLst>
            <pc:docMk/>
            <pc:sldMk cId="3302389359" sldId="257"/>
            <ac:spMk id="29" creationId="{8651CFA9-6065-4243-AC48-858E359780B1}"/>
          </ac:spMkLst>
        </pc:spChg>
        <pc:spChg chg="add">
          <ac:chgData name="David Ramcharan" userId="fb72dec3c38b9cb8" providerId="LiveId" clId="{511CDA01-5287-40AB-AF31-87F1B10EE09F}" dt="2022-05-31T19:45:31.210" v="1397" actId="26606"/>
          <ac:spMkLst>
            <pc:docMk/>
            <pc:sldMk cId="3302389359" sldId="257"/>
            <ac:spMk id="31" creationId="{E8B2F707-EF35-4955-8439-F76145F3CD7E}"/>
          </ac:spMkLst>
        </pc:spChg>
        <pc:spChg chg="add">
          <ac:chgData name="David Ramcharan" userId="fb72dec3c38b9cb8" providerId="LiveId" clId="{511CDA01-5287-40AB-AF31-87F1B10EE09F}" dt="2022-05-31T19:45:31.210" v="1397" actId="26606"/>
          <ac:spMkLst>
            <pc:docMk/>
            <pc:sldMk cId="3302389359" sldId="257"/>
            <ac:spMk id="33" creationId="{A905C581-3E86-4ADD-9EDD-5FA87B461238}"/>
          </ac:spMkLst>
        </pc:spChg>
        <pc:spChg chg="del">
          <ac:chgData name="David Ramcharan" userId="fb72dec3c38b9cb8" providerId="LiveId" clId="{511CDA01-5287-40AB-AF31-87F1B10EE09F}" dt="2022-05-31T17:10:47.846" v="7" actId="700"/>
          <ac:spMkLst>
            <pc:docMk/>
            <pc:sldMk cId="3302389359" sldId="257"/>
            <ac:spMk id="42" creationId="{0BABF38A-8A0D-492E-BD20-6CF4D46B50BD}"/>
          </ac:spMkLst>
        </pc:spChg>
        <pc:spChg chg="del">
          <ac:chgData name="David Ramcharan" userId="fb72dec3c38b9cb8" providerId="LiveId" clId="{511CDA01-5287-40AB-AF31-87F1B10EE09F}" dt="2022-05-31T17:10:47.846" v="7" actId="700"/>
          <ac:spMkLst>
            <pc:docMk/>
            <pc:sldMk cId="3302389359" sldId="257"/>
            <ac:spMk id="46" creationId="{1E644DE9-8D09-43E2-BA69-F57482CFC93A}"/>
          </ac:spMkLst>
        </pc:spChg>
        <pc:spChg chg="del">
          <ac:chgData name="David Ramcharan" userId="fb72dec3c38b9cb8" providerId="LiveId" clId="{511CDA01-5287-40AB-AF31-87F1B10EE09F}" dt="2022-05-31T17:10:47.846" v="7" actId="700"/>
          <ac:spMkLst>
            <pc:docMk/>
            <pc:sldMk cId="3302389359" sldId="257"/>
            <ac:spMk id="48" creationId="{6C23C919-B32E-40FF-B3D8-631316E84E3E}"/>
          </ac:spMkLst>
        </pc:spChg>
        <pc:picChg chg="mod">
          <ac:chgData name="David Ramcharan" userId="fb72dec3c38b9cb8" providerId="LiveId" clId="{511CDA01-5287-40AB-AF31-87F1B10EE09F}" dt="2022-05-31T19:45:31.210" v="1397" actId="26606"/>
          <ac:picMkLst>
            <pc:docMk/>
            <pc:sldMk cId="3302389359" sldId="257"/>
            <ac:picMk id="24" creationId="{FFDE9BFB-1184-BE75-5D10-8426B1591E2C}"/>
          </ac:picMkLst>
        </pc:picChg>
        <pc:picChg chg="del">
          <ac:chgData name="David Ramcharan" userId="fb72dec3c38b9cb8" providerId="LiveId" clId="{511CDA01-5287-40AB-AF31-87F1B10EE09F}" dt="2022-05-31T17:10:47.846" v="7" actId="700"/>
          <ac:picMkLst>
            <pc:docMk/>
            <pc:sldMk cId="3302389359" sldId="257"/>
            <ac:picMk id="44" creationId="{BC526B7A-4801-4FD1-95C8-03AF22629E87}"/>
          </ac:picMkLst>
        </pc:picChg>
      </pc:sldChg>
      <pc:sldChg chg="addSp delSp modSp add mod modClrScheme delDesignElem chgLayout modNotesTx">
        <pc:chgData name="David Ramcharan" userId="fb72dec3c38b9cb8" providerId="LiveId" clId="{511CDA01-5287-40AB-AF31-87F1B10EE09F}" dt="2022-06-03T19:38:52.343" v="15083" actId="20577"/>
        <pc:sldMkLst>
          <pc:docMk/>
          <pc:sldMk cId="447056923" sldId="258"/>
        </pc:sldMkLst>
        <pc:spChg chg="add del mod ord">
          <ac:chgData name="David Ramcharan" userId="fb72dec3c38b9cb8" providerId="LiveId" clId="{511CDA01-5287-40AB-AF31-87F1B10EE09F}" dt="2022-06-01T00:26:28.380" v="1434" actId="700"/>
          <ac:spMkLst>
            <pc:docMk/>
            <pc:sldMk cId="447056923" sldId="258"/>
            <ac:spMk id="2" creationId="{45EA52D4-CDBC-56E2-B6A3-F4436A7FACEA}"/>
          </ac:spMkLst>
        </pc:spChg>
        <pc:spChg chg="add del mod ord">
          <ac:chgData name="David Ramcharan" userId="fb72dec3c38b9cb8" providerId="LiveId" clId="{511CDA01-5287-40AB-AF31-87F1B10EE09F}" dt="2022-06-01T00:26:28.380" v="1434" actId="700"/>
          <ac:spMkLst>
            <pc:docMk/>
            <pc:sldMk cId="447056923" sldId="258"/>
            <ac:spMk id="3" creationId="{B7E3D51E-0631-35B3-B737-43EF07F8E263}"/>
          </ac:spMkLst>
        </pc:spChg>
        <pc:spChg chg="add del mod ord">
          <ac:chgData name="David Ramcharan" userId="fb72dec3c38b9cb8" providerId="LiveId" clId="{511CDA01-5287-40AB-AF31-87F1B10EE09F}" dt="2022-06-01T00:31:32.670" v="1440" actId="700"/>
          <ac:spMkLst>
            <pc:docMk/>
            <pc:sldMk cId="447056923" sldId="258"/>
            <ac:spMk id="4" creationId="{C9D074D9-A3AA-7B8F-0E4B-1039816FA09B}"/>
          </ac:spMkLst>
        </pc:spChg>
        <pc:spChg chg="add del mod ord">
          <ac:chgData name="David Ramcharan" userId="fb72dec3c38b9cb8" providerId="LiveId" clId="{511CDA01-5287-40AB-AF31-87F1B10EE09F}" dt="2022-06-01T00:27:11.967" v="1437" actId="700"/>
          <ac:spMkLst>
            <pc:docMk/>
            <pc:sldMk cId="447056923" sldId="258"/>
            <ac:spMk id="5" creationId="{B0973FEF-3BEA-02A5-8122-D442B3A4B75F}"/>
          </ac:spMkLst>
        </pc:spChg>
        <pc:spChg chg="mod ord">
          <ac:chgData name="David Ramcharan" userId="fb72dec3c38b9cb8" providerId="LiveId" clId="{511CDA01-5287-40AB-AF31-87F1B10EE09F}" dt="2022-06-01T00:48:55.465" v="1724" actId="255"/>
          <ac:spMkLst>
            <pc:docMk/>
            <pc:sldMk cId="447056923" sldId="258"/>
            <ac:spMk id="6" creationId="{121B2A2E-83D9-6B91-3625-3F4BAE1E8E9E}"/>
          </ac:spMkLst>
        </pc:spChg>
        <pc:spChg chg="add del mod ord">
          <ac:chgData name="David Ramcharan" userId="fb72dec3c38b9cb8" providerId="LiveId" clId="{511CDA01-5287-40AB-AF31-87F1B10EE09F}" dt="2022-06-01T00:31:32.670" v="1440" actId="700"/>
          <ac:spMkLst>
            <pc:docMk/>
            <pc:sldMk cId="447056923" sldId="258"/>
            <ac:spMk id="7" creationId="{66675659-40AE-C006-426F-1AC40974E740}"/>
          </ac:spMkLst>
        </pc:spChg>
        <pc:spChg chg="add mod ord">
          <ac:chgData name="David Ramcharan" userId="fb72dec3c38b9cb8" providerId="LiveId" clId="{511CDA01-5287-40AB-AF31-87F1B10EE09F}" dt="2022-06-01T00:47:36.024" v="1714" actId="255"/>
          <ac:spMkLst>
            <pc:docMk/>
            <pc:sldMk cId="447056923" sldId="258"/>
            <ac:spMk id="8" creationId="{66819D35-6FDC-C3BA-F9C4-033C9EE96F75}"/>
          </ac:spMkLst>
        </pc:spChg>
        <pc:spChg chg="add del">
          <ac:chgData name="David Ramcharan" userId="fb72dec3c38b9cb8" providerId="LiveId" clId="{511CDA01-5287-40AB-AF31-87F1B10EE09F}" dt="2022-06-01T00:27:11.967" v="1437" actId="700"/>
          <ac:spMkLst>
            <pc:docMk/>
            <pc:sldMk cId="447056923" sldId="258"/>
            <ac:spMk id="26" creationId="{8651CFA9-6065-4243-AC48-858E359780B1}"/>
          </ac:spMkLst>
        </pc:spChg>
        <pc:spChg chg="add del">
          <ac:chgData name="David Ramcharan" userId="fb72dec3c38b9cb8" providerId="LiveId" clId="{511CDA01-5287-40AB-AF31-87F1B10EE09F}" dt="2022-06-01T00:27:11.967" v="1437" actId="700"/>
          <ac:spMkLst>
            <pc:docMk/>
            <pc:sldMk cId="447056923" sldId="258"/>
            <ac:spMk id="27" creationId="{E8B2F707-EF35-4955-8439-F76145F3CD7E}"/>
          </ac:spMkLst>
        </pc:spChg>
        <pc:spChg chg="add del">
          <ac:chgData name="David Ramcharan" userId="fb72dec3c38b9cb8" providerId="LiveId" clId="{511CDA01-5287-40AB-AF31-87F1B10EE09F}" dt="2022-06-01T00:27:11.967" v="1437" actId="700"/>
          <ac:spMkLst>
            <pc:docMk/>
            <pc:sldMk cId="447056923" sldId="258"/>
            <ac:spMk id="28" creationId="{A905C581-3E86-4ADD-9EDD-5FA87B461238}"/>
          </ac:spMkLst>
        </pc:spChg>
        <pc:spChg chg="del">
          <ac:chgData name="David Ramcharan" userId="fb72dec3c38b9cb8" providerId="LiveId" clId="{511CDA01-5287-40AB-AF31-87F1B10EE09F}" dt="2022-05-31T19:51:55.669" v="1426" actId="700"/>
          <ac:spMkLst>
            <pc:docMk/>
            <pc:sldMk cId="447056923" sldId="258"/>
            <ac:spMk id="29" creationId="{8651CFA9-6065-4243-AC48-858E359780B1}"/>
          </ac:spMkLst>
        </pc:spChg>
        <pc:spChg chg="add">
          <ac:chgData name="David Ramcharan" userId="fb72dec3c38b9cb8" providerId="LiveId" clId="{511CDA01-5287-40AB-AF31-87F1B10EE09F}" dt="2022-06-01T00:31:44.009" v="1441" actId="26606"/>
          <ac:spMkLst>
            <pc:docMk/>
            <pc:sldMk cId="447056923" sldId="258"/>
            <ac:spMk id="30" creationId="{8651CFA9-6065-4243-AC48-858E359780B1}"/>
          </ac:spMkLst>
        </pc:spChg>
        <pc:spChg chg="del">
          <ac:chgData name="David Ramcharan" userId="fb72dec3c38b9cb8" providerId="LiveId" clId="{511CDA01-5287-40AB-AF31-87F1B10EE09F}" dt="2022-05-31T19:51:55.669" v="1426" actId="700"/>
          <ac:spMkLst>
            <pc:docMk/>
            <pc:sldMk cId="447056923" sldId="258"/>
            <ac:spMk id="31" creationId="{E8B2F707-EF35-4955-8439-F76145F3CD7E}"/>
          </ac:spMkLst>
        </pc:spChg>
        <pc:spChg chg="add">
          <ac:chgData name="David Ramcharan" userId="fb72dec3c38b9cb8" providerId="LiveId" clId="{511CDA01-5287-40AB-AF31-87F1B10EE09F}" dt="2022-06-01T00:31:44.009" v="1441" actId="26606"/>
          <ac:spMkLst>
            <pc:docMk/>
            <pc:sldMk cId="447056923" sldId="258"/>
            <ac:spMk id="32" creationId="{E8B2F707-EF35-4955-8439-F76145F3CD7E}"/>
          </ac:spMkLst>
        </pc:spChg>
        <pc:spChg chg="del">
          <ac:chgData name="David Ramcharan" userId="fb72dec3c38b9cb8" providerId="LiveId" clId="{511CDA01-5287-40AB-AF31-87F1B10EE09F}" dt="2022-05-31T19:51:55.669" v="1426" actId="700"/>
          <ac:spMkLst>
            <pc:docMk/>
            <pc:sldMk cId="447056923" sldId="258"/>
            <ac:spMk id="33" creationId="{A905C581-3E86-4ADD-9EDD-5FA87B461238}"/>
          </ac:spMkLst>
        </pc:spChg>
        <pc:spChg chg="add">
          <ac:chgData name="David Ramcharan" userId="fb72dec3c38b9cb8" providerId="LiveId" clId="{511CDA01-5287-40AB-AF31-87F1B10EE09F}" dt="2022-06-01T00:31:44.009" v="1441" actId="26606"/>
          <ac:spMkLst>
            <pc:docMk/>
            <pc:sldMk cId="447056923" sldId="258"/>
            <ac:spMk id="34" creationId="{A905C581-3E86-4ADD-9EDD-5FA87B461238}"/>
          </ac:spMkLst>
        </pc:spChg>
      </pc:sldChg>
      <pc:sldChg chg="new del">
        <pc:chgData name="David Ramcharan" userId="fb72dec3c38b9cb8" providerId="LiveId" clId="{511CDA01-5287-40AB-AF31-87F1B10EE09F}" dt="2022-05-31T19:42:19.729" v="1396" actId="680"/>
        <pc:sldMkLst>
          <pc:docMk/>
          <pc:sldMk cId="1349039172" sldId="258"/>
        </pc:sldMkLst>
      </pc:sldChg>
      <pc:sldChg chg="addSp delSp modSp add del mod modClrScheme delDesignElem chgLayout modNotesTx">
        <pc:chgData name="David Ramcharan" userId="fb72dec3c38b9cb8" providerId="LiveId" clId="{511CDA01-5287-40AB-AF31-87F1B10EE09F}" dt="2022-06-01T03:28:34.087" v="2877" actId="2696"/>
        <pc:sldMkLst>
          <pc:docMk/>
          <pc:sldMk cId="79355803" sldId="259"/>
        </pc:sldMkLst>
        <pc:spChg chg="add del mod ord">
          <ac:chgData name="David Ramcharan" userId="fb72dec3c38b9cb8" providerId="LiveId" clId="{511CDA01-5287-40AB-AF31-87F1B10EE09F}" dt="2022-06-01T01:58:35.512" v="2698" actId="700"/>
          <ac:spMkLst>
            <pc:docMk/>
            <pc:sldMk cId="79355803" sldId="259"/>
            <ac:spMk id="2" creationId="{0E99C3F6-ED67-F4FE-29F9-3B8B14DCE179}"/>
          </ac:spMkLst>
        </pc:spChg>
        <pc:spChg chg="add del mod ord">
          <ac:chgData name="David Ramcharan" userId="fb72dec3c38b9cb8" providerId="LiveId" clId="{511CDA01-5287-40AB-AF31-87F1B10EE09F}" dt="2022-06-01T01:58:35.512" v="2698" actId="700"/>
          <ac:spMkLst>
            <pc:docMk/>
            <pc:sldMk cId="79355803" sldId="259"/>
            <ac:spMk id="3" creationId="{768239A1-7BF8-174A-AFFF-E66A09D5F494}"/>
          </ac:spMkLst>
        </pc:spChg>
        <pc:spChg chg="add del mod ord">
          <ac:chgData name="David Ramcharan" userId="fb72dec3c38b9cb8" providerId="LiveId" clId="{511CDA01-5287-40AB-AF31-87F1B10EE09F}" dt="2022-06-01T01:58:48.062" v="2699" actId="700"/>
          <ac:spMkLst>
            <pc:docMk/>
            <pc:sldMk cId="79355803" sldId="259"/>
            <ac:spMk id="4" creationId="{1A9146AC-B180-8CF7-BAC4-F68828EE17BB}"/>
          </ac:spMkLst>
        </pc:spChg>
        <pc:spChg chg="add del mod ord">
          <ac:chgData name="David Ramcharan" userId="fb72dec3c38b9cb8" providerId="LiveId" clId="{511CDA01-5287-40AB-AF31-87F1B10EE09F}" dt="2022-06-01T01:58:48.062" v="2699" actId="700"/>
          <ac:spMkLst>
            <pc:docMk/>
            <pc:sldMk cId="79355803" sldId="259"/>
            <ac:spMk id="5" creationId="{256BD01D-0A5C-5C19-D49B-E799A5BEAD04}"/>
          </ac:spMkLst>
        </pc:spChg>
        <pc:spChg chg="mod ord">
          <ac:chgData name="David Ramcharan" userId="fb72dec3c38b9cb8" providerId="LiveId" clId="{511CDA01-5287-40AB-AF31-87F1B10EE09F}" dt="2022-06-01T02:05:43.825" v="2723" actId="27636"/>
          <ac:spMkLst>
            <pc:docMk/>
            <pc:sldMk cId="79355803" sldId="259"/>
            <ac:spMk id="6" creationId="{121B2A2E-83D9-6B91-3625-3F4BAE1E8E9E}"/>
          </ac:spMkLst>
        </pc:spChg>
        <pc:spChg chg="add del mod ord">
          <ac:chgData name="David Ramcharan" userId="fb72dec3c38b9cb8" providerId="LiveId" clId="{511CDA01-5287-40AB-AF31-87F1B10EE09F}" dt="2022-06-01T01:58:48.062" v="2699" actId="700"/>
          <ac:spMkLst>
            <pc:docMk/>
            <pc:sldMk cId="79355803" sldId="259"/>
            <ac:spMk id="7" creationId="{7E72BF6D-75AC-4929-F0F1-9A2DF5671B8E}"/>
          </ac:spMkLst>
        </pc:spChg>
        <pc:spChg chg="del mod ord">
          <ac:chgData name="David Ramcharan" userId="fb72dec3c38b9cb8" providerId="LiveId" clId="{511CDA01-5287-40AB-AF31-87F1B10EE09F}" dt="2022-06-01T01:53:53.561" v="2696" actId="700"/>
          <ac:spMkLst>
            <pc:docMk/>
            <pc:sldMk cId="79355803" sldId="259"/>
            <ac:spMk id="8" creationId="{66819D35-6FDC-C3BA-F9C4-033C9EE96F75}"/>
          </ac:spMkLst>
        </pc:spChg>
        <pc:spChg chg="add del mod ord">
          <ac:chgData name="David Ramcharan" userId="fb72dec3c38b9cb8" providerId="LiveId" clId="{511CDA01-5287-40AB-AF31-87F1B10EE09F}" dt="2022-06-01T01:58:48.062" v="2699" actId="700"/>
          <ac:spMkLst>
            <pc:docMk/>
            <pc:sldMk cId="79355803" sldId="259"/>
            <ac:spMk id="9" creationId="{E2E7EEEE-0937-01F4-23BC-AB0656B4067B}"/>
          </ac:spMkLst>
        </pc:spChg>
        <pc:spChg chg="add del mod ord">
          <ac:chgData name="David Ramcharan" userId="fb72dec3c38b9cb8" providerId="LiveId" clId="{511CDA01-5287-40AB-AF31-87F1B10EE09F}" dt="2022-06-01T01:59:00.152" v="2700" actId="700"/>
          <ac:spMkLst>
            <pc:docMk/>
            <pc:sldMk cId="79355803" sldId="259"/>
            <ac:spMk id="10" creationId="{F0D6D058-D73A-37AD-DEAD-E535A0F715DA}"/>
          </ac:spMkLst>
        </pc:spChg>
        <pc:spChg chg="add del mod ord">
          <ac:chgData name="David Ramcharan" userId="fb72dec3c38b9cb8" providerId="LiveId" clId="{511CDA01-5287-40AB-AF31-87F1B10EE09F}" dt="2022-06-01T01:59:00.152" v="2700" actId="700"/>
          <ac:spMkLst>
            <pc:docMk/>
            <pc:sldMk cId="79355803" sldId="259"/>
            <ac:spMk id="11" creationId="{402395C6-DF99-5229-CA68-276DDC106AF1}"/>
          </ac:spMkLst>
        </pc:spChg>
        <pc:spChg chg="add del mod ord">
          <ac:chgData name="David Ramcharan" userId="fb72dec3c38b9cb8" providerId="LiveId" clId="{511CDA01-5287-40AB-AF31-87F1B10EE09F}" dt="2022-06-01T02:00:19.445" v="2710"/>
          <ac:spMkLst>
            <pc:docMk/>
            <pc:sldMk cId="79355803" sldId="259"/>
            <ac:spMk id="12" creationId="{D5B00B4B-F6AA-FAE7-EB13-98F596A89C82}"/>
          </ac:spMkLst>
        </pc:spChg>
        <pc:spChg chg="add del mod">
          <ac:chgData name="David Ramcharan" userId="fb72dec3c38b9cb8" providerId="LiveId" clId="{511CDA01-5287-40AB-AF31-87F1B10EE09F}" dt="2022-06-01T02:00:19.445" v="2710"/>
          <ac:spMkLst>
            <pc:docMk/>
            <pc:sldMk cId="79355803" sldId="259"/>
            <ac:spMk id="13" creationId="{69CDC454-E523-605A-9D91-1411F29A0CD1}"/>
          </ac:spMkLst>
        </pc:spChg>
        <pc:spChg chg="add del mod">
          <ac:chgData name="David Ramcharan" userId="fb72dec3c38b9cb8" providerId="LiveId" clId="{511CDA01-5287-40AB-AF31-87F1B10EE09F}" dt="2022-06-01T02:00:28.296" v="2712" actId="700"/>
          <ac:spMkLst>
            <pc:docMk/>
            <pc:sldMk cId="79355803" sldId="259"/>
            <ac:spMk id="14" creationId="{8011F32C-9B39-0A10-958D-167270132162}"/>
          </ac:spMkLst>
        </pc:spChg>
        <pc:spChg chg="add mod ord">
          <ac:chgData name="David Ramcharan" userId="fb72dec3c38b9cb8" providerId="LiveId" clId="{511CDA01-5287-40AB-AF31-87F1B10EE09F}" dt="2022-06-01T02:00:57.811" v="2714" actId="14100"/>
          <ac:spMkLst>
            <pc:docMk/>
            <pc:sldMk cId="79355803" sldId="259"/>
            <ac:spMk id="15" creationId="{F881BEA7-51EC-3D04-0B5C-1B3E4EA27D3D}"/>
          </ac:spMkLst>
        </pc:spChg>
        <pc:spChg chg="add del">
          <ac:chgData name="David Ramcharan" userId="fb72dec3c38b9cb8" providerId="LiveId" clId="{511CDA01-5287-40AB-AF31-87F1B10EE09F}" dt="2022-06-01T02:00:28.296" v="2712" actId="700"/>
          <ac:spMkLst>
            <pc:docMk/>
            <pc:sldMk cId="79355803" sldId="259"/>
            <ac:spMk id="26" creationId="{8651CFA9-6065-4243-AC48-858E359780B1}"/>
          </ac:spMkLst>
        </pc:spChg>
        <pc:spChg chg="add del">
          <ac:chgData name="David Ramcharan" userId="fb72dec3c38b9cb8" providerId="LiveId" clId="{511CDA01-5287-40AB-AF31-87F1B10EE09F}" dt="2022-06-01T02:00:28.296" v="2712" actId="700"/>
          <ac:spMkLst>
            <pc:docMk/>
            <pc:sldMk cId="79355803" sldId="259"/>
            <ac:spMk id="27" creationId="{E8B2F707-EF35-4955-8439-F76145F3CD7E}"/>
          </ac:spMkLst>
        </pc:spChg>
        <pc:spChg chg="add del">
          <ac:chgData name="David Ramcharan" userId="fb72dec3c38b9cb8" providerId="LiveId" clId="{511CDA01-5287-40AB-AF31-87F1B10EE09F}" dt="2022-06-01T02:00:28.296" v="2712" actId="700"/>
          <ac:spMkLst>
            <pc:docMk/>
            <pc:sldMk cId="79355803" sldId="259"/>
            <ac:spMk id="28" creationId="{A905C581-3E86-4ADD-9EDD-5FA87B461238}"/>
          </ac:spMkLst>
        </pc:spChg>
        <pc:spChg chg="add del">
          <ac:chgData name="David Ramcharan" userId="fb72dec3c38b9cb8" providerId="LiveId" clId="{511CDA01-5287-40AB-AF31-87F1B10EE09F}" dt="2022-06-01T02:00:19.445" v="2710"/>
          <ac:spMkLst>
            <pc:docMk/>
            <pc:sldMk cId="79355803" sldId="259"/>
            <ac:spMk id="29" creationId="{8651CFA9-6065-4243-AC48-858E359780B1}"/>
          </ac:spMkLst>
        </pc:spChg>
        <pc:spChg chg="del">
          <ac:chgData name="David Ramcharan" userId="fb72dec3c38b9cb8" providerId="LiveId" clId="{511CDA01-5287-40AB-AF31-87F1B10EE09F}" dt="2022-06-01T01:53:53.561" v="2696" actId="700"/>
          <ac:spMkLst>
            <pc:docMk/>
            <pc:sldMk cId="79355803" sldId="259"/>
            <ac:spMk id="30" creationId="{8651CFA9-6065-4243-AC48-858E359780B1}"/>
          </ac:spMkLst>
        </pc:spChg>
        <pc:spChg chg="add del">
          <ac:chgData name="David Ramcharan" userId="fb72dec3c38b9cb8" providerId="LiveId" clId="{511CDA01-5287-40AB-AF31-87F1B10EE09F}" dt="2022-06-01T02:00:19.445" v="2710"/>
          <ac:spMkLst>
            <pc:docMk/>
            <pc:sldMk cId="79355803" sldId="259"/>
            <ac:spMk id="31" creationId="{E8B2F707-EF35-4955-8439-F76145F3CD7E}"/>
          </ac:spMkLst>
        </pc:spChg>
        <pc:spChg chg="del">
          <ac:chgData name="David Ramcharan" userId="fb72dec3c38b9cb8" providerId="LiveId" clId="{511CDA01-5287-40AB-AF31-87F1B10EE09F}" dt="2022-06-01T01:53:53.561" v="2696" actId="700"/>
          <ac:spMkLst>
            <pc:docMk/>
            <pc:sldMk cId="79355803" sldId="259"/>
            <ac:spMk id="32" creationId="{E8B2F707-EF35-4955-8439-F76145F3CD7E}"/>
          </ac:spMkLst>
        </pc:spChg>
        <pc:spChg chg="add del">
          <ac:chgData name="David Ramcharan" userId="fb72dec3c38b9cb8" providerId="LiveId" clId="{511CDA01-5287-40AB-AF31-87F1B10EE09F}" dt="2022-06-01T02:00:19.445" v="2710"/>
          <ac:spMkLst>
            <pc:docMk/>
            <pc:sldMk cId="79355803" sldId="259"/>
            <ac:spMk id="33" creationId="{A905C581-3E86-4ADD-9EDD-5FA87B461238}"/>
          </ac:spMkLst>
        </pc:spChg>
        <pc:spChg chg="del">
          <ac:chgData name="David Ramcharan" userId="fb72dec3c38b9cb8" providerId="LiveId" clId="{511CDA01-5287-40AB-AF31-87F1B10EE09F}" dt="2022-06-01T01:53:53.561" v="2696" actId="700"/>
          <ac:spMkLst>
            <pc:docMk/>
            <pc:sldMk cId="79355803" sldId="259"/>
            <ac:spMk id="34" creationId="{A905C581-3E86-4ADD-9EDD-5FA87B461238}"/>
          </ac:spMkLst>
        </pc:spChg>
        <pc:spChg chg="add">
          <ac:chgData name="David Ramcharan" userId="fb72dec3c38b9cb8" providerId="LiveId" clId="{511CDA01-5287-40AB-AF31-87F1B10EE09F}" dt="2022-06-01T02:00:35.249" v="2713" actId="26606"/>
          <ac:spMkLst>
            <pc:docMk/>
            <pc:sldMk cId="79355803" sldId="259"/>
            <ac:spMk id="39" creationId="{8651CFA9-6065-4243-AC48-858E359780B1}"/>
          </ac:spMkLst>
        </pc:spChg>
        <pc:spChg chg="add">
          <ac:chgData name="David Ramcharan" userId="fb72dec3c38b9cb8" providerId="LiveId" clId="{511CDA01-5287-40AB-AF31-87F1B10EE09F}" dt="2022-06-01T02:00:35.249" v="2713" actId="26606"/>
          <ac:spMkLst>
            <pc:docMk/>
            <pc:sldMk cId="79355803" sldId="259"/>
            <ac:spMk id="40" creationId="{E8B2F707-EF35-4955-8439-F76145F3CD7E}"/>
          </ac:spMkLst>
        </pc:spChg>
        <pc:spChg chg="add">
          <ac:chgData name="David Ramcharan" userId="fb72dec3c38b9cb8" providerId="LiveId" clId="{511CDA01-5287-40AB-AF31-87F1B10EE09F}" dt="2022-06-01T02:00:35.249" v="2713" actId="26606"/>
          <ac:spMkLst>
            <pc:docMk/>
            <pc:sldMk cId="79355803" sldId="259"/>
            <ac:spMk id="41" creationId="{A905C581-3E86-4ADD-9EDD-5FA87B461238}"/>
          </ac:spMkLst>
        </pc:spChg>
        <pc:grpChg chg="add del">
          <ac:chgData name="David Ramcharan" userId="fb72dec3c38b9cb8" providerId="LiveId" clId="{511CDA01-5287-40AB-AF31-87F1B10EE09F}" dt="2022-06-01T02:00:19.445" v="2710"/>
          <ac:grpSpMkLst>
            <pc:docMk/>
            <pc:sldMk cId="79355803" sldId="259"/>
            <ac:grpSpMk id="35" creationId="{A4672714-67D2-40D0-B961-A7438FE9C9AA}"/>
          </ac:grpSpMkLst>
        </pc:grpChg>
        <pc:grpChg chg="add del">
          <ac:chgData name="David Ramcharan" userId="fb72dec3c38b9cb8" providerId="LiveId" clId="{511CDA01-5287-40AB-AF31-87F1B10EE09F}" dt="2022-06-01T02:00:28.296" v="2712" actId="700"/>
          <ac:grpSpMkLst>
            <pc:docMk/>
            <pc:sldMk cId="79355803" sldId="259"/>
            <ac:grpSpMk id="38" creationId="{A4672714-67D2-40D0-B961-A7438FE9C9AA}"/>
          </ac:grpSpMkLst>
        </pc:grpChg>
        <pc:grpChg chg="add">
          <ac:chgData name="David Ramcharan" userId="fb72dec3c38b9cb8" providerId="LiveId" clId="{511CDA01-5287-40AB-AF31-87F1B10EE09F}" dt="2022-06-01T02:00:35.249" v="2713" actId="26606"/>
          <ac:grpSpMkLst>
            <pc:docMk/>
            <pc:sldMk cId="79355803" sldId="259"/>
            <ac:grpSpMk id="42" creationId="{A4672714-67D2-40D0-B961-A7438FE9C9AA}"/>
          </ac:grpSpMkLst>
        </pc:grpChg>
        <pc:graphicFrameChg chg="add del mod">
          <ac:chgData name="David Ramcharan" userId="fb72dec3c38b9cb8" providerId="LiveId" clId="{511CDA01-5287-40AB-AF31-87F1B10EE09F}" dt="2022-06-01T02:03:33.878" v="2720" actId="3680"/>
          <ac:graphicFrameMkLst>
            <pc:docMk/>
            <pc:sldMk cId="79355803" sldId="259"/>
            <ac:graphicFrameMk id="16" creationId="{00A1E4AF-F91F-1E3C-C1D4-35F54F8AA5A8}"/>
          </ac:graphicFrameMkLst>
        </pc:graphicFrameChg>
        <pc:graphicFrameChg chg="add mod modGraphic">
          <ac:chgData name="David Ramcharan" userId="fb72dec3c38b9cb8" providerId="LiveId" clId="{511CDA01-5287-40AB-AF31-87F1B10EE09F}" dt="2022-06-01T03:28:11.117" v="2876" actId="1076"/>
          <ac:graphicFrameMkLst>
            <pc:docMk/>
            <pc:sldMk cId="79355803" sldId="259"/>
            <ac:graphicFrameMk id="17" creationId="{A6F0D75E-5012-BC51-98CA-762AD0B5A233}"/>
          </ac:graphicFrameMkLst>
        </pc:graphicFrameChg>
        <pc:picChg chg="mod">
          <ac:chgData name="David Ramcharan" userId="fb72dec3c38b9cb8" providerId="LiveId" clId="{511CDA01-5287-40AB-AF31-87F1B10EE09F}" dt="2022-06-01T02:00:23.046" v="2711" actId="26606"/>
          <ac:picMkLst>
            <pc:docMk/>
            <pc:sldMk cId="79355803" sldId="259"/>
            <ac:picMk id="24" creationId="{FFDE9BFB-1184-BE75-5D10-8426B1591E2C}"/>
          </ac:picMkLst>
        </pc:picChg>
      </pc:sldChg>
      <pc:sldChg chg="new del">
        <pc:chgData name="David Ramcharan" userId="fb72dec3c38b9cb8" providerId="LiveId" clId="{511CDA01-5287-40AB-AF31-87F1B10EE09F}" dt="2022-06-01T00:26:50.393" v="1436" actId="680"/>
        <pc:sldMkLst>
          <pc:docMk/>
          <pc:sldMk cId="337452028" sldId="259"/>
        </pc:sldMkLst>
      </pc:sldChg>
      <pc:sldChg chg="addSp delSp modSp add del mod modClrScheme delDesignElem chgLayout modNotesTx">
        <pc:chgData name="David Ramcharan" userId="fb72dec3c38b9cb8" providerId="LiveId" clId="{511CDA01-5287-40AB-AF31-87F1B10EE09F}" dt="2022-06-01T01:30:20.517" v="2563" actId="2696"/>
        <pc:sldMkLst>
          <pc:docMk/>
          <pc:sldMk cId="2336095861" sldId="259"/>
        </pc:sldMkLst>
        <pc:spChg chg="add del mod ord">
          <ac:chgData name="David Ramcharan" userId="fb72dec3c38b9cb8" providerId="LiveId" clId="{511CDA01-5287-40AB-AF31-87F1B10EE09F}" dt="2022-06-01T01:29:56.101" v="2560" actId="700"/>
          <ac:spMkLst>
            <pc:docMk/>
            <pc:sldMk cId="2336095861" sldId="259"/>
            <ac:spMk id="2" creationId="{EDC26453-4858-7D9F-7B76-1072FE7BB531}"/>
          </ac:spMkLst>
        </pc:spChg>
        <pc:spChg chg="add del mod ord">
          <ac:chgData name="David Ramcharan" userId="fb72dec3c38b9cb8" providerId="LiveId" clId="{511CDA01-5287-40AB-AF31-87F1B10EE09F}" dt="2022-06-01T01:29:56.101" v="2560" actId="700"/>
          <ac:spMkLst>
            <pc:docMk/>
            <pc:sldMk cId="2336095861" sldId="259"/>
            <ac:spMk id="3" creationId="{8280A23B-8B91-E50D-3F61-58F0D5D27790}"/>
          </ac:spMkLst>
        </pc:spChg>
        <pc:spChg chg="add del mod ord">
          <ac:chgData name="David Ramcharan" userId="fb72dec3c38b9cb8" providerId="LiveId" clId="{511CDA01-5287-40AB-AF31-87F1B10EE09F}" dt="2022-06-01T01:29:56.101" v="2560" actId="700"/>
          <ac:spMkLst>
            <pc:docMk/>
            <pc:sldMk cId="2336095861" sldId="259"/>
            <ac:spMk id="4" creationId="{ED11F346-AC11-82A8-5C93-1BD6DC0A5593}"/>
          </ac:spMkLst>
        </pc:spChg>
        <pc:spChg chg="mod ord">
          <ac:chgData name="David Ramcharan" userId="fb72dec3c38b9cb8" providerId="LiveId" clId="{511CDA01-5287-40AB-AF31-87F1B10EE09F}" dt="2022-06-01T01:30:07.514" v="2562" actId="20577"/>
          <ac:spMkLst>
            <pc:docMk/>
            <pc:sldMk cId="2336095861" sldId="259"/>
            <ac:spMk id="6" creationId="{121B2A2E-83D9-6B91-3625-3F4BAE1E8E9E}"/>
          </ac:spMkLst>
        </pc:spChg>
        <pc:spChg chg="add del mod ord">
          <ac:chgData name="David Ramcharan" userId="fb72dec3c38b9cb8" providerId="LiveId" clId="{511CDA01-5287-40AB-AF31-87F1B10EE09F}" dt="2022-06-01T01:30:02.579" v="2561" actId="20577"/>
          <ac:spMkLst>
            <pc:docMk/>
            <pc:sldMk cId="2336095861" sldId="259"/>
            <ac:spMk id="8" creationId="{66819D35-6FDC-C3BA-F9C4-033C9EE96F75}"/>
          </ac:spMkLst>
        </pc:spChg>
        <pc:spChg chg="del">
          <ac:chgData name="David Ramcharan" userId="fb72dec3c38b9cb8" providerId="LiveId" clId="{511CDA01-5287-40AB-AF31-87F1B10EE09F}" dt="2022-06-01T01:27:02.229" v="2552" actId="700"/>
          <ac:spMkLst>
            <pc:docMk/>
            <pc:sldMk cId="2336095861" sldId="259"/>
            <ac:spMk id="30" creationId="{8651CFA9-6065-4243-AC48-858E359780B1}"/>
          </ac:spMkLst>
        </pc:spChg>
        <pc:spChg chg="del">
          <ac:chgData name="David Ramcharan" userId="fb72dec3c38b9cb8" providerId="LiveId" clId="{511CDA01-5287-40AB-AF31-87F1B10EE09F}" dt="2022-06-01T01:27:02.229" v="2552" actId="700"/>
          <ac:spMkLst>
            <pc:docMk/>
            <pc:sldMk cId="2336095861" sldId="259"/>
            <ac:spMk id="32" creationId="{E8B2F707-EF35-4955-8439-F76145F3CD7E}"/>
          </ac:spMkLst>
        </pc:spChg>
        <pc:spChg chg="del">
          <ac:chgData name="David Ramcharan" userId="fb72dec3c38b9cb8" providerId="LiveId" clId="{511CDA01-5287-40AB-AF31-87F1B10EE09F}" dt="2022-06-01T01:27:02.229" v="2552" actId="700"/>
          <ac:spMkLst>
            <pc:docMk/>
            <pc:sldMk cId="2336095861" sldId="259"/>
            <ac:spMk id="34" creationId="{A905C581-3E86-4ADD-9EDD-5FA87B461238}"/>
          </ac:spMkLst>
        </pc:spChg>
      </pc:sldChg>
      <pc:sldChg chg="new del">
        <pc:chgData name="David Ramcharan" userId="fb72dec3c38b9cb8" providerId="LiveId" clId="{511CDA01-5287-40AB-AF31-87F1B10EE09F}" dt="2022-06-01T00:30:37.833" v="1439" actId="680"/>
        <pc:sldMkLst>
          <pc:docMk/>
          <pc:sldMk cId="3204802286" sldId="259"/>
        </pc:sldMkLst>
      </pc:sldChg>
      <pc:sldChg chg="addSp delSp modSp add mod delDesignElem modNotesTx">
        <pc:chgData name="David Ramcharan" userId="fb72dec3c38b9cb8" providerId="LiveId" clId="{511CDA01-5287-40AB-AF31-87F1B10EE09F}" dt="2022-06-01T16:21:58.902" v="4323" actId="1076"/>
        <pc:sldMkLst>
          <pc:docMk/>
          <pc:sldMk cId="3976985103" sldId="259"/>
        </pc:sldMkLst>
        <pc:spChg chg="add del mod">
          <ac:chgData name="David Ramcharan" userId="fb72dec3c38b9cb8" providerId="LiveId" clId="{511CDA01-5287-40AB-AF31-87F1B10EE09F}" dt="2022-06-01T03:29:34.328" v="3013"/>
          <ac:spMkLst>
            <pc:docMk/>
            <pc:sldMk cId="3976985103" sldId="259"/>
            <ac:spMk id="2" creationId="{22637B41-37AD-F2FD-7D7F-E79CA74B4D19}"/>
          </ac:spMkLst>
        </pc:spChg>
        <pc:spChg chg="add mod">
          <ac:chgData name="David Ramcharan" userId="fb72dec3c38b9cb8" providerId="LiveId" clId="{511CDA01-5287-40AB-AF31-87F1B10EE09F}" dt="2022-06-01T16:05:06.135" v="3854" actId="20577"/>
          <ac:spMkLst>
            <pc:docMk/>
            <pc:sldMk cId="3976985103" sldId="259"/>
            <ac:spMk id="3" creationId="{FB89C114-A73B-6CDF-C446-490C05D93AA2}"/>
          </ac:spMkLst>
        </pc:spChg>
        <pc:spChg chg="mod">
          <ac:chgData name="David Ramcharan" userId="fb72dec3c38b9cb8" providerId="LiveId" clId="{511CDA01-5287-40AB-AF31-87F1B10EE09F}" dt="2022-06-01T16:01:12.750" v="3780" actId="20577"/>
          <ac:spMkLst>
            <pc:docMk/>
            <pc:sldMk cId="3976985103" sldId="259"/>
            <ac:spMk id="6" creationId="{121B2A2E-83D9-6B91-3625-3F4BAE1E8E9E}"/>
          </ac:spMkLst>
        </pc:spChg>
        <pc:spChg chg="del mod">
          <ac:chgData name="David Ramcharan" userId="fb72dec3c38b9cb8" providerId="LiveId" clId="{511CDA01-5287-40AB-AF31-87F1B10EE09F}" dt="2022-06-01T03:29:34.328" v="3013"/>
          <ac:spMkLst>
            <pc:docMk/>
            <pc:sldMk cId="3976985103" sldId="259"/>
            <ac:spMk id="8" creationId="{66819D35-6FDC-C3BA-F9C4-033C9EE96F75}"/>
          </ac:spMkLst>
        </pc:spChg>
        <pc:spChg chg="add">
          <ac:chgData name="David Ramcharan" userId="fb72dec3c38b9cb8" providerId="LiveId" clId="{511CDA01-5287-40AB-AF31-87F1B10EE09F}" dt="2022-06-01T03:29:48.862" v="3014" actId="26606"/>
          <ac:spMkLst>
            <pc:docMk/>
            <pc:sldMk cId="3976985103" sldId="259"/>
            <ac:spMk id="29" creationId="{8651CFA9-6065-4243-AC48-858E359780B1}"/>
          </ac:spMkLst>
        </pc:spChg>
        <pc:spChg chg="del">
          <ac:chgData name="David Ramcharan" userId="fb72dec3c38b9cb8" providerId="LiveId" clId="{511CDA01-5287-40AB-AF31-87F1B10EE09F}" dt="2022-06-01T03:29:34.328" v="3013"/>
          <ac:spMkLst>
            <pc:docMk/>
            <pc:sldMk cId="3976985103" sldId="259"/>
            <ac:spMk id="30" creationId="{8651CFA9-6065-4243-AC48-858E359780B1}"/>
          </ac:spMkLst>
        </pc:spChg>
        <pc:spChg chg="add">
          <ac:chgData name="David Ramcharan" userId="fb72dec3c38b9cb8" providerId="LiveId" clId="{511CDA01-5287-40AB-AF31-87F1B10EE09F}" dt="2022-06-01T03:29:48.862" v="3014" actId="26606"/>
          <ac:spMkLst>
            <pc:docMk/>
            <pc:sldMk cId="3976985103" sldId="259"/>
            <ac:spMk id="31" creationId="{E8B2F707-EF35-4955-8439-F76145F3CD7E}"/>
          </ac:spMkLst>
        </pc:spChg>
        <pc:spChg chg="del">
          <ac:chgData name="David Ramcharan" userId="fb72dec3c38b9cb8" providerId="LiveId" clId="{511CDA01-5287-40AB-AF31-87F1B10EE09F}" dt="2022-06-01T03:29:34.328" v="3013"/>
          <ac:spMkLst>
            <pc:docMk/>
            <pc:sldMk cId="3976985103" sldId="259"/>
            <ac:spMk id="32" creationId="{E8B2F707-EF35-4955-8439-F76145F3CD7E}"/>
          </ac:spMkLst>
        </pc:spChg>
        <pc:spChg chg="add">
          <ac:chgData name="David Ramcharan" userId="fb72dec3c38b9cb8" providerId="LiveId" clId="{511CDA01-5287-40AB-AF31-87F1B10EE09F}" dt="2022-06-01T03:29:48.862" v="3014" actId="26606"/>
          <ac:spMkLst>
            <pc:docMk/>
            <pc:sldMk cId="3976985103" sldId="259"/>
            <ac:spMk id="33" creationId="{A905C581-3E86-4ADD-9EDD-5FA87B461238}"/>
          </ac:spMkLst>
        </pc:spChg>
        <pc:spChg chg="del">
          <ac:chgData name="David Ramcharan" userId="fb72dec3c38b9cb8" providerId="LiveId" clId="{511CDA01-5287-40AB-AF31-87F1B10EE09F}" dt="2022-06-01T03:29:34.328" v="3013"/>
          <ac:spMkLst>
            <pc:docMk/>
            <pc:sldMk cId="3976985103" sldId="259"/>
            <ac:spMk id="34" creationId="{A905C581-3E86-4ADD-9EDD-5FA87B461238}"/>
          </ac:spMkLst>
        </pc:spChg>
        <pc:graphicFrameChg chg="add mod modGraphic">
          <ac:chgData name="David Ramcharan" userId="fb72dec3c38b9cb8" providerId="LiveId" clId="{511CDA01-5287-40AB-AF31-87F1B10EE09F}" dt="2022-06-01T16:13:14.615" v="3863"/>
          <ac:graphicFrameMkLst>
            <pc:docMk/>
            <pc:sldMk cId="3976985103" sldId="259"/>
            <ac:graphicFrameMk id="4" creationId="{43A53B63-9965-4119-A467-FCDFC7A71335}"/>
          </ac:graphicFrameMkLst>
        </pc:graphicFrameChg>
        <pc:picChg chg="mod">
          <ac:chgData name="David Ramcharan" userId="fb72dec3c38b9cb8" providerId="LiveId" clId="{511CDA01-5287-40AB-AF31-87F1B10EE09F}" dt="2022-06-01T16:21:58.902" v="4323" actId="1076"/>
          <ac:picMkLst>
            <pc:docMk/>
            <pc:sldMk cId="3976985103" sldId="259"/>
            <ac:picMk id="24" creationId="{FFDE9BFB-1184-BE75-5D10-8426B1591E2C}"/>
          </ac:picMkLst>
        </pc:picChg>
      </pc:sldChg>
      <pc:sldChg chg="addSp delSp modSp add mod modClrScheme delDesignElem chgLayout modNotesTx">
        <pc:chgData name="David Ramcharan" userId="fb72dec3c38b9cb8" providerId="LiveId" clId="{511CDA01-5287-40AB-AF31-87F1B10EE09F}" dt="2022-06-01T17:31:15.404" v="5791" actId="20577"/>
        <pc:sldMkLst>
          <pc:docMk/>
          <pc:sldMk cId="656126311" sldId="260"/>
        </pc:sldMkLst>
        <pc:spChg chg="add mod ord">
          <ac:chgData name="David Ramcharan" userId="fb72dec3c38b9cb8" providerId="LiveId" clId="{511CDA01-5287-40AB-AF31-87F1B10EE09F}" dt="2022-06-01T16:47:53.036" v="4542" actId="255"/>
          <ac:spMkLst>
            <pc:docMk/>
            <pc:sldMk cId="656126311" sldId="260"/>
            <ac:spMk id="2" creationId="{B16477E7-BD3E-6CBF-A157-80A19B9D72D7}"/>
          </ac:spMkLst>
        </pc:spChg>
        <pc:spChg chg="del mod ord">
          <ac:chgData name="David Ramcharan" userId="fb72dec3c38b9cb8" providerId="LiveId" clId="{511CDA01-5287-40AB-AF31-87F1B10EE09F}" dt="2022-06-01T16:29:26.261" v="4355"/>
          <ac:spMkLst>
            <pc:docMk/>
            <pc:sldMk cId="656126311" sldId="260"/>
            <ac:spMk id="3" creationId="{FB89C114-A73B-6CDF-C446-490C05D93AA2}"/>
          </ac:spMkLst>
        </pc:spChg>
        <pc:spChg chg="mod ord">
          <ac:chgData name="David Ramcharan" userId="fb72dec3c38b9cb8" providerId="LiveId" clId="{511CDA01-5287-40AB-AF31-87F1B10EE09F}" dt="2022-06-01T16:52:59.928" v="4709" actId="1076"/>
          <ac:spMkLst>
            <pc:docMk/>
            <pc:sldMk cId="656126311" sldId="260"/>
            <ac:spMk id="6" creationId="{121B2A2E-83D9-6B91-3625-3F4BAE1E8E9E}"/>
          </ac:spMkLst>
        </pc:spChg>
        <pc:spChg chg="add del">
          <ac:chgData name="David Ramcharan" userId="fb72dec3c38b9cb8" providerId="LiveId" clId="{511CDA01-5287-40AB-AF31-87F1B10EE09F}" dt="2022-06-01T16:30:30.870" v="4359" actId="700"/>
          <ac:spMkLst>
            <pc:docMk/>
            <pc:sldMk cId="656126311" sldId="260"/>
            <ac:spMk id="26" creationId="{37FDDF72-DE39-4F99-A3C1-DD9D7815D7DB}"/>
          </ac:spMkLst>
        </pc:spChg>
        <pc:spChg chg="add del">
          <ac:chgData name="David Ramcharan" userId="fb72dec3c38b9cb8" providerId="LiveId" clId="{511CDA01-5287-40AB-AF31-87F1B10EE09F}" dt="2022-06-01T16:30:30.870" v="4359" actId="700"/>
          <ac:spMkLst>
            <pc:docMk/>
            <pc:sldMk cId="656126311" sldId="260"/>
            <ac:spMk id="27" creationId="{5E4ECE80-3AD1-450C-B62A-98788F193948}"/>
          </ac:spMkLst>
        </pc:spChg>
        <pc:spChg chg="del">
          <ac:chgData name="David Ramcharan" userId="fb72dec3c38b9cb8" providerId="LiveId" clId="{511CDA01-5287-40AB-AF31-87F1B10EE09F}" dt="2022-06-01T16:28:25.431" v="4324" actId="700"/>
          <ac:spMkLst>
            <pc:docMk/>
            <pc:sldMk cId="656126311" sldId="260"/>
            <ac:spMk id="29" creationId="{8651CFA9-6065-4243-AC48-858E359780B1}"/>
          </ac:spMkLst>
        </pc:spChg>
        <pc:spChg chg="del">
          <ac:chgData name="David Ramcharan" userId="fb72dec3c38b9cb8" providerId="LiveId" clId="{511CDA01-5287-40AB-AF31-87F1B10EE09F}" dt="2022-06-01T16:28:25.431" v="4324" actId="700"/>
          <ac:spMkLst>
            <pc:docMk/>
            <pc:sldMk cId="656126311" sldId="260"/>
            <ac:spMk id="31" creationId="{E8B2F707-EF35-4955-8439-F76145F3CD7E}"/>
          </ac:spMkLst>
        </pc:spChg>
        <pc:spChg chg="del">
          <ac:chgData name="David Ramcharan" userId="fb72dec3c38b9cb8" providerId="LiveId" clId="{511CDA01-5287-40AB-AF31-87F1B10EE09F}" dt="2022-06-01T16:28:25.431" v="4324" actId="700"/>
          <ac:spMkLst>
            <pc:docMk/>
            <pc:sldMk cId="656126311" sldId="260"/>
            <ac:spMk id="33" creationId="{A905C581-3E86-4ADD-9EDD-5FA87B461238}"/>
          </ac:spMkLst>
        </pc:spChg>
        <pc:graphicFrameChg chg="del">
          <ac:chgData name="David Ramcharan" userId="fb72dec3c38b9cb8" providerId="LiveId" clId="{511CDA01-5287-40AB-AF31-87F1B10EE09F}" dt="2022-06-01T16:29:03.980" v="4325" actId="478"/>
          <ac:graphicFrameMkLst>
            <pc:docMk/>
            <pc:sldMk cId="656126311" sldId="260"/>
            <ac:graphicFrameMk id="4" creationId="{43A53B63-9965-4119-A467-FCDFC7A71335}"/>
          </ac:graphicFrameMkLst>
        </pc:graphicFrameChg>
        <pc:graphicFrameChg chg="add mod modGraphic">
          <ac:chgData name="David Ramcharan" userId="fb72dec3c38b9cb8" providerId="LiveId" clId="{511CDA01-5287-40AB-AF31-87F1B10EE09F}" dt="2022-06-01T17:00:51.852" v="4866" actId="12385"/>
          <ac:graphicFrameMkLst>
            <pc:docMk/>
            <pc:sldMk cId="656126311" sldId="260"/>
            <ac:graphicFrameMk id="5" creationId="{85EFA52C-5DEC-CB74-3DD5-D0E494C80AAE}"/>
          </ac:graphicFrameMkLst>
        </pc:graphicFrameChg>
        <pc:picChg chg="mod">
          <ac:chgData name="David Ramcharan" userId="fb72dec3c38b9cb8" providerId="LiveId" clId="{511CDA01-5287-40AB-AF31-87F1B10EE09F}" dt="2022-06-01T16:52:45.272" v="4667" actId="1076"/>
          <ac:picMkLst>
            <pc:docMk/>
            <pc:sldMk cId="656126311" sldId="260"/>
            <ac:picMk id="24" creationId="{FFDE9BFB-1184-BE75-5D10-8426B1591E2C}"/>
          </ac:picMkLst>
        </pc:picChg>
      </pc:sldChg>
      <pc:sldChg chg="new del">
        <pc:chgData name="David Ramcharan" userId="fb72dec3c38b9cb8" providerId="LiveId" clId="{511CDA01-5287-40AB-AF31-87F1B10EE09F}" dt="2022-06-01T01:26:47.972" v="2551" actId="680"/>
        <pc:sldMkLst>
          <pc:docMk/>
          <pc:sldMk cId="3123820692" sldId="260"/>
        </pc:sldMkLst>
      </pc:sldChg>
      <pc:sldChg chg="new del">
        <pc:chgData name="David Ramcharan" userId="fb72dec3c38b9cb8" providerId="LiveId" clId="{511CDA01-5287-40AB-AF31-87F1B10EE09F}" dt="2022-06-01T16:30:23.761" v="4357" actId="2696"/>
        <pc:sldMkLst>
          <pc:docMk/>
          <pc:sldMk cId="2902999539" sldId="261"/>
        </pc:sldMkLst>
      </pc:sldChg>
      <pc:sldChg chg="add del">
        <pc:chgData name="David Ramcharan" userId="fb72dec3c38b9cb8" providerId="LiveId" clId="{511CDA01-5287-40AB-AF31-87F1B10EE09F}" dt="2022-06-01T17:32:23.792" v="5793" actId="2696"/>
        <pc:sldMkLst>
          <pc:docMk/>
          <pc:sldMk cId="3516693888" sldId="261"/>
        </pc:sldMkLst>
      </pc:sldChg>
      <pc:sldChg chg="addSp delSp modSp add mod chgLayout modNotesTx">
        <pc:chgData name="David Ramcharan" userId="fb72dec3c38b9cb8" providerId="LiveId" clId="{511CDA01-5287-40AB-AF31-87F1B10EE09F}" dt="2022-06-01T18:17:21.690" v="6901" actId="20577"/>
        <pc:sldMkLst>
          <pc:docMk/>
          <pc:sldMk cId="3865174614" sldId="261"/>
        </pc:sldMkLst>
        <pc:spChg chg="del mod">
          <ac:chgData name="David Ramcharan" userId="fb72dec3c38b9cb8" providerId="LiveId" clId="{511CDA01-5287-40AB-AF31-87F1B10EE09F}" dt="2022-06-01T17:37:19.928" v="5797" actId="700"/>
          <ac:spMkLst>
            <pc:docMk/>
            <pc:sldMk cId="3865174614" sldId="261"/>
            <ac:spMk id="2" creationId="{B16477E7-BD3E-6CBF-A157-80A19B9D72D7}"/>
          </ac:spMkLst>
        </pc:spChg>
        <pc:spChg chg="add mod ord">
          <ac:chgData name="David Ramcharan" userId="fb72dec3c38b9cb8" providerId="LiveId" clId="{511CDA01-5287-40AB-AF31-87F1B10EE09F}" dt="2022-06-01T17:39:37.789" v="5862" actId="20577"/>
          <ac:spMkLst>
            <pc:docMk/>
            <pc:sldMk cId="3865174614" sldId="261"/>
            <ac:spMk id="3" creationId="{9BC60DC8-993D-FA1F-7702-8CE9558BF8CC}"/>
          </ac:spMkLst>
        </pc:spChg>
        <pc:spChg chg="mod ord">
          <ac:chgData name="David Ramcharan" userId="fb72dec3c38b9cb8" providerId="LiveId" clId="{511CDA01-5287-40AB-AF31-87F1B10EE09F}" dt="2022-06-01T18:02:36.534" v="6406" actId="27636"/>
          <ac:spMkLst>
            <pc:docMk/>
            <pc:sldMk cId="3865174614" sldId="261"/>
            <ac:spMk id="6" creationId="{121B2A2E-83D9-6B91-3625-3F4BAE1E8E9E}"/>
          </ac:spMkLst>
        </pc:spChg>
        <pc:spChg chg="add">
          <ac:chgData name="David Ramcharan" userId="fb72dec3c38b9cb8" providerId="LiveId" clId="{511CDA01-5287-40AB-AF31-87F1B10EE09F}" dt="2022-06-01T17:37:32.619" v="5798" actId="26606"/>
          <ac:spMkLst>
            <pc:docMk/>
            <pc:sldMk cId="3865174614" sldId="261"/>
            <ac:spMk id="29" creationId="{8651CFA9-6065-4243-AC48-858E359780B1}"/>
          </ac:spMkLst>
        </pc:spChg>
        <pc:spChg chg="add">
          <ac:chgData name="David Ramcharan" userId="fb72dec3c38b9cb8" providerId="LiveId" clId="{511CDA01-5287-40AB-AF31-87F1B10EE09F}" dt="2022-06-01T17:37:32.619" v="5798" actId="26606"/>
          <ac:spMkLst>
            <pc:docMk/>
            <pc:sldMk cId="3865174614" sldId="261"/>
            <ac:spMk id="31" creationId="{E8B2F707-EF35-4955-8439-F76145F3CD7E}"/>
          </ac:spMkLst>
        </pc:spChg>
        <pc:spChg chg="add">
          <ac:chgData name="David Ramcharan" userId="fb72dec3c38b9cb8" providerId="LiveId" clId="{511CDA01-5287-40AB-AF31-87F1B10EE09F}" dt="2022-06-01T17:37:32.619" v="5798" actId="26606"/>
          <ac:spMkLst>
            <pc:docMk/>
            <pc:sldMk cId="3865174614" sldId="261"/>
            <ac:spMk id="33" creationId="{A905C581-3E86-4ADD-9EDD-5FA87B461238}"/>
          </ac:spMkLst>
        </pc:spChg>
        <pc:graphicFrameChg chg="add mod modGraphic">
          <ac:chgData name="David Ramcharan" userId="fb72dec3c38b9cb8" providerId="LiveId" clId="{511CDA01-5287-40AB-AF31-87F1B10EE09F}" dt="2022-06-01T18:03:08.202" v="6411" actId="14100"/>
          <ac:graphicFrameMkLst>
            <pc:docMk/>
            <pc:sldMk cId="3865174614" sldId="261"/>
            <ac:graphicFrameMk id="4" creationId="{4096CD9E-3EF9-DF34-A593-0185E1C674D4}"/>
          </ac:graphicFrameMkLst>
        </pc:graphicFrameChg>
        <pc:graphicFrameChg chg="del">
          <ac:chgData name="David Ramcharan" userId="fb72dec3c38b9cb8" providerId="LiveId" clId="{511CDA01-5287-40AB-AF31-87F1B10EE09F}" dt="2022-06-01T17:32:55.222" v="5795" actId="478"/>
          <ac:graphicFrameMkLst>
            <pc:docMk/>
            <pc:sldMk cId="3865174614" sldId="261"/>
            <ac:graphicFrameMk id="5" creationId="{85EFA52C-5DEC-CB74-3DD5-D0E494C80AAE}"/>
          </ac:graphicFrameMkLst>
        </pc:graphicFrameChg>
        <pc:picChg chg="mod">
          <ac:chgData name="David Ramcharan" userId="fb72dec3c38b9cb8" providerId="LiveId" clId="{511CDA01-5287-40AB-AF31-87F1B10EE09F}" dt="2022-06-01T17:37:32.619" v="5798" actId="26606"/>
          <ac:picMkLst>
            <pc:docMk/>
            <pc:sldMk cId="3865174614" sldId="261"/>
            <ac:picMk id="24" creationId="{FFDE9BFB-1184-BE75-5D10-8426B1591E2C}"/>
          </ac:picMkLst>
        </pc:picChg>
      </pc:sldChg>
      <pc:sldChg chg="addSp delSp modSp add mod delDesignElem chgLayout modNotesTx">
        <pc:chgData name="David Ramcharan" userId="fb72dec3c38b9cb8" providerId="LiveId" clId="{511CDA01-5287-40AB-AF31-87F1B10EE09F}" dt="2022-06-02T16:17:11.800" v="7778" actId="20577"/>
        <pc:sldMkLst>
          <pc:docMk/>
          <pc:sldMk cId="1218315256" sldId="262"/>
        </pc:sldMkLst>
        <pc:spChg chg="add mod ord">
          <ac:chgData name="David Ramcharan" userId="fb72dec3c38b9cb8" providerId="LiveId" clId="{511CDA01-5287-40AB-AF31-87F1B10EE09F}" dt="2022-06-02T15:55:58.886" v="7016" actId="255"/>
          <ac:spMkLst>
            <pc:docMk/>
            <pc:sldMk cId="1218315256" sldId="262"/>
            <ac:spMk id="2" creationId="{2F4F07AE-21D8-013C-6AA5-D4D8DC072BF4}"/>
          </ac:spMkLst>
        </pc:spChg>
        <pc:spChg chg="del mod">
          <ac:chgData name="David Ramcharan" userId="fb72dec3c38b9cb8" providerId="LiveId" clId="{511CDA01-5287-40AB-AF31-87F1B10EE09F}" dt="2022-06-02T15:09:20.208" v="6955" actId="700"/>
          <ac:spMkLst>
            <pc:docMk/>
            <pc:sldMk cId="1218315256" sldId="262"/>
            <ac:spMk id="3" creationId="{9BC60DC8-993D-FA1F-7702-8CE9558BF8CC}"/>
          </ac:spMkLst>
        </pc:spChg>
        <pc:spChg chg="mod ord">
          <ac:chgData name="David Ramcharan" userId="fb72dec3c38b9cb8" providerId="LiveId" clId="{511CDA01-5287-40AB-AF31-87F1B10EE09F}" dt="2022-06-02T16:02:21.758" v="7224" actId="20577"/>
          <ac:spMkLst>
            <pc:docMk/>
            <pc:sldMk cId="1218315256" sldId="262"/>
            <ac:spMk id="6" creationId="{121B2A2E-83D9-6B91-3625-3F4BAE1E8E9E}"/>
          </ac:spMkLst>
        </pc:spChg>
        <pc:spChg chg="add">
          <ac:chgData name="David Ramcharan" userId="fb72dec3c38b9cb8" providerId="LiveId" clId="{511CDA01-5287-40AB-AF31-87F1B10EE09F}" dt="2022-06-02T15:09:42.082" v="6956" actId="26606"/>
          <ac:spMkLst>
            <pc:docMk/>
            <pc:sldMk cId="1218315256" sldId="262"/>
            <ac:spMk id="26" creationId="{8651CFA9-6065-4243-AC48-858E359780B1}"/>
          </ac:spMkLst>
        </pc:spChg>
        <pc:spChg chg="add">
          <ac:chgData name="David Ramcharan" userId="fb72dec3c38b9cb8" providerId="LiveId" clId="{511CDA01-5287-40AB-AF31-87F1B10EE09F}" dt="2022-06-02T15:09:42.082" v="6956" actId="26606"/>
          <ac:spMkLst>
            <pc:docMk/>
            <pc:sldMk cId="1218315256" sldId="262"/>
            <ac:spMk id="27" creationId="{E8B2F707-EF35-4955-8439-F76145F3CD7E}"/>
          </ac:spMkLst>
        </pc:spChg>
        <pc:spChg chg="add">
          <ac:chgData name="David Ramcharan" userId="fb72dec3c38b9cb8" providerId="LiveId" clId="{511CDA01-5287-40AB-AF31-87F1B10EE09F}" dt="2022-06-02T15:09:42.082" v="6956" actId="26606"/>
          <ac:spMkLst>
            <pc:docMk/>
            <pc:sldMk cId="1218315256" sldId="262"/>
            <ac:spMk id="28" creationId="{A905C581-3E86-4ADD-9EDD-5FA87B461238}"/>
          </ac:spMkLst>
        </pc:spChg>
        <pc:spChg chg="del">
          <ac:chgData name="David Ramcharan" userId="fb72dec3c38b9cb8" providerId="LiveId" clId="{511CDA01-5287-40AB-AF31-87F1B10EE09F}" dt="2022-06-02T15:09:20.208" v="6955" actId="700"/>
          <ac:spMkLst>
            <pc:docMk/>
            <pc:sldMk cId="1218315256" sldId="262"/>
            <ac:spMk id="29" creationId="{8651CFA9-6065-4243-AC48-858E359780B1}"/>
          </ac:spMkLst>
        </pc:spChg>
        <pc:spChg chg="del">
          <ac:chgData name="David Ramcharan" userId="fb72dec3c38b9cb8" providerId="LiveId" clId="{511CDA01-5287-40AB-AF31-87F1B10EE09F}" dt="2022-06-02T15:09:20.208" v="6955" actId="700"/>
          <ac:spMkLst>
            <pc:docMk/>
            <pc:sldMk cId="1218315256" sldId="262"/>
            <ac:spMk id="31" creationId="{E8B2F707-EF35-4955-8439-F76145F3CD7E}"/>
          </ac:spMkLst>
        </pc:spChg>
        <pc:spChg chg="del">
          <ac:chgData name="David Ramcharan" userId="fb72dec3c38b9cb8" providerId="LiveId" clId="{511CDA01-5287-40AB-AF31-87F1B10EE09F}" dt="2022-06-02T15:09:20.208" v="6955" actId="700"/>
          <ac:spMkLst>
            <pc:docMk/>
            <pc:sldMk cId="1218315256" sldId="262"/>
            <ac:spMk id="33" creationId="{A905C581-3E86-4ADD-9EDD-5FA87B461238}"/>
          </ac:spMkLst>
        </pc:spChg>
        <pc:graphicFrameChg chg="del">
          <ac:chgData name="David Ramcharan" userId="fb72dec3c38b9cb8" providerId="LiveId" clId="{511CDA01-5287-40AB-AF31-87F1B10EE09F}" dt="2022-06-01T20:19:18.761" v="6904" actId="478"/>
          <ac:graphicFrameMkLst>
            <pc:docMk/>
            <pc:sldMk cId="1218315256" sldId="262"/>
            <ac:graphicFrameMk id="4" creationId="{4096CD9E-3EF9-DF34-A593-0185E1C674D4}"/>
          </ac:graphicFrameMkLst>
        </pc:graphicFrameChg>
        <pc:graphicFrameChg chg="add mod modGraphic">
          <ac:chgData name="David Ramcharan" userId="fb72dec3c38b9cb8" providerId="LiveId" clId="{511CDA01-5287-40AB-AF31-87F1B10EE09F}" dt="2022-06-02T16:03:31.510" v="7229" actId="12385"/>
          <ac:graphicFrameMkLst>
            <pc:docMk/>
            <pc:sldMk cId="1218315256" sldId="262"/>
            <ac:graphicFrameMk id="5" creationId="{5FB882FE-750A-5F4A-E520-0298EFBAB9C5}"/>
          </ac:graphicFrameMkLst>
        </pc:graphicFrameChg>
        <pc:picChg chg="mod">
          <ac:chgData name="David Ramcharan" userId="fb72dec3c38b9cb8" providerId="LiveId" clId="{511CDA01-5287-40AB-AF31-87F1B10EE09F}" dt="2022-06-02T15:10:12.707" v="6962" actId="1076"/>
          <ac:picMkLst>
            <pc:docMk/>
            <pc:sldMk cId="1218315256" sldId="262"/>
            <ac:picMk id="24" creationId="{FFDE9BFB-1184-BE75-5D10-8426B1591E2C}"/>
          </ac:picMkLst>
        </pc:picChg>
      </pc:sldChg>
      <pc:sldChg chg="addSp delSp modSp add mod modNotesTx">
        <pc:chgData name="David Ramcharan" userId="fb72dec3c38b9cb8" providerId="LiveId" clId="{511CDA01-5287-40AB-AF31-87F1B10EE09F}" dt="2022-06-02T17:25:22.663" v="8565" actId="20577"/>
        <pc:sldMkLst>
          <pc:docMk/>
          <pc:sldMk cId="2591103969" sldId="263"/>
        </pc:sldMkLst>
        <pc:spChg chg="mod">
          <ac:chgData name="David Ramcharan" userId="fb72dec3c38b9cb8" providerId="LiveId" clId="{511CDA01-5287-40AB-AF31-87F1B10EE09F}" dt="2022-06-02T16:26:08.714" v="8251" actId="5793"/>
          <ac:spMkLst>
            <pc:docMk/>
            <pc:sldMk cId="2591103969" sldId="263"/>
            <ac:spMk id="6" creationId="{121B2A2E-83D9-6B91-3625-3F4BAE1E8E9E}"/>
          </ac:spMkLst>
        </pc:spChg>
        <pc:graphicFrameChg chg="add mod modGraphic">
          <ac:chgData name="David Ramcharan" userId="fb72dec3c38b9cb8" providerId="LiveId" clId="{511CDA01-5287-40AB-AF31-87F1B10EE09F}" dt="2022-06-02T16:28:14.330" v="8260" actId="12385"/>
          <ac:graphicFrameMkLst>
            <pc:docMk/>
            <pc:sldMk cId="2591103969" sldId="263"/>
            <ac:graphicFrameMk id="3" creationId="{BDB6E666-6262-26A4-4871-54EF75A8E6F7}"/>
          </ac:graphicFrameMkLst>
        </pc:graphicFrameChg>
        <pc:graphicFrameChg chg="del modGraphic">
          <ac:chgData name="David Ramcharan" userId="fb72dec3c38b9cb8" providerId="LiveId" clId="{511CDA01-5287-40AB-AF31-87F1B10EE09F}" dt="2022-06-02T16:12:26.284" v="7770" actId="478"/>
          <ac:graphicFrameMkLst>
            <pc:docMk/>
            <pc:sldMk cId="2591103969" sldId="263"/>
            <ac:graphicFrameMk id="5" creationId="{5FB882FE-750A-5F4A-E520-0298EFBAB9C5}"/>
          </ac:graphicFrameMkLst>
        </pc:graphicFrameChg>
      </pc:sldChg>
      <pc:sldChg chg="addSp delSp modSp add mod delDesignElem chgLayout modNotesTx">
        <pc:chgData name="David Ramcharan" userId="fb72dec3c38b9cb8" providerId="LiveId" clId="{511CDA01-5287-40AB-AF31-87F1B10EE09F}" dt="2022-06-03T00:44:35.398" v="9436" actId="20577"/>
        <pc:sldMkLst>
          <pc:docMk/>
          <pc:sldMk cId="3642009979" sldId="264"/>
        </pc:sldMkLst>
        <pc:spChg chg="del mod">
          <ac:chgData name="David Ramcharan" userId="fb72dec3c38b9cb8" providerId="LiveId" clId="{511CDA01-5287-40AB-AF31-87F1B10EE09F}" dt="2022-06-03T00:15:23.659" v="8599" actId="700"/>
          <ac:spMkLst>
            <pc:docMk/>
            <pc:sldMk cId="3642009979" sldId="264"/>
            <ac:spMk id="2" creationId="{2F4F07AE-21D8-013C-6AA5-D4D8DC072BF4}"/>
          </ac:spMkLst>
        </pc:spChg>
        <pc:spChg chg="add mod ord">
          <ac:chgData name="David Ramcharan" userId="fb72dec3c38b9cb8" providerId="LiveId" clId="{511CDA01-5287-40AB-AF31-87F1B10EE09F}" dt="2022-06-03T00:25:01.799" v="8675" actId="255"/>
          <ac:spMkLst>
            <pc:docMk/>
            <pc:sldMk cId="3642009979" sldId="264"/>
            <ac:spMk id="4" creationId="{9CF2ACD3-335A-AE40-A48E-32DE2CC1E4A2}"/>
          </ac:spMkLst>
        </pc:spChg>
        <pc:spChg chg="mod ord">
          <ac:chgData name="David Ramcharan" userId="fb72dec3c38b9cb8" providerId="LiveId" clId="{511CDA01-5287-40AB-AF31-87F1B10EE09F}" dt="2022-06-03T00:21:23.558" v="8662" actId="14100"/>
          <ac:spMkLst>
            <pc:docMk/>
            <pc:sldMk cId="3642009979" sldId="264"/>
            <ac:spMk id="6" creationId="{121B2A2E-83D9-6B91-3625-3F4BAE1E8E9E}"/>
          </ac:spMkLst>
        </pc:spChg>
        <pc:spChg chg="del">
          <ac:chgData name="David Ramcharan" userId="fb72dec3c38b9cb8" providerId="LiveId" clId="{511CDA01-5287-40AB-AF31-87F1B10EE09F}" dt="2022-06-03T00:15:23.659" v="8599" actId="700"/>
          <ac:spMkLst>
            <pc:docMk/>
            <pc:sldMk cId="3642009979" sldId="264"/>
            <ac:spMk id="26" creationId="{8651CFA9-6065-4243-AC48-858E359780B1}"/>
          </ac:spMkLst>
        </pc:spChg>
        <pc:spChg chg="del">
          <ac:chgData name="David Ramcharan" userId="fb72dec3c38b9cb8" providerId="LiveId" clId="{511CDA01-5287-40AB-AF31-87F1B10EE09F}" dt="2022-06-03T00:15:23.659" v="8599" actId="700"/>
          <ac:spMkLst>
            <pc:docMk/>
            <pc:sldMk cId="3642009979" sldId="264"/>
            <ac:spMk id="27" creationId="{E8B2F707-EF35-4955-8439-F76145F3CD7E}"/>
          </ac:spMkLst>
        </pc:spChg>
        <pc:spChg chg="del">
          <ac:chgData name="David Ramcharan" userId="fb72dec3c38b9cb8" providerId="LiveId" clId="{511CDA01-5287-40AB-AF31-87F1B10EE09F}" dt="2022-06-03T00:15:23.659" v="8599" actId="700"/>
          <ac:spMkLst>
            <pc:docMk/>
            <pc:sldMk cId="3642009979" sldId="264"/>
            <ac:spMk id="28" creationId="{A905C581-3E86-4ADD-9EDD-5FA87B461238}"/>
          </ac:spMkLst>
        </pc:spChg>
        <pc:spChg chg="add">
          <ac:chgData name="David Ramcharan" userId="fb72dec3c38b9cb8" providerId="LiveId" clId="{511CDA01-5287-40AB-AF31-87F1B10EE09F}" dt="2022-06-03T00:15:42.329" v="8600" actId="26606"/>
          <ac:spMkLst>
            <pc:docMk/>
            <pc:sldMk cId="3642009979" sldId="264"/>
            <ac:spMk id="29" creationId="{8651CFA9-6065-4243-AC48-858E359780B1}"/>
          </ac:spMkLst>
        </pc:spChg>
        <pc:spChg chg="add">
          <ac:chgData name="David Ramcharan" userId="fb72dec3c38b9cb8" providerId="LiveId" clId="{511CDA01-5287-40AB-AF31-87F1B10EE09F}" dt="2022-06-03T00:15:42.329" v="8600" actId="26606"/>
          <ac:spMkLst>
            <pc:docMk/>
            <pc:sldMk cId="3642009979" sldId="264"/>
            <ac:spMk id="31" creationId="{E8B2F707-EF35-4955-8439-F76145F3CD7E}"/>
          </ac:spMkLst>
        </pc:spChg>
        <pc:spChg chg="add">
          <ac:chgData name="David Ramcharan" userId="fb72dec3c38b9cb8" providerId="LiveId" clId="{511CDA01-5287-40AB-AF31-87F1B10EE09F}" dt="2022-06-03T00:15:42.329" v="8600" actId="26606"/>
          <ac:spMkLst>
            <pc:docMk/>
            <pc:sldMk cId="3642009979" sldId="264"/>
            <ac:spMk id="33" creationId="{A905C581-3E86-4ADD-9EDD-5FA87B461238}"/>
          </ac:spMkLst>
        </pc:spChg>
        <pc:graphicFrameChg chg="del">
          <ac:chgData name="David Ramcharan" userId="fb72dec3c38b9cb8" providerId="LiveId" clId="{511CDA01-5287-40AB-AF31-87F1B10EE09F}" dt="2022-06-03T00:14:57.099" v="8567" actId="478"/>
          <ac:graphicFrameMkLst>
            <pc:docMk/>
            <pc:sldMk cId="3642009979" sldId="264"/>
            <ac:graphicFrameMk id="3" creationId="{BDB6E666-6262-26A4-4871-54EF75A8E6F7}"/>
          </ac:graphicFrameMkLst>
        </pc:graphicFrameChg>
        <pc:picChg chg="add mod">
          <ac:chgData name="David Ramcharan" userId="fb72dec3c38b9cb8" providerId="LiveId" clId="{511CDA01-5287-40AB-AF31-87F1B10EE09F}" dt="2022-06-03T00:23:54.965" v="8673" actId="1076"/>
          <ac:picMkLst>
            <pc:docMk/>
            <pc:sldMk cId="3642009979" sldId="264"/>
            <ac:picMk id="9" creationId="{22C03063-C89D-445A-738E-2F1F54E28F7D}"/>
          </ac:picMkLst>
        </pc:picChg>
        <pc:picChg chg="mod">
          <ac:chgData name="David Ramcharan" userId="fb72dec3c38b9cb8" providerId="LiveId" clId="{511CDA01-5287-40AB-AF31-87F1B10EE09F}" dt="2022-06-03T00:15:42.329" v="8600" actId="26606"/>
          <ac:picMkLst>
            <pc:docMk/>
            <pc:sldMk cId="3642009979" sldId="264"/>
            <ac:picMk id="24" creationId="{FFDE9BFB-1184-BE75-5D10-8426B1591E2C}"/>
          </ac:picMkLst>
        </pc:picChg>
      </pc:sldChg>
      <pc:sldChg chg="addSp delSp modSp add mod modNotesTx">
        <pc:chgData name="David Ramcharan" userId="fb72dec3c38b9cb8" providerId="LiveId" clId="{511CDA01-5287-40AB-AF31-87F1B10EE09F}" dt="2022-06-03T19:57:05.249" v="15098" actId="20577"/>
        <pc:sldMkLst>
          <pc:docMk/>
          <pc:sldMk cId="1484163540" sldId="265"/>
        </pc:sldMkLst>
        <pc:spChg chg="mod">
          <ac:chgData name="David Ramcharan" userId="fb72dec3c38b9cb8" providerId="LiveId" clId="{511CDA01-5287-40AB-AF31-87F1B10EE09F}" dt="2022-06-03T00:55:51.333" v="9560" actId="1076"/>
          <ac:spMkLst>
            <pc:docMk/>
            <pc:sldMk cId="1484163540" sldId="265"/>
            <ac:spMk id="4" creationId="{9CF2ACD3-335A-AE40-A48E-32DE2CC1E4A2}"/>
          </ac:spMkLst>
        </pc:spChg>
        <pc:picChg chg="add mod">
          <ac:chgData name="David Ramcharan" userId="fb72dec3c38b9cb8" providerId="LiveId" clId="{511CDA01-5287-40AB-AF31-87F1B10EE09F}" dt="2022-06-03T00:55:58.717" v="9562" actId="14100"/>
          <ac:picMkLst>
            <pc:docMk/>
            <pc:sldMk cId="1484163540" sldId="265"/>
            <ac:picMk id="3" creationId="{ED4E1C87-A7B4-83FE-AE17-CAB2F5EE034D}"/>
          </ac:picMkLst>
        </pc:picChg>
        <pc:picChg chg="del">
          <ac:chgData name="David Ramcharan" userId="fb72dec3c38b9cb8" providerId="LiveId" clId="{511CDA01-5287-40AB-AF31-87F1B10EE09F}" dt="2022-06-03T00:46:14.226" v="9438" actId="21"/>
          <ac:picMkLst>
            <pc:docMk/>
            <pc:sldMk cId="1484163540" sldId="265"/>
            <ac:picMk id="9" creationId="{22C03063-C89D-445A-738E-2F1F54E28F7D}"/>
          </ac:picMkLst>
        </pc:picChg>
      </pc:sldChg>
      <pc:sldChg chg="addSp delSp modSp add mod modNotesTx">
        <pc:chgData name="David Ramcharan" userId="fb72dec3c38b9cb8" providerId="LiveId" clId="{511CDA01-5287-40AB-AF31-87F1B10EE09F}" dt="2022-06-03T16:49:04.300" v="11310" actId="20577"/>
        <pc:sldMkLst>
          <pc:docMk/>
          <pc:sldMk cId="1654766902" sldId="266"/>
        </pc:sldMkLst>
        <pc:spChg chg="mod">
          <ac:chgData name="David Ramcharan" userId="fb72dec3c38b9cb8" providerId="LiveId" clId="{511CDA01-5287-40AB-AF31-87F1B10EE09F}" dt="2022-06-03T16:36:48.014" v="10688" actId="20577"/>
          <ac:spMkLst>
            <pc:docMk/>
            <pc:sldMk cId="1654766902" sldId="266"/>
            <ac:spMk id="4" creationId="{9CF2ACD3-335A-AE40-A48E-32DE2CC1E4A2}"/>
          </ac:spMkLst>
        </pc:spChg>
        <pc:picChg chg="del">
          <ac:chgData name="David Ramcharan" userId="fb72dec3c38b9cb8" providerId="LiveId" clId="{511CDA01-5287-40AB-AF31-87F1B10EE09F}" dt="2022-06-03T16:37:08.723" v="10689" actId="21"/>
          <ac:picMkLst>
            <pc:docMk/>
            <pc:sldMk cId="1654766902" sldId="266"/>
            <ac:picMk id="3" creationId="{ED4E1C87-A7B4-83FE-AE17-CAB2F5EE034D}"/>
          </ac:picMkLst>
        </pc:picChg>
        <pc:picChg chg="add mod">
          <ac:chgData name="David Ramcharan" userId="fb72dec3c38b9cb8" providerId="LiveId" clId="{511CDA01-5287-40AB-AF31-87F1B10EE09F}" dt="2022-06-03T16:38:16.009" v="10698" actId="14100"/>
          <ac:picMkLst>
            <pc:docMk/>
            <pc:sldMk cId="1654766902" sldId="266"/>
            <ac:picMk id="5" creationId="{6A49ADFA-4E15-5B26-7458-563CE41A733B}"/>
          </ac:picMkLst>
        </pc:picChg>
      </pc:sldChg>
      <pc:sldChg chg="delSp modSp add mod modNotesTx">
        <pc:chgData name="David Ramcharan" userId="fb72dec3c38b9cb8" providerId="LiveId" clId="{511CDA01-5287-40AB-AF31-87F1B10EE09F}" dt="2022-06-03T19:55:34.439" v="15089" actId="313"/>
        <pc:sldMkLst>
          <pc:docMk/>
          <pc:sldMk cId="3808506419" sldId="267"/>
        </pc:sldMkLst>
        <pc:spChg chg="mod">
          <ac:chgData name="David Ramcharan" userId="fb72dec3c38b9cb8" providerId="LiveId" clId="{511CDA01-5287-40AB-AF31-87F1B10EE09F}" dt="2022-06-03T16:54:32.388" v="11419" actId="20577"/>
          <ac:spMkLst>
            <pc:docMk/>
            <pc:sldMk cId="3808506419" sldId="267"/>
            <ac:spMk id="4" creationId="{9CF2ACD3-335A-AE40-A48E-32DE2CC1E4A2}"/>
          </ac:spMkLst>
        </pc:spChg>
        <pc:spChg chg="mod">
          <ac:chgData name="David Ramcharan" userId="fb72dec3c38b9cb8" providerId="LiveId" clId="{511CDA01-5287-40AB-AF31-87F1B10EE09F}" dt="2022-06-03T17:07:26.986" v="11642" actId="255"/>
          <ac:spMkLst>
            <pc:docMk/>
            <pc:sldMk cId="3808506419" sldId="267"/>
            <ac:spMk id="6" creationId="{121B2A2E-83D9-6B91-3625-3F4BAE1E8E9E}"/>
          </ac:spMkLst>
        </pc:spChg>
        <pc:picChg chg="del">
          <ac:chgData name="David Ramcharan" userId="fb72dec3c38b9cb8" providerId="LiveId" clId="{511CDA01-5287-40AB-AF31-87F1B10EE09F}" dt="2022-06-03T16:50:26.206" v="11312" actId="21"/>
          <ac:picMkLst>
            <pc:docMk/>
            <pc:sldMk cId="3808506419" sldId="267"/>
            <ac:picMk id="5" creationId="{6A49ADFA-4E15-5B26-7458-563CE41A733B}"/>
          </ac:picMkLst>
        </pc:picChg>
      </pc:sldChg>
      <pc:sldChg chg="modSp add mod modNotesTx">
        <pc:chgData name="David Ramcharan" userId="fb72dec3c38b9cb8" providerId="LiveId" clId="{511CDA01-5287-40AB-AF31-87F1B10EE09F}" dt="2022-06-03T19:57:47.608" v="15099" actId="33524"/>
        <pc:sldMkLst>
          <pc:docMk/>
          <pc:sldMk cId="3278057050" sldId="268"/>
        </pc:sldMkLst>
        <pc:spChg chg="mod">
          <ac:chgData name="David Ramcharan" userId="fb72dec3c38b9cb8" providerId="LiveId" clId="{511CDA01-5287-40AB-AF31-87F1B10EE09F}" dt="2022-06-03T17:33:03.258" v="12958" actId="20577"/>
          <ac:spMkLst>
            <pc:docMk/>
            <pc:sldMk cId="3278057050" sldId="268"/>
            <ac:spMk id="4" creationId="{9CF2ACD3-335A-AE40-A48E-32DE2CC1E4A2}"/>
          </ac:spMkLst>
        </pc:spChg>
        <pc:spChg chg="mod">
          <ac:chgData name="David Ramcharan" userId="fb72dec3c38b9cb8" providerId="LiveId" clId="{511CDA01-5287-40AB-AF31-87F1B10EE09F}" dt="2022-06-03T17:46:57.605" v="13188" actId="12"/>
          <ac:spMkLst>
            <pc:docMk/>
            <pc:sldMk cId="3278057050" sldId="268"/>
            <ac:spMk id="6" creationId="{121B2A2E-83D9-6B91-3625-3F4BAE1E8E9E}"/>
          </ac:spMkLst>
        </pc:spChg>
      </pc:sldChg>
      <pc:sldChg chg="modSp add mod modNotesTx">
        <pc:chgData name="David Ramcharan" userId="fb72dec3c38b9cb8" providerId="LiveId" clId="{511CDA01-5287-40AB-AF31-87F1B10EE09F}" dt="2022-06-03T19:58:11.518" v="15100" actId="33524"/>
        <pc:sldMkLst>
          <pc:docMk/>
          <pc:sldMk cId="3021238038" sldId="269"/>
        </pc:sldMkLst>
        <pc:spChg chg="mod">
          <ac:chgData name="David Ramcharan" userId="fb72dec3c38b9cb8" providerId="LiveId" clId="{511CDA01-5287-40AB-AF31-87F1B10EE09F}" dt="2022-06-03T17:59:58.986" v="14239" actId="20577"/>
          <ac:spMkLst>
            <pc:docMk/>
            <pc:sldMk cId="3021238038" sldId="269"/>
            <ac:spMk id="4" creationId="{9CF2ACD3-335A-AE40-A48E-32DE2CC1E4A2}"/>
          </ac:spMkLst>
        </pc:spChg>
        <pc:spChg chg="mod">
          <ac:chgData name="David Ramcharan" userId="fb72dec3c38b9cb8" providerId="LiveId" clId="{511CDA01-5287-40AB-AF31-87F1B10EE09F}" dt="2022-06-03T18:49:32.915" v="14480" actId="12"/>
          <ac:spMkLst>
            <pc:docMk/>
            <pc:sldMk cId="3021238038" sldId="269"/>
            <ac:spMk id="6" creationId="{121B2A2E-83D9-6B91-3625-3F4BAE1E8E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B72D9-3FF6-42D1-BBDA-3F0BBAB5E51B}"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18715-98CD-4972-9519-CDA0EDD8AD86}" type="slidenum">
              <a:rPr lang="en-US" smtClean="0"/>
              <a:t>‹#›</a:t>
            </a:fld>
            <a:endParaRPr lang="en-US" dirty="0"/>
          </a:p>
        </p:txBody>
      </p:sp>
    </p:spTree>
    <p:extLst>
      <p:ext uri="{BB962C8B-B14F-4D97-AF65-F5344CB8AC3E}">
        <p14:creationId xmlns:p14="http://schemas.microsoft.com/office/powerpoint/2010/main" val="284347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will be presenting on global school drop-out rates and will be specifically addressing school drop-out rates according to economic regions and the demographics and regions affected by this.</a:t>
            </a:r>
          </a:p>
        </p:txBody>
      </p:sp>
      <p:sp>
        <p:nvSpPr>
          <p:cNvPr id="4" name="Slide Number Placeholder 3"/>
          <p:cNvSpPr>
            <a:spLocks noGrp="1"/>
          </p:cNvSpPr>
          <p:nvPr>
            <p:ph type="sldNum" sz="quarter" idx="5"/>
          </p:nvPr>
        </p:nvSpPr>
        <p:spPr/>
        <p:txBody>
          <a:bodyPr/>
          <a:lstStyle/>
          <a:p>
            <a:fld id="{01318715-98CD-4972-9519-CDA0EDD8AD86}" type="slidenum">
              <a:rPr lang="en-US" smtClean="0"/>
              <a:t>1</a:t>
            </a:fld>
            <a:endParaRPr lang="en-US" dirty="0"/>
          </a:p>
        </p:txBody>
      </p:sp>
    </p:spTree>
    <p:extLst>
      <p:ext uri="{BB962C8B-B14F-4D97-AF65-F5344CB8AC3E}">
        <p14:creationId xmlns:p14="http://schemas.microsoft.com/office/powerpoint/2010/main" val="49493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first of two scatterplots I created, I used the Male feature as the independent variable and the Female feature as the dependent variable to back my thesis that female students tend to be more adversely affected in suffering drop-outs from school than male students the lesser developed a region is. I also added the Development Regions feature here to provide a more in-depth analysis of which regions exactly experience this disparity between boys and girls drop-out rates. Of note however, are certain data points in the plot which shows anomalies of male students more affected than female students; male and female drop-out rates appear to be on-par in less developed regions and male students appear to experience higher drop-outs in more developed areas. For our purposes though, our primary focus is on the least developed and hardest hit regions.</a:t>
            </a:r>
          </a:p>
        </p:txBody>
      </p:sp>
      <p:sp>
        <p:nvSpPr>
          <p:cNvPr id="4" name="Slide Number Placeholder 3"/>
          <p:cNvSpPr>
            <a:spLocks noGrp="1"/>
          </p:cNvSpPr>
          <p:nvPr>
            <p:ph type="sldNum" sz="quarter" idx="5"/>
          </p:nvPr>
        </p:nvSpPr>
        <p:spPr/>
        <p:txBody>
          <a:bodyPr/>
          <a:lstStyle/>
          <a:p>
            <a:fld id="{01318715-98CD-4972-9519-CDA0EDD8AD86}" type="slidenum">
              <a:rPr lang="en-US" smtClean="0"/>
              <a:t>10</a:t>
            </a:fld>
            <a:endParaRPr lang="en-US" dirty="0"/>
          </a:p>
        </p:txBody>
      </p:sp>
    </p:spTree>
    <p:extLst>
      <p:ext uri="{BB962C8B-B14F-4D97-AF65-F5344CB8AC3E}">
        <p14:creationId xmlns:p14="http://schemas.microsoft.com/office/powerpoint/2010/main" val="179716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scatterplot here, I used the Urban Residence feature as the independent variable and the Rural Residence feature as the dependent variable to support another aspect of my original thesis that rural communities suffer from higher drop-out rates than urban communities in general. On average, the correlations among the two variables here bear claim to that assertion as rural communities on average experience higher drop-out rates by far than urban; the less developed a region is, the more the disparity between the two is apparent.</a:t>
            </a:r>
          </a:p>
        </p:txBody>
      </p:sp>
      <p:sp>
        <p:nvSpPr>
          <p:cNvPr id="4" name="Slide Number Placeholder 3"/>
          <p:cNvSpPr>
            <a:spLocks noGrp="1"/>
          </p:cNvSpPr>
          <p:nvPr>
            <p:ph type="sldNum" sz="quarter" idx="5"/>
          </p:nvPr>
        </p:nvSpPr>
        <p:spPr/>
        <p:txBody>
          <a:bodyPr/>
          <a:lstStyle/>
          <a:p>
            <a:fld id="{01318715-98CD-4972-9519-CDA0EDD8AD86}" type="slidenum">
              <a:rPr lang="en-US" smtClean="0"/>
              <a:t>11</a:t>
            </a:fld>
            <a:endParaRPr lang="en-US" dirty="0"/>
          </a:p>
        </p:txBody>
      </p:sp>
    </p:spTree>
    <p:extLst>
      <p:ext uri="{BB962C8B-B14F-4D97-AF65-F5344CB8AC3E}">
        <p14:creationId xmlns:p14="http://schemas.microsoft.com/office/powerpoint/2010/main" val="3012037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demonstrated in the earlier slides with the SVM results and further supported with the scatterplot correlations, the SVM’s classifier can affirm or confirm which attributes identify or make up the identity of a designated class. Experimenting with the SVM in selecting features which contain the attributes helps in informing us of the features relevant to that class and can direct us in how to make use of the data. For instance, if the attribute features of male and urban highly influence the classification of an observation labelled as ‘less developed’, UNICEF can make use of this to shift and focus much of their outreach and efforts to those demographics that are more affected by school drop-out rates.</a:t>
            </a:r>
          </a:p>
        </p:txBody>
      </p:sp>
      <p:sp>
        <p:nvSpPr>
          <p:cNvPr id="4" name="Slide Number Placeholder 3"/>
          <p:cNvSpPr>
            <a:spLocks noGrp="1"/>
          </p:cNvSpPr>
          <p:nvPr>
            <p:ph type="sldNum" sz="quarter" idx="5"/>
          </p:nvPr>
        </p:nvSpPr>
        <p:spPr/>
        <p:txBody>
          <a:bodyPr/>
          <a:lstStyle/>
          <a:p>
            <a:fld id="{01318715-98CD-4972-9519-CDA0EDD8AD86}" type="slidenum">
              <a:rPr lang="en-US" smtClean="0"/>
              <a:t>12</a:t>
            </a:fld>
            <a:endParaRPr lang="en-US" dirty="0"/>
          </a:p>
        </p:txBody>
      </p:sp>
    </p:spTree>
    <p:extLst>
      <p:ext uri="{BB962C8B-B14F-4D97-AF65-F5344CB8AC3E}">
        <p14:creationId xmlns:p14="http://schemas.microsoft.com/office/powerpoint/2010/main" val="253869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recommendations I have in mind based on the predictions of the SVM are to reach out to certain demographics of the population according to critical needs. For our particular purpose and focus on those most affected, if a least developed region has a disproportionate number of girls dropping out in relation to other demographics, we can distribute much of our resources and services to that demographic most in need and address their needs primarily. On the other hand, if the female and rural residence demographics are both in dire need of aid, we can direct our outreach programs to them concurrently and even modify our outlook in how we address these demographics such as prioritizing females in rural areas if this is a particular niche of the population that affects such a profile adversely more so than others.</a:t>
            </a:r>
          </a:p>
        </p:txBody>
      </p:sp>
      <p:sp>
        <p:nvSpPr>
          <p:cNvPr id="4" name="Slide Number Placeholder 3"/>
          <p:cNvSpPr>
            <a:spLocks noGrp="1"/>
          </p:cNvSpPr>
          <p:nvPr>
            <p:ph type="sldNum" sz="quarter" idx="5"/>
          </p:nvPr>
        </p:nvSpPr>
        <p:spPr/>
        <p:txBody>
          <a:bodyPr/>
          <a:lstStyle/>
          <a:p>
            <a:fld id="{01318715-98CD-4972-9519-CDA0EDD8AD86}" type="slidenum">
              <a:rPr lang="en-US" smtClean="0"/>
              <a:t>13</a:t>
            </a:fld>
            <a:endParaRPr lang="en-US" dirty="0"/>
          </a:p>
        </p:txBody>
      </p:sp>
    </p:spTree>
    <p:extLst>
      <p:ext uri="{BB962C8B-B14F-4D97-AF65-F5344CB8AC3E}">
        <p14:creationId xmlns:p14="http://schemas.microsoft.com/office/powerpoint/2010/main" val="237271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aid of the SVM model, we can make the necessary adjustments and modifications to our logistics to meet the needs of </a:t>
            </a:r>
            <a:r>
              <a:rPr lang="en-US"/>
              <a:t>those demographics </a:t>
            </a:r>
            <a:r>
              <a:rPr lang="en-US" dirty="0"/>
              <a:t>within the population that need our assistance and truly ensure that out social mission to meet the needs and welfare of those children that require it is rightly identified, managed, and realized and thus also securing our reputation and reliability as an organization that works efficiently and delivers on its mission. Thank you!</a:t>
            </a:r>
          </a:p>
        </p:txBody>
      </p:sp>
      <p:sp>
        <p:nvSpPr>
          <p:cNvPr id="4" name="Slide Number Placeholder 3"/>
          <p:cNvSpPr>
            <a:spLocks noGrp="1"/>
          </p:cNvSpPr>
          <p:nvPr>
            <p:ph type="sldNum" sz="quarter" idx="5"/>
          </p:nvPr>
        </p:nvSpPr>
        <p:spPr/>
        <p:txBody>
          <a:bodyPr/>
          <a:lstStyle/>
          <a:p>
            <a:fld id="{01318715-98CD-4972-9519-CDA0EDD8AD86}" type="slidenum">
              <a:rPr lang="en-US" smtClean="0"/>
              <a:t>14</a:t>
            </a:fld>
            <a:endParaRPr lang="en-US" dirty="0"/>
          </a:p>
        </p:txBody>
      </p:sp>
    </p:spTree>
    <p:extLst>
      <p:ext uri="{BB962C8B-B14F-4D97-AF65-F5344CB8AC3E}">
        <p14:creationId xmlns:p14="http://schemas.microsoft.com/office/powerpoint/2010/main" val="20387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School drop-out rates are an on-going issue around the world but no where is this more keenly felt and places a great toll on the population than that of nations that are the least developed within the development regions index. On average, the least developed nations of the development regions index suffer a school drop-out rate that hovers around the 30% range. In addition, girls tend to be more affected by school drop-outs and students in rural areas experience a higher drop-out rate than that of students living in urban areas.</a:t>
            </a:r>
          </a:p>
        </p:txBody>
      </p:sp>
      <p:sp>
        <p:nvSpPr>
          <p:cNvPr id="4" name="Slide Number Placeholder 3"/>
          <p:cNvSpPr>
            <a:spLocks noGrp="1"/>
          </p:cNvSpPr>
          <p:nvPr>
            <p:ph type="sldNum" sz="quarter" idx="5"/>
          </p:nvPr>
        </p:nvSpPr>
        <p:spPr/>
        <p:txBody>
          <a:bodyPr/>
          <a:lstStyle/>
          <a:p>
            <a:fld id="{01318715-98CD-4972-9519-CDA0EDD8AD86}" type="slidenum">
              <a:rPr lang="en-US" smtClean="0"/>
              <a:t>2</a:t>
            </a:fld>
            <a:endParaRPr lang="en-US" dirty="0"/>
          </a:p>
        </p:txBody>
      </p:sp>
    </p:spTree>
    <p:extLst>
      <p:ext uri="{BB962C8B-B14F-4D97-AF65-F5344CB8AC3E}">
        <p14:creationId xmlns:p14="http://schemas.microsoft.com/office/powerpoint/2010/main" val="400716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support of the theory from the previous slide, I have gathered some data of school drop-out rates across the globe that spans a decade of data recording.  Originally,  I combined the three separate data sets of primary, lower secondary, and upper secondary students drop-out rates and selected six features or columns to work with for the SVM. The first feature ‘Development Regions’ functioning as the class feature and the other five features including ‘Total’, ‘Female’, ‘Male’, ‘Rural Residence’, and ‘Urban Residence’ functioning as the attribute features in which the SVM will utilize to predict on the classes that each observation or row belongs to.</a:t>
            </a:r>
          </a:p>
        </p:txBody>
      </p:sp>
      <p:sp>
        <p:nvSpPr>
          <p:cNvPr id="4" name="Slide Number Placeholder 3"/>
          <p:cNvSpPr>
            <a:spLocks noGrp="1"/>
          </p:cNvSpPr>
          <p:nvPr>
            <p:ph type="sldNum" sz="quarter" idx="5"/>
          </p:nvPr>
        </p:nvSpPr>
        <p:spPr/>
        <p:txBody>
          <a:bodyPr/>
          <a:lstStyle/>
          <a:p>
            <a:fld id="{01318715-98CD-4972-9519-CDA0EDD8AD86}" type="slidenum">
              <a:rPr lang="en-US" smtClean="0"/>
              <a:t>3</a:t>
            </a:fld>
            <a:endParaRPr lang="en-US" dirty="0"/>
          </a:p>
        </p:txBody>
      </p:sp>
    </p:spTree>
    <p:extLst>
      <p:ext uri="{BB962C8B-B14F-4D97-AF65-F5344CB8AC3E}">
        <p14:creationId xmlns:p14="http://schemas.microsoft.com/office/powerpoint/2010/main" val="271477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displayed on the slide here, this is a sample of the data frame we are working with but using a small sample of it for illustration purposes. The first column labelled Development Regions serves as the feature with the classes and the following five columns each serve as features with attributes on which the SVM will utilize to predict on the class that each observation or row belongs to. </a:t>
            </a:r>
          </a:p>
        </p:txBody>
      </p:sp>
      <p:sp>
        <p:nvSpPr>
          <p:cNvPr id="4" name="Slide Number Placeholder 3"/>
          <p:cNvSpPr>
            <a:spLocks noGrp="1"/>
          </p:cNvSpPr>
          <p:nvPr>
            <p:ph type="sldNum" sz="quarter" idx="5"/>
          </p:nvPr>
        </p:nvSpPr>
        <p:spPr/>
        <p:txBody>
          <a:bodyPr/>
          <a:lstStyle/>
          <a:p>
            <a:fld id="{01318715-98CD-4972-9519-CDA0EDD8AD86}" type="slidenum">
              <a:rPr lang="en-US" smtClean="0"/>
              <a:t>4</a:t>
            </a:fld>
            <a:endParaRPr lang="en-US" dirty="0"/>
          </a:p>
        </p:txBody>
      </p:sp>
    </p:spTree>
    <p:extLst>
      <p:ext uri="{BB962C8B-B14F-4D97-AF65-F5344CB8AC3E}">
        <p14:creationId xmlns:p14="http://schemas.microsoft.com/office/powerpoint/2010/main" val="354364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data set through the SVM’s classifier, I ran both the prediction set and test set on the confusion matrix function which illustrates a diagram of the number of correct predictions for each class. As can be seen here, the predictions for the least developed class were highly accurate as only 2 out of 22 predictions were wrongly classed here. Unfortunately, the more developed class was always wrongly predicted as we didn’t have enough support or observations with which to work with as a lot of more developed observations had to be dropped due to null values otherwise the SVM won’t work. </a:t>
            </a:r>
          </a:p>
        </p:txBody>
      </p:sp>
      <p:sp>
        <p:nvSpPr>
          <p:cNvPr id="4" name="Slide Number Placeholder 3"/>
          <p:cNvSpPr>
            <a:spLocks noGrp="1"/>
          </p:cNvSpPr>
          <p:nvPr>
            <p:ph type="sldNum" sz="quarter" idx="5"/>
          </p:nvPr>
        </p:nvSpPr>
        <p:spPr/>
        <p:txBody>
          <a:bodyPr/>
          <a:lstStyle/>
          <a:p>
            <a:fld id="{01318715-98CD-4972-9519-CDA0EDD8AD86}" type="slidenum">
              <a:rPr lang="en-US" smtClean="0"/>
              <a:t>5</a:t>
            </a:fld>
            <a:endParaRPr lang="en-US" dirty="0"/>
          </a:p>
        </p:txBody>
      </p:sp>
    </p:spTree>
    <p:extLst>
      <p:ext uri="{BB962C8B-B14F-4D97-AF65-F5344CB8AC3E}">
        <p14:creationId xmlns:p14="http://schemas.microsoft.com/office/powerpoint/2010/main" val="2781911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further clarification on the confusion matrix diagram from before, a classification report is also available which gives the readings for each of the metrics for which each observation of the data set is measured by; this report also expounds on the predictions as provided by the confusion matrix. Overall, the accuracy sits at 69% for this run of the data and is the number of predictions correctly predicted.</a:t>
            </a:r>
          </a:p>
        </p:txBody>
      </p:sp>
      <p:sp>
        <p:nvSpPr>
          <p:cNvPr id="4" name="Slide Number Placeholder 3"/>
          <p:cNvSpPr>
            <a:spLocks noGrp="1"/>
          </p:cNvSpPr>
          <p:nvPr>
            <p:ph type="sldNum" sz="quarter" idx="5"/>
          </p:nvPr>
        </p:nvSpPr>
        <p:spPr/>
        <p:txBody>
          <a:bodyPr/>
          <a:lstStyle/>
          <a:p>
            <a:fld id="{01318715-98CD-4972-9519-CDA0EDD8AD86}" type="slidenum">
              <a:rPr lang="en-US" smtClean="0"/>
              <a:t>6</a:t>
            </a:fld>
            <a:endParaRPr lang="en-US" dirty="0"/>
          </a:p>
        </p:txBody>
      </p:sp>
    </p:spTree>
    <p:extLst>
      <p:ext uri="{BB962C8B-B14F-4D97-AF65-F5344CB8AC3E}">
        <p14:creationId xmlns:p14="http://schemas.microsoft.com/office/powerpoint/2010/main" val="97209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this slide are the results of one of three additional runs conducted on the SVM’s classifier to test for the efficacy of the model. I used and treated the lower secondary school drop-out data as a separate and distinct data set for this particular run. In this case, both the predictions for the least developed and less developed regions improved in accuracy.</a:t>
            </a:r>
          </a:p>
        </p:txBody>
      </p:sp>
      <p:sp>
        <p:nvSpPr>
          <p:cNvPr id="4" name="Slide Number Placeholder 3"/>
          <p:cNvSpPr>
            <a:spLocks noGrp="1"/>
          </p:cNvSpPr>
          <p:nvPr>
            <p:ph type="sldNum" sz="quarter" idx="5"/>
          </p:nvPr>
        </p:nvSpPr>
        <p:spPr/>
        <p:txBody>
          <a:bodyPr/>
          <a:lstStyle/>
          <a:p>
            <a:fld id="{01318715-98CD-4972-9519-CDA0EDD8AD86}" type="slidenum">
              <a:rPr lang="en-US" smtClean="0"/>
              <a:t>7</a:t>
            </a:fld>
            <a:endParaRPr lang="en-US" dirty="0"/>
          </a:p>
        </p:txBody>
      </p:sp>
    </p:spTree>
    <p:extLst>
      <p:ext uri="{BB962C8B-B14F-4D97-AF65-F5344CB8AC3E}">
        <p14:creationId xmlns:p14="http://schemas.microsoft.com/office/powerpoint/2010/main" val="381319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around the metrics for the least and less developed classes have improved as well with the less developed class noticeably so and with better support as well at 15 observations to test on.  The accuracy has improved as well at 77%.</a:t>
            </a:r>
          </a:p>
        </p:txBody>
      </p:sp>
      <p:sp>
        <p:nvSpPr>
          <p:cNvPr id="4" name="Slide Number Placeholder 3"/>
          <p:cNvSpPr>
            <a:spLocks noGrp="1"/>
          </p:cNvSpPr>
          <p:nvPr>
            <p:ph type="sldNum" sz="quarter" idx="5"/>
          </p:nvPr>
        </p:nvSpPr>
        <p:spPr/>
        <p:txBody>
          <a:bodyPr/>
          <a:lstStyle/>
          <a:p>
            <a:fld id="{01318715-98CD-4972-9519-CDA0EDD8AD86}" type="slidenum">
              <a:rPr lang="en-US" smtClean="0"/>
              <a:t>8</a:t>
            </a:fld>
            <a:endParaRPr lang="en-US" dirty="0"/>
          </a:p>
        </p:txBody>
      </p:sp>
    </p:spTree>
    <p:extLst>
      <p:ext uri="{BB962C8B-B14F-4D97-AF65-F5344CB8AC3E}">
        <p14:creationId xmlns:p14="http://schemas.microsoft.com/office/powerpoint/2010/main" val="78907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support of the results generated by the SVM run, I created charts of all six of the features utilized by the model. For each of the three charts, I used two features each where each pair of features chosen display relevant relations, correlations, or contrasts. For the bar plot displayed here, each class of the Development Regions feature is shown here for comparative purposes to illustrate where they rank in total average drop-out rate. Clearly, development regions that fall in the least developed class suffer significantly higher drop-out rates than other regions lending support to the original theory.</a:t>
            </a:r>
          </a:p>
        </p:txBody>
      </p:sp>
      <p:sp>
        <p:nvSpPr>
          <p:cNvPr id="4" name="Slide Number Placeholder 3"/>
          <p:cNvSpPr>
            <a:spLocks noGrp="1"/>
          </p:cNvSpPr>
          <p:nvPr>
            <p:ph type="sldNum" sz="quarter" idx="5"/>
          </p:nvPr>
        </p:nvSpPr>
        <p:spPr/>
        <p:txBody>
          <a:bodyPr/>
          <a:lstStyle/>
          <a:p>
            <a:fld id="{01318715-98CD-4972-9519-CDA0EDD8AD86}" type="slidenum">
              <a:rPr lang="en-US" smtClean="0"/>
              <a:t>9</a:t>
            </a:fld>
            <a:endParaRPr lang="en-US" dirty="0"/>
          </a:p>
        </p:txBody>
      </p:sp>
    </p:spTree>
    <p:extLst>
      <p:ext uri="{BB962C8B-B14F-4D97-AF65-F5344CB8AC3E}">
        <p14:creationId xmlns:p14="http://schemas.microsoft.com/office/powerpoint/2010/main" val="241250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5/31/2022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5701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5/31/2022</a:t>
            </a:fld>
            <a:endParaRPr lang="en-US" dirty="0"/>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2165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5/31/2022</a:t>
            </a:fld>
            <a:endParaRPr lang="en-US" dirty="0"/>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47248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5/31/2022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850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5/31/2022</a:t>
            </a:fld>
            <a:endParaRPr lang="en-US" dirty="0"/>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71599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5/31/2022</a:t>
            </a:fld>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914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5/31/2022</a:t>
            </a:fld>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4379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5/31/2022</a:t>
            </a:fld>
            <a:endParaRPr lang="en-US" dirty="0"/>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93779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5/31/2022</a:t>
            </a:fld>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45849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5/31/2022</a:t>
            </a:fld>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0444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5/31/2022</a:t>
            </a:fld>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3818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5/31/2022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4870750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79" r:id="rId8"/>
    <p:sldLayoutId id="2147483880" r:id="rId9"/>
    <p:sldLayoutId id="2147483881" r:id="rId10"/>
    <p:sldLayoutId id="214748388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4" name="Picture 4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6" name="Rectangle 45">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Rectangle 47">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4">
            <a:alphaModFix amt="60000"/>
          </a:blip>
          <a:srcRect b="20"/>
          <a:stretch/>
        </p:blipFill>
        <p:spPr>
          <a:xfrm>
            <a:off x="0" y="0"/>
            <a:ext cx="12192000" cy="6858000"/>
          </a:xfrm>
          <a:prstGeom prst="rect">
            <a:avLst/>
          </a:prstGeom>
        </p:spPr>
      </p:pic>
      <p:sp>
        <p:nvSpPr>
          <p:cNvPr id="7" name="Title 6">
            <a:extLst>
              <a:ext uri="{FF2B5EF4-FFF2-40B4-BE49-F238E27FC236}">
                <a16:creationId xmlns:a16="http://schemas.microsoft.com/office/drawing/2014/main" id="{337E4725-5181-5262-3208-69901783A535}"/>
              </a:ext>
            </a:extLst>
          </p:cNvPr>
          <p:cNvSpPr>
            <a:spLocks noGrp="1"/>
          </p:cNvSpPr>
          <p:nvPr>
            <p:ph type="title"/>
          </p:nvPr>
        </p:nvSpPr>
        <p:spPr>
          <a:xfrm>
            <a:off x="838200" y="740211"/>
            <a:ext cx="7530685" cy="3163864"/>
          </a:xfrm>
        </p:spPr>
        <p:txBody>
          <a:bodyPr vert="horz" lIns="91440" tIns="45720" rIns="91440" bIns="45720" rtlCol="0" anchor="b">
            <a:normAutofit/>
          </a:bodyPr>
          <a:lstStyle/>
          <a:p>
            <a:r>
              <a:rPr lang="en-US" sz="8000" b="1" dirty="0">
                <a:solidFill>
                  <a:srgbClr val="FFFFFF"/>
                </a:solidFill>
              </a:rPr>
              <a:t>CAPSTONE</a:t>
            </a:r>
            <a:br>
              <a:rPr lang="en-US" sz="5200" dirty="0">
                <a:solidFill>
                  <a:srgbClr val="FFFFFF"/>
                </a:solidFill>
              </a:rPr>
            </a:br>
            <a:r>
              <a:rPr lang="en-US" sz="4000" b="1" dirty="0">
                <a:solidFill>
                  <a:srgbClr val="FFFFFF"/>
                </a:solidFill>
              </a:rPr>
              <a:t>PRESENTATION</a:t>
            </a:r>
          </a:p>
        </p:txBody>
      </p:sp>
    </p:spTree>
    <p:extLst>
      <p:ext uri="{BB962C8B-B14F-4D97-AF65-F5344CB8AC3E}">
        <p14:creationId xmlns:p14="http://schemas.microsoft.com/office/powerpoint/2010/main" val="37708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4" name="Title 3">
            <a:extLst>
              <a:ext uri="{FF2B5EF4-FFF2-40B4-BE49-F238E27FC236}">
                <a16:creationId xmlns:a16="http://schemas.microsoft.com/office/drawing/2014/main" id="{9CF2ACD3-335A-AE40-A48E-32DE2CC1E4A2}"/>
              </a:ext>
            </a:extLst>
          </p:cNvPr>
          <p:cNvSpPr>
            <a:spLocks noGrp="1"/>
          </p:cNvSpPr>
          <p:nvPr>
            <p:ph type="title"/>
          </p:nvPr>
        </p:nvSpPr>
        <p:spPr>
          <a:xfrm>
            <a:off x="1189933" y="315152"/>
            <a:ext cx="9774619" cy="542982"/>
          </a:xfrm>
        </p:spPr>
        <p:txBody>
          <a:bodyPr anchor="b">
            <a:normAutofit/>
          </a:bodyPr>
          <a:lstStyle/>
          <a:p>
            <a:pPr algn="ctr"/>
            <a:r>
              <a:rPr lang="en-US" sz="1800" b="1" dirty="0">
                <a:solidFill>
                  <a:schemeClr val="bg1"/>
                </a:solidFill>
              </a:rPr>
              <a:t>SCATTERPLOT OF MALE AND FEMALE DROP-OUT CORRELATIONS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2053883"/>
            <a:ext cx="9954076" cy="4262511"/>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pic>
        <p:nvPicPr>
          <p:cNvPr id="3" name="Picture 2" descr="Chart, scatter chart&#10;&#10;Description automatically generated">
            <a:extLst>
              <a:ext uri="{FF2B5EF4-FFF2-40B4-BE49-F238E27FC236}">
                <a16:creationId xmlns:a16="http://schemas.microsoft.com/office/drawing/2014/main" id="{ED4E1C87-A7B4-83FE-AE17-CAB2F5EE0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197" y="1173276"/>
            <a:ext cx="10410092" cy="5171253"/>
          </a:xfrm>
          <a:prstGeom prst="rect">
            <a:avLst/>
          </a:prstGeom>
        </p:spPr>
      </p:pic>
    </p:spTree>
    <p:extLst>
      <p:ext uri="{BB962C8B-B14F-4D97-AF65-F5344CB8AC3E}">
        <p14:creationId xmlns:p14="http://schemas.microsoft.com/office/powerpoint/2010/main" val="148416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4" name="Title 3">
            <a:extLst>
              <a:ext uri="{FF2B5EF4-FFF2-40B4-BE49-F238E27FC236}">
                <a16:creationId xmlns:a16="http://schemas.microsoft.com/office/drawing/2014/main" id="{9CF2ACD3-335A-AE40-A48E-32DE2CC1E4A2}"/>
              </a:ext>
            </a:extLst>
          </p:cNvPr>
          <p:cNvSpPr>
            <a:spLocks noGrp="1"/>
          </p:cNvSpPr>
          <p:nvPr>
            <p:ph type="title"/>
          </p:nvPr>
        </p:nvSpPr>
        <p:spPr>
          <a:xfrm>
            <a:off x="1189933" y="315152"/>
            <a:ext cx="9774619" cy="542982"/>
          </a:xfrm>
        </p:spPr>
        <p:txBody>
          <a:bodyPr anchor="b">
            <a:normAutofit fontScale="90000"/>
          </a:bodyPr>
          <a:lstStyle/>
          <a:p>
            <a:pPr algn="ctr"/>
            <a:r>
              <a:rPr lang="en-US" sz="1800" b="1" dirty="0">
                <a:solidFill>
                  <a:schemeClr val="bg1"/>
                </a:solidFill>
              </a:rPr>
              <a:t>SCATTERPLOT OF URBAN RESIDENCE AND RURAL RESIDENCE DROP-OUT CORRELATIONS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2053883"/>
            <a:ext cx="9954076" cy="4262511"/>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pic>
        <p:nvPicPr>
          <p:cNvPr id="5" name="Picture 4" descr="Chart, scatter chart&#10;&#10;Description automatically generated">
            <a:extLst>
              <a:ext uri="{FF2B5EF4-FFF2-40B4-BE49-F238E27FC236}">
                <a16:creationId xmlns:a16="http://schemas.microsoft.com/office/drawing/2014/main" id="{6A49ADFA-4E15-5B26-7458-563CE41A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88" y="1322364"/>
            <a:ext cx="10761784" cy="4951828"/>
          </a:xfrm>
          <a:prstGeom prst="rect">
            <a:avLst/>
          </a:prstGeom>
        </p:spPr>
      </p:pic>
    </p:spTree>
    <p:extLst>
      <p:ext uri="{BB962C8B-B14F-4D97-AF65-F5344CB8AC3E}">
        <p14:creationId xmlns:p14="http://schemas.microsoft.com/office/powerpoint/2010/main" val="165476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4" name="Title 3">
            <a:extLst>
              <a:ext uri="{FF2B5EF4-FFF2-40B4-BE49-F238E27FC236}">
                <a16:creationId xmlns:a16="http://schemas.microsoft.com/office/drawing/2014/main" id="{9CF2ACD3-335A-AE40-A48E-32DE2CC1E4A2}"/>
              </a:ext>
            </a:extLst>
          </p:cNvPr>
          <p:cNvSpPr>
            <a:spLocks noGrp="1"/>
          </p:cNvSpPr>
          <p:nvPr>
            <p:ph type="title"/>
          </p:nvPr>
        </p:nvSpPr>
        <p:spPr>
          <a:xfrm>
            <a:off x="1189933" y="315152"/>
            <a:ext cx="9774619" cy="542982"/>
          </a:xfrm>
        </p:spPr>
        <p:txBody>
          <a:bodyPr anchor="b">
            <a:normAutofit/>
          </a:bodyPr>
          <a:lstStyle/>
          <a:p>
            <a:pPr algn="ctr"/>
            <a:r>
              <a:rPr lang="en-US" sz="1800" b="1" dirty="0">
                <a:solidFill>
                  <a:schemeClr val="bg1"/>
                </a:solidFill>
              </a:rPr>
              <a:t>STRATEGIC IMPLICATIONS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1173277"/>
            <a:ext cx="9954076" cy="5143118"/>
          </a:xfrm>
        </p:spPr>
        <p:txBody>
          <a:bodyPr anchor="ctr">
            <a:normAutofit fontScale="77500" lnSpcReduction="20000"/>
          </a:bodyPr>
          <a:lstStyle/>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r>
              <a:rPr lang="en-US" sz="4100" b="1" dirty="0">
                <a:solidFill>
                  <a:schemeClr val="bg1"/>
                </a:solidFill>
              </a:rPr>
              <a:t>SVM ASSISTS IN CLASSIFICATION</a:t>
            </a:r>
          </a:p>
          <a:p>
            <a:pPr marL="0" indent="0" algn="ctr">
              <a:buNone/>
            </a:pPr>
            <a:endParaRPr lang="en-US" b="1" dirty="0">
              <a:solidFill>
                <a:schemeClr val="bg1"/>
              </a:solidFill>
            </a:endParaRPr>
          </a:p>
          <a:p>
            <a:pPr marL="0" indent="0" algn="ctr">
              <a:buNone/>
            </a:pPr>
            <a:endParaRPr lang="en-US" b="1" dirty="0">
              <a:solidFill>
                <a:schemeClr val="bg1"/>
              </a:solidFill>
            </a:endParaRPr>
          </a:p>
          <a:p>
            <a:pPr marL="0" indent="0" algn="ctr">
              <a:buNone/>
            </a:pPr>
            <a:r>
              <a:rPr lang="en-US" sz="4100" b="1" dirty="0">
                <a:solidFill>
                  <a:schemeClr val="bg1"/>
                </a:solidFill>
              </a:rPr>
              <a:t>CHOOSING THE RIGHT FEATURES</a:t>
            </a:r>
          </a:p>
          <a:p>
            <a:pPr algn="ctr"/>
            <a:endParaRPr lang="en-US" b="1" dirty="0">
              <a:solidFill>
                <a:schemeClr val="bg1"/>
              </a:solidFill>
            </a:endParaRPr>
          </a:p>
          <a:p>
            <a:pPr algn="ctr"/>
            <a:endParaRPr lang="en-US" b="1" dirty="0">
              <a:solidFill>
                <a:schemeClr val="bg1"/>
              </a:solidFill>
            </a:endParaRPr>
          </a:p>
          <a:p>
            <a:pPr algn="ctr"/>
            <a:r>
              <a:rPr lang="en-US" sz="4100" b="1" dirty="0">
                <a:solidFill>
                  <a:schemeClr val="bg1"/>
                </a:solidFill>
              </a:rPr>
              <a:t>STEERING TOWARD SPECIFIED TARGETS</a:t>
            </a: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spTree>
    <p:extLst>
      <p:ext uri="{BB962C8B-B14F-4D97-AF65-F5344CB8AC3E}">
        <p14:creationId xmlns:p14="http://schemas.microsoft.com/office/powerpoint/2010/main" val="380850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4" name="Title 3">
            <a:extLst>
              <a:ext uri="{FF2B5EF4-FFF2-40B4-BE49-F238E27FC236}">
                <a16:creationId xmlns:a16="http://schemas.microsoft.com/office/drawing/2014/main" id="{9CF2ACD3-335A-AE40-A48E-32DE2CC1E4A2}"/>
              </a:ext>
            </a:extLst>
          </p:cNvPr>
          <p:cNvSpPr>
            <a:spLocks noGrp="1"/>
          </p:cNvSpPr>
          <p:nvPr>
            <p:ph type="title"/>
          </p:nvPr>
        </p:nvSpPr>
        <p:spPr>
          <a:xfrm>
            <a:off x="1189933" y="315152"/>
            <a:ext cx="9774619" cy="542982"/>
          </a:xfrm>
        </p:spPr>
        <p:txBody>
          <a:bodyPr anchor="b">
            <a:normAutofit/>
          </a:bodyPr>
          <a:lstStyle/>
          <a:p>
            <a:pPr algn="ctr"/>
            <a:r>
              <a:rPr lang="en-US" sz="1800" b="1" dirty="0">
                <a:solidFill>
                  <a:schemeClr val="bg1"/>
                </a:solidFill>
              </a:rPr>
              <a:t>RECOMMENDATIONS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1491175"/>
            <a:ext cx="9954076" cy="4825219"/>
          </a:xfrm>
        </p:spPr>
        <p:txBody>
          <a:bodyPr anchor="ctr">
            <a:normAutofit fontScale="62500" lnSpcReduction="20000"/>
          </a:bodyPr>
          <a:lstStyle/>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r>
              <a:rPr lang="en-US" sz="5100" b="1" dirty="0">
                <a:solidFill>
                  <a:schemeClr val="bg1"/>
                </a:solidFill>
              </a:rPr>
              <a:t>USE SVM TO TAILOR OUTREACH</a:t>
            </a:r>
          </a:p>
          <a:p>
            <a:pPr algn="ctr"/>
            <a:endParaRPr lang="en-US" sz="3200" b="1" dirty="0">
              <a:solidFill>
                <a:schemeClr val="bg1"/>
              </a:solidFill>
            </a:endParaRPr>
          </a:p>
          <a:p>
            <a:pPr algn="ctr"/>
            <a:endParaRPr lang="en-US" sz="3200" b="1" dirty="0">
              <a:solidFill>
                <a:schemeClr val="bg1"/>
              </a:solidFill>
            </a:endParaRPr>
          </a:p>
          <a:p>
            <a:pPr algn="ctr"/>
            <a:r>
              <a:rPr lang="en-US" sz="5100" b="1" dirty="0">
                <a:solidFill>
                  <a:schemeClr val="bg1"/>
                </a:solidFill>
              </a:rPr>
              <a:t>PROVIDE SERVICES IN SEQUENCE</a:t>
            </a:r>
          </a:p>
          <a:p>
            <a:pPr algn="ctr"/>
            <a:endParaRPr lang="en-US" sz="3200" b="1" dirty="0">
              <a:solidFill>
                <a:schemeClr val="bg1"/>
              </a:solidFill>
            </a:endParaRPr>
          </a:p>
          <a:p>
            <a:pPr algn="ctr"/>
            <a:endParaRPr lang="en-US" sz="3200" b="1" dirty="0">
              <a:solidFill>
                <a:schemeClr val="bg1"/>
              </a:solidFill>
            </a:endParaRPr>
          </a:p>
          <a:p>
            <a:pPr algn="ctr"/>
            <a:r>
              <a:rPr lang="en-US" sz="5100" b="1" dirty="0">
                <a:solidFill>
                  <a:schemeClr val="bg1"/>
                </a:solidFill>
              </a:rPr>
              <a:t>PROVIDE SERVICES COMPOSITELY</a:t>
            </a: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b="1" dirty="0">
              <a:solidFill>
                <a:schemeClr val="bg1"/>
              </a:solidFill>
            </a:endParaRPr>
          </a:p>
          <a:p>
            <a:pPr algn="ctr"/>
            <a:endParaRPr lang="en-US" sz="1800" dirty="0">
              <a:solidFill>
                <a:srgbClr val="FFFFFF"/>
              </a:solidFill>
            </a:endParaRPr>
          </a:p>
          <a:p>
            <a:pPr algn="ctr"/>
            <a:endParaRPr lang="en-US" sz="1800" dirty="0">
              <a:solidFill>
                <a:srgbClr val="FFFFFF"/>
              </a:solidFill>
            </a:endParaRPr>
          </a:p>
        </p:txBody>
      </p:sp>
    </p:spTree>
    <p:extLst>
      <p:ext uri="{BB962C8B-B14F-4D97-AF65-F5344CB8AC3E}">
        <p14:creationId xmlns:p14="http://schemas.microsoft.com/office/powerpoint/2010/main" val="327805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4" name="Title 3">
            <a:extLst>
              <a:ext uri="{FF2B5EF4-FFF2-40B4-BE49-F238E27FC236}">
                <a16:creationId xmlns:a16="http://schemas.microsoft.com/office/drawing/2014/main" id="{9CF2ACD3-335A-AE40-A48E-32DE2CC1E4A2}"/>
              </a:ext>
            </a:extLst>
          </p:cNvPr>
          <p:cNvSpPr>
            <a:spLocks noGrp="1"/>
          </p:cNvSpPr>
          <p:nvPr>
            <p:ph type="title"/>
          </p:nvPr>
        </p:nvSpPr>
        <p:spPr>
          <a:xfrm>
            <a:off x="1189933" y="315152"/>
            <a:ext cx="9774619" cy="542982"/>
          </a:xfrm>
        </p:spPr>
        <p:txBody>
          <a:bodyPr anchor="b">
            <a:normAutofit/>
          </a:bodyPr>
          <a:lstStyle/>
          <a:p>
            <a:pPr algn="ctr"/>
            <a:r>
              <a:rPr lang="en-US" sz="1800" b="1" dirty="0">
                <a:solidFill>
                  <a:schemeClr val="bg1"/>
                </a:solidFill>
              </a:rPr>
              <a:t>BUSINESS PROFITABILITY</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1491175"/>
            <a:ext cx="9954076" cy="4825219"/>
          </a:xfrm>
        </p:spPr>
        <p:txBody>
          <a:bodyPr anchor="ctr">
            <a:normAutofit fontScale="55000" lnSpcReduction="20000"/>
          </a:bodyPr>
          <a:lstStyle/>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r>
              <a:rPr lang="en-US" sz="5800" b="1" dirty="0">
                <a:solidFill>
                  <a:schemeClr val="bg1"/>
                </a:solidFill>
              </a:rPr>
              <a:t>CAPITALIZE ON SOUND LOGISTICS</a:t>
            </a:r>
          </a:p>
          <a:p>
            <a:pPr algn="ctr"/>
            <a:endParaRPr lang="en-US" sz="3200" b="1" dirty="0">
              <a:solidFill>
                <a:schemeClr val="bg1"/>
              </a:solidFill>
            </a:endParaRPr>
          </a:p>
          <a:p>
            <a:pPr algn="ctr"/>
            <a:endParaRPr lang="en-US" sz="3200" b="1" dirty="0">
              <a:solidFill>
                <a:schemeClr val="bg1"/>
              </a:solidFill>
            </a:endParaRPr>
          </a:p>
          <a:p>
            <a:pPr algn="ctr"/>
            <a:r>
              <a:rPr lang="en-US" sz="5800" b="1" dirty="0">
                <a:solidFill>
                  <a:schemeClr val="bg1"/>
                </a:solidFill>
              </a:rPr>
              <a:t>PRIORITIZE DIRE NEEDS GROUPS</a:t>
            </a:r>
          </a:p>
          <a:p>
            <a:pPr marL="0" indent="0" algn="ctr">
              <a:buNone/>
            </a:pPr>
            <a:endParaRPr lang="en-US" sz="3200" b="1" dirty="0">
              <a:solidFill>
                <a:schemeClr val="bg1"/>
              </a:solidFill>
            </a:endParaRPr>
          </a:p>
          <a:p>
            <a:pPr marL="0" indent="0" algn="ctr">
              <a:buNone/>
            </a:pPr>
            <a:endParaRPr lang="en-US" sz="3200" b="1" dirty="0">
              <a:solidFill>
                <a:schemeClr val="bg1"/>
              </a:solidFill>
            </a:endParaRPr>
          </a:p>
          <a:p>
            <a:pPr algn="ctr"/>
            <a:r>
              <a:rPr lang="en-US" sz="5800" b="1" dirty="0">
                <a:solidFill>
                  <a:schemeClr val="bg1"/>
                </a:solidFill>
              </a:rPr>
              <a:t>ENSURE SOCIAL MISSION IS REALIZED</a:t>
            </a:r>
          </a:p>
          <a:p>
            <a:pPr algn="ctr"/>
            <a:endParaRPr lang="en-US" sz="3200" b="1" dirty="0">
              <a:solidFill>
                <a:schemeClr val="bg1"/>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b="1" dirty="0">
              <a:solidFill>
                <a:schemeClr val="bg1"/>
              </a:solidFill>
            </a:endParaRPr>
          </a:p>
          <a:p>
            <a:pPr algn="ctr"/>
            <a:endParaRPr lang="en-US" sz="1800" dirty="0">
              <a:solidFill>
                <a:srgbClr val="FFFFFF"/>
              </a:solidFill>
            </a:endParaRPr>
          </a:p>
          <a:p>
            <a:pPr algn="ctr"/>
            <a:endParaRPr lang="en-US" sz="1800" dirty="0">
              <a:solidFill>
                <a:srgbClr val="FFFFFF"/>
              </a:solidFill>
            </a:endParaRPr>
          </a:p>
        </p:txBody>
      </p:sp>
    </p:spTree>
    <p:extLst>
      <p:ext uri="{BB962C8B-B14F-4D97-AF65-F5344CB8AC3E}">
        <p14:creationId xmlns:p14="http://schemas.microsoft.com/office/powerpoint/2010/main" val="302123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5" name="Title 4">
            <a:extLst>
              <a:ext uri="{FF2B5EF4-FFF2-40B4-BE49-F238E27FC236}">
                <a16:creationId xmlns:a16="http://schemas.microsoft.com/office/drawing/2014/main" id="{B0973FEF-3BEA-02A5-8122-D442B3A4B75F}"/>
              </a:ext>
            </a:extLst>
          </p:cNvPr>
          <p:cNvSpPr>
            <a:spLocks noGrp="1"/>
          </p:cNvSpPr>
          <p:nvPr>
            <p:ph type="title"/>
          </p:nvPr>
        </p:nvSpPr>
        <p:spPr>
          <a:xfrm>
            <a:off x="1207166" y="622496"/>
            <a:ext cx="9774619" cy="583808"/>
          </a:xfrm>
        </p:spPr>
        <p:txBody>
          <a:bodyPr anchor="b">
            <a:normAutofit/>
          </a:bodyPr>
          <a:lstStyle/>
          <a:p>
            <a:pPr algn="ctr"/>
            <a:r>
              <a:rPr lang="en-US" sz="2000" b="1" dirty="0">
                <a:solidFill>
                  <a:srgbClr val="FFFFFF"/>
                </a:solidFill>
              </a:rPr>
              <a:t>PROBLEM IDENTIFICATION—SCHOOL DROP-OUT RATES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07166" y="1828790"/>
            <a:ext cx="9954076" cy="3988200"/>
          </a:xfrm>
        </p:spPr>
        <p:txBody>
          <a:bodyPr anchor="ctr">
            <a:normAutofit fontScale="62500" lnSpcReduction="20000"/>
          </a:bodyPr>
          <a:lstStyle/>
          <a:p>
            <a:pPr algn="ctr">
              <a:lnSpc>
                <a:spcPct val="100000"/>
              </a:lnSpc>
            </a:pPr>
            <a:endParaRPr lang="en-US" sz="1800" dirty="0">
              <a:solidFill>
                <a:srgbClr val="FFFFFF"/>
              </a:solidFill>
            </a:endParaRPr>
          </a:p>
          <a:p>
            <a:pPr algn="ctr">
              <a:lnSpc>
                <a:spcPct val="100000"/>
              </a:lnSpc>
            </a:pPr>
            <a:endParaRPr lang="en-US" sz="1800" b="1" dirty="0">
              <a:solidFill>
                <a:srgbClr val="FFFFFF"/>
              </a:solidFill>
            </a:endParaRPr>
          </a:p>
          <a:p>
            <a:pPr algn="ctr">
              <a:lnSpc>
                <a:spcPct val="100000"/>
              </a:lnSpc>
            </a:pPr>
            <a:endParaRPr lang="en-US" sz="1800" b="1" dirty="0">
              <a:solidFill>
                <a:srgbClr val="FFFFFF"/>
              </a:solidFill>
            </a:endParaRPr>
          </a:p>
          <a:p>
            <a:pPr algn="ctr">
              <a:lnSpc>
                <a:spcPct val="100000"/>
              </a:lnSpc>
            </a:pPr>
            <a:r>
              <a:rPr lang="en-US" sz="5100" b="1" dirty="0">
                <a:solidFill>
                  <a:srgbClr val="FFFFFF"/>
                </a:solidFill>
              </a:rPr>
              <a:t>Developing World more affected</a:t>
            </a:r>
          </a:p>
          <a:p>
            <a:pPr algn="ctr">
              <a:lnSpc>
                <a:spcPct val="100000"/>
              </a:lnSpc>
            </a:pPr>
            <a:endParaRPr lang="en-US" sz="1800" dirty="0">
              <a:solidFill>
                <a:srgbClr val="FFFFFF"/>
              </a:solidFill>
            </a:endParaRPr>
          </a:p>
          <a:p>
            <a:pPr algn="ctr">
              <a:lnSpc>
                <a:spcPct val="100000"/>
              </a:lnSpc>
            </a:pPr>
            <a:endParaRPr lang="en-US" sz="1800" b="1" dirty="0">
              <a:solidFill>
                <a:srgbClr val="FFFFFF"/>
              </a:solidFill>
            </a:endParaRPr>
          </a:p>
          <a:p>
            <a:pPr algn="ctr">
              <a:lnSpc>
                <a:spcPct val="100000"/>
              </a:lnSpc>
            </a:pPr>
            <a:endParaRPr lang="en-US" sz="1800" b="1" dirty="0">
              <a:solidFill>
                <a:srgbClr val="FFFFFF"/>
              </a:solidFill>
            </a:endParaRPr>
          </a:p>
          <a:p>
            <a:pPr algn="ctr">
              <a:lnSpc>
                <a:spcPct val="100000"/>
              </a:lnSpc>
            </a:pPr>
            <a:r>
              <a:rPr lang="en-US" sz="5100" b="1" dirty="0">
                <a:solidFill>
                  <a:srgbClr val="FFFFFF"/>
                </a:solidFill>
              </a:rPr>
              <a:t>Girls impacted more than boys </a:t>
            </a:r>
          </a:p>
          <a:p>
            <a:pPr algn="ctr">
              <a:lnSpc>
                <a:spcPct val="100000"/>
              </a:lnSpc>
            </a:pPr>
            <a:endParaRPr lang="en-US" sz="1800" dirty="0">
              <a:solidFill>
                <a:srgbClr val="FFFFFF"/>
              </a:solidFill>
            </a:endParaRPr>
          </a:p>
          <a:p>
            <a:pPr algn="ctr">
              <a:lnSpc>
                <a:spcPct val="100000"/>
              </a:lnSpc>
            </a:pPr>
            <a:endParaRPr lang="en-US" sz="1800" b="1" dirty="0">
              <a:solidFill>
                <a:srgbClr val="FFFFFF"/>
              </a:solidFill>
            </a:endParaRPr>
          </a:p>
          <a:p>
            <a:pPr algn="ctr">
              <a:lnSpc>
                <a:spcPct val="100000"/>
              </a:lnSpc>
            </a:pPr>
            <a:endParaRPr lang="en-US" sz="1800" b="1" dirty="0">
              <a:solidFill>
                <a:srgbClr val="FFFFFF"/>
              </a:solidFill>
            </a:endParaRPr>
          </a:p>
          <a:p>
            <a:pPr algn="ctr">
              <a:lnSpc>
                <a:spcPct val="100000"/>
              </a:lnSpc>
            </a:pPr>
            <a:r>
              <a:rPr lang="en-US" sz="5100" b="1" dirty="0">
                <a:solidFill>
                  <a:srgbClr val="FFFFFF"/>
                </a:solidFill>
              </a:rPr>
              <a:t>Felt more in rural areas than urban</a:t>
            </a:r>
          </a:p>
          <a:p>
            <a:pPr algn="ctr">
              <a:lnSpc>
                <a:spcPct val="100000"/>
              </a:lnSpc>
            </a:pPr>
            <a:endParaRPr lang="en-US" sz="1800" dirty="0">
              <a:solidFill>
                <a:srgbClr val="FFFFFF"/>
              </a:solidFill>
            </a:endParaRPr>
          </a:p>
          <a:p>
            <a:pPr algn="ctr">
              <a:lnSpc>
                <a:spcPct val="100000"/>
              </a:lnSpc>
            </a:pPr>
            <a:endParaRPr lang="en-US" sz="1800" dirty="0">
              <a:solidFill>
                <a:srgbClr val="FFFFFF"/>
              </a:solidFill>
            </a:endParaRPr>
          </a:p>
          <a:p>
            <a:pPr algn="ctr">
              <a:lnSpc>
                <a:spcPct val="100000"/>
              </a:lnSpc>
            </a:pPr>
            <a:endParaRPr lang="en-US" sz="1800" dirty="0">
              <a:solidFill>
                <a:srgbClr val="FFFFFF"/>
              </a:solidFill>
            </a:endParaRPr>
          </a:p>
          <a:p>
            <a:pPr algn="ctr">
              <a:lnSpc>
                <a:spcPct val="100000"/>
              </a:lnSpc>
            </a:pPr>
            <a:endParaRPr lang="en-US" sz="1800" dirty="0">
              <a:solidFill>
                <a:srgbClr val="FFFFFF"/>
              </a:solidFill>
            </a:endParaRPr>
          </a:p>
        </p:txBody>
      </p:sp>
    </p:spTree>
    <p:extLst>
      <p:ext uri="{BB962C8B-B14F-4D97-AF65-F5344CB8AC3E}">
        <p14:creationId xmlns:p14="http://schemas.microsoft.com/office/powerpoint/2010/main" val="330238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8" name="Title 7">
            <a:extLst>
              <a:ext uri="{FF2B5EF4-FFF2-40B4-BE49-F238E27FC236}">
                <a16:creationId xmlns:a16="http://schemas.microsoft.com/office/drawing/2014/main" id="{66819D35-6FDC-C3BA-F9C4-033C9EE96F75}"/>
              </a:ext>
            </a:extLst>
          </p:cNvPr>
          <p:cNvSpPr>
            <a:spLocks noGrp="1"/>
          </p:cNvSpPr>
          <p:nvPr>
            <p:ph type="title"/>
          </p:nvPr>
        </p:nvSpPr>
        <p:spPr>
          <a:xfrm>
            <a:off x="1219202" y="209263"/>
            <a:ext cx="9774619" cy="803611"/>
          </a:xfrm>
        </p:spPr>
        <p:txBody>
          <a:bodyPr anchor="b">
            <a:normAutofit/>
          </a:bodyPr>
          <a:lstStyle/>
          <a:p>
            <a:pPr algn="ctr"/>
            <a:r>
              <a:rPr lang="en-US" sz="2000" b="1" dirty="0">
                <a:solidFill>
                  <a:srgbClr val="FFFFFF"/>
                </a:solidFill>
              </a:rPr>
              <a:t>HOW WILL WE VERIFY THIS?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1589651"/>
            <a:ext cx="9954076" cy="4930726"/>
          </a:xfrm>
        </p:spPr>
        <p:txBody>
          <a:bodyPr anchor="ctr">
            <a:normAutofit fontScale="25000" lnSpcReduction="20000"/>
          </a:bodyPr>
          <a:lstStyle/>
          <a:p>
            <a:pPr algn="ctr"/>
            <a:endParaRPr lang="en-US" sz="1800" dirty="0">
              <a:solidFill>
                <a:srgbClr val="FFFFFF"/>
              </a:solidFill>
            </a:endParaRPr>
          </a:p>
          <a:p>
            <a:pPr algn="ctr"/>
            <a:endParaRPr lang="en-US" sz="1800" b="1" dirty="0">
              <a:solidFill>
                <a:srgbClr val="FFFFFF"/>
              </a:solidFill>
            </a:endParaRPr>
          </a:p>
          <a:p>
            <a:pPr algn="ctr"/>
            <a:endParaRPr lang="en-US" sz="1800" b="1" dirty="0">
              <a:solidFill>
                <a:srgbClr val="FFFFFF"/>
              </a:solidFill>
            </a:endParaRPr>
          </a:p>
          <a:p>
            <a:pPr algn="ctr"/>
            <a:endParaRPr lang="en-US" sz="3200" b="1" dirty="0">
              <a:solidFill>
                <a:srgbClr val="FFFFFF"/>
              </a:solidFill>
            </a:endParaRPr>
          </a:p>
          <a:p>
            <a:pPr algn="ctr"/>
            <a:endParaRPr lang="en-US" sz="3200" b="1" dirty="0">
              <a:solidFill>
                <a:srgbClr val="FFFFFF"/>
              </a:solidFill>
            </a:endParaRPr>
          </a:p>
          <a:p>
            <a:pPr algn="ctr"/>
            <a:endParaRPr lang="en-US" sz="3200" b="1" dirty="0">
              <a:solidFill>
                <a:srgbClr val="FFFFFF"/>
              </a:solidFill>
            </a:endParaRPr>
          </a:p>
          <a:p>
            <a:pPr marL="0" indent="0" algn="ctr">
              <a:buNone/>
            </a:pPr>
            <a:r>
              <a:rPr lang="en-US" sz="12800" b="1" dirty="0">
                <a:solidFill>
                  <a:srgbClr val="FFFFFF"/>
                </a:solidFill>
              </a:rPr>
              <a:t>COLLECTED DATA SETS</a:t>
            </a:r>
          </a:p>
          <a:p>
            <a:pPr algn="ctr"/>
            <a:endParaRPr lang="en-US" sz="5100" b="1" dirty="0">
              <a:solidFill>
                <a:srgbClr val="FFFFFF"/>
              </a:solidFill>
            </a:endParaRPr>
          </a:p>
          <a:p>
            <a:pPr algn="ctr"/>
            <a:endParaRPr lang="en-US" sz="9800" b="1" dirty="0">
              <a:solidFill>
                <a:srgbClr val="FFFFFF"/>
              </a:solidFill>
            </a:endParaRPr>
          </a:p>
          <a:p>
            <a:pPr algn="ctr"/>
            <a:r>
              <a:rPr lang="en-US" sz="12800" b="1" dirty="0">
                <a:solidFill>
                  <a:srgbClr val="FFFFFF"/>
                </a:solidFill>
              </a:rPr>
              <a:t>SVM—SUPPORT VECTOR MACHINE</a:t>
            </a:r>
          </a:p>
          <a:p>
            <a:pPr algn="ctr"/>
            <a:endParaRPr lang="en-US" sz="5800" b="1" dirty="0">
              <a:solidFill>
                <a:srgbClr val="FFFFFF"/>
              </a:solidFill>
            </a:endParaRPr>
          </a:p>
          <a:p>
            <a:pPr algn="ctr"/>
            <a:endParaRPr lang="en-US" sz="9800" b="1" dirty="0">
              <a:solidFill>
                <a:srgbClr val="FFFFFF"/>
              </a:solidFill>
            </a:endParaRPr>
          </a:p>
          <a:p>
            <a:pPr algn="ctr"/>
            <a:r>
              <a:rPr lang="en-US" sz="12800" b="1" dirty="0">
                <a:solidFill>
                  <a:srgbClr val="FFFFFF"/>
                </a:solidFill>
              </a:rPr>
              <a:t>THREE ADDITIONAL SVM RUNS</a:t>
            </a:r>
          </a:p>
          <a:p>
            <a:pPr algn="ctr"/>
            <a:endParaRPr lang="en-US" sz="5800" b="1" dirty="0">
              <a:solidFill>
                <a:srgbClr val="FFFFFF"/>
              </a:solidFill>
            </a:endParaRPr>
          </a:p>
          <a:p>
            <a:pPr algn="ctr"/>
            <a:endParaRPr lang="en-US" sz="9800" b="1" dirty="0">
              <a:solidFill>
                <a:srgbClr val="FFFFFF"/>
              </a:solidFill>
            </a:endParaRPr>
          </a:p>
          <a:p>
            <a:pPr algn="ctr"/>
            <a:r>
              <a:rPr lang="en-US" sz="12800" b="1" dirty="0">
                <a:solidFill>
                  <a:srgbClr val="FFFFFF"/>
                </a:solidFill>
              </a:rPr>
              <a:t>CHARTING OUR CLASSES AND ATTRIBUTES</a:t>
            </a:r>
          </a:p>
          <a:p>
            <a:pPr algn="ctr"/>
            <a:endParaRPr lang="en-US" sz="3200" b="1" dirty="0">
              <a:solidFill>
                <a:srgbClr val="FFFFFF"/>
              </a:solidFill>
            </a:endParaRPr>
          </a:p>
          <a:p>
            <a:pPr algn="ctr"/>
            <a:endParaRPr lang="en-US" sz="1800" b="1" dirty="0">
              <a:solidFill>
                <a:srgbClr val="FFFFFF"/>
              </a:solidFill>
            </a:endParaRPr>
          </a:p>
          <a:p>
            <a:pPr algn="ctr"/>
            <a:endParaRPr lang="en-US" sz="4000" b="1" dirty="0">
              <a:solidFill>
                <a:srgbClr val="FFFFFF"/>
              </a:solidFill>
            </a:endParaRPr>
          </a:p>
          <a:p>
            <a:pPr algn="ctr"/>
            <a:endParaRPr lang="en-US" sz="1800" dirty="0">
              <a:solidFill>
                <a:srgbClr val="FFFFFF"/>
              </a:solidFill>
            </a:endParaRPr>
          </a:p>
          <a:p>
            <a:pPr algn="ctr"/>
            <a:endParaRPr lang="en-US" sz="1800" b="1" dirty="0">
              <a:solidFill>
                <a:srgbClr val="FFFFFF"/>
              </a:solidFill>
            </a:endParaRPr>
          </a:p>
          <a:p>
            <a:pPr algn="ctr"/>
            <a:endParaRPr lang="en-US" sz="1800" b="1"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spTree>
    <p:extLst>
      <p:ext uri="{BB962C8B-B14F-4D97-AF65-F5344CB8AC3E}">
        <p14:creationId xmlns:p14="http://schemas.microsoft.com/office/powerpoint/2010/main" val="44705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0" y="237785"/>
            <a:ext cx="12188932" cy="6856614"/>
          </a:xfrm>
          <a:prstGeom prst="rect">
            <a:avLst/>
          </a:prstGeom>
        </p:spPr>
      </p:pic>
      <p:sp>
        <p:nvSpPr>
          <p:cNvPr id="3" name="Title 2">
            <a:extLst>
              <a:ext uri="{FF2B5EF4-FFF2-40B4-BE49-F238E27FC236}">
                <a16:creationId xmlns:a16="http://schemas.microsoft.com/office/drawing/2014/main" id="{FB89C114-A73B-6CDF-C446-490C05D93AA2}"/>
              </a:ext>
            </a:extLst>
          </p:cNvPr>
          <p:cNvSpPr>
            <a:spLocks noGrp="1"/>
          </p:cNvSpPr>
          <p:nvPr>
            <p:ph type="title"/>
          </p:nvPr>
        </p:nvSpPr>
        <p:spPr>
          <a:xfrm>
            <a:off x="1198179" y="237785"/>
            <a:ext cx="9774619" cy="789158"/>
          </a:xfrm>
        </p:spPr>
        <p:txBody>
          <a:bodyPr anchor="b">
            <a:normAutofit/>
          </a:bodyPr>
          <a:lstStyle/>
          <a:p>
            <a:pPr algn="ctr"/>
            <a:r>
              <a:rPr lang="en-US" sz="2000" b="1" dirty="0">
                <a:solidFill>
                  <a:srgbClr val="FFFFFF"/>
                </a:solidFill>
              </a:rPr>
              <a:t>SAMPLE OF DATA FRAME FEATURES</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3429000"/>
            <a:ext cx="9954076" cy="2514600"/>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64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graphicFrame>
        <p:nvGraphicFramePr>
          <p:cNvPr id="4" name="Table 4">
            <a:extLst>
              <a:ext uri="{FF2B5EF4-FFF2-40B4-BE49-F238E27FC236}">
                <a16:creationId xmlns:a16="http://schemas.microsoft.com/office/drawing/2014/main" id="{43A53B63-9965-4119-A467-FCDFC7A71335}"/>
              </a:ext>
            </a:extLst>
          </p:cNvPr>
          <p:cNvGraphicFramePr>
            <a:graphicFrameLocks noGrp="1"/>
          </p:cNvGraphicFramePr>
          <p:nvPr>
            <p:extLst>
              <p:ext uri="{D42A27DB-BD31-4B8C-83A1-F6EECF244321}">
                <p14:modId xmlns:p14="http://schemas.microsoft.com/office/powerpoint/2010/main" val="728914549"/>
              </p:ext>
            </p:extLst>
          </p:nvPr>
        </p:nvGraphicFramePr>
        <p:xfrm>
          <a:off x="738506" y="1716258"/>
          <a:ext cx="10711939" cy="4449288"/>
        </p:xfrm>
        <a:graphic>
          <a:graphicData uri="http://schemas.openxmlformats.org/drawingml/2006/table">
            <a:tbl>
              <a:tblPr firstRow="1" bandRow="1">
                <a:tableStyleId>{073A0DAA-6AF3-43AB-8588-CEC1D06C72B9}</a:tableStyleId>
              </a:tblPr>
              <a:tblGrid>
                <a:gridCol w="1530277">
                  <a:extLst>
                    <a:ext uri="{9D8B030D-6E8A-4147-A177-3AD203B41FA5}">
                      <a16:colId xmlns:a16="http://schemas.microsoft.com/office/drawing/2014/main" val="3550962655"/>
                    </a:ext>
                  </a:extLst>
                </a:gridCol>
                <a:gridCol w="1530277">
                  <a:extLst>
                    <a:ext uri="{9D8B030D-6E8A-4147-A177-3AD203B41FA5}">
                      <a16:colId xmlns:a16="http://schemas.microsoft.com/office/drawing/2014/main" val="1395301058"/>
                    </a:ext>
                  </a:extLst>
                </a:gridCol>
                <a:gridCol w="1530277">
                  <a:extLst>
                    <a:ext uri="{9D8B030D-6E8A-4147-A177-3AD203B41FA5}">
                      <a16:colId xmlns:a16="http://schemas.microsoft.com/office/drawing/2014/main" val="2807820752"/>
                    </a:ext>
                  </a:extLst>
                </a:gridCol>
                <a:gridCol w="1530277">
                  <a:extLst>
                    <a:ext uri="{9D8B030D-6E8A-4147-A177-3AD203B41FA5}">
                      <a16:colId xmlns:a16="http://schemas.microsoft.com/office/drawing/2014/main" val="2166262966"/>
                    </a:ext>
                  </a:extLst>
                </a:gridCol>
                <a:gridCol w="1530277">
                  <a:extLst>
                    <a:ext uri="{9D8B030D-6E8A-4147-A177-3AD203B41FA5}">
                      <a16:colId xmlns:a16="http://schemas.microsoft.com/office/drawing/2014/main" val="238791068"/>
                    </a:ext>
                  </a:extLst>
                </a:gridCol>
                <a:gridCol w="1530277">
                  <a:extLst>
                    <a:ext uri="{9D8B030D-6E8A-4147-A177-3AD203B41FA5}">
                      <a16:colId xmlns:a16="http://schemas.microsoft.com/office/drawing/2014/main" val="340904053"/>
                    </a:ext>
                  </a:extLst>
                </a:gridCol>
                <a:gridCol w="1530277">
                  <a:extLst>
                    <a:ext uri="{9D8B030D-6E8A-4147-A177-3AD203B41FA5}">
                      <a16:colId xmlns:a16="http://schemas.microsoft.com/office/drawing/2014/main" val="1390583248"/>
                    </a:ext>
                  </a:extLst>
                </a:gridCol>
              </a:tblGrid>
              <a:tr h="741548">
                <a:tc>
                  <a:txBody>
                    <a:bodyPr/>
                    <a:lstStyle/>
                    <a:p>
                      <a:endParaRPr lang="en-US" dirty="0"/>
                    </a:p>
                  </a:txBody>
                  <a:tcPr/>
                </a:tc>
                <a:tc>
                  <a:txBody>
                    <a:bodyPr/>
                    <a:lstStyle/>
                    <a:p>
                      <a:pPr algn="ctr"/>
                      <a:r>
                        <a:rPr lang="en-US" sz="1600" b="1" dirty="0"/>
                        <a:t>Development Regions</a:t>
                      </a:r>
                    </a:p>
                  </a:txBody>
                  <a:tcPr/>
                </a:tc>
                <a:tc>
                  <a:txBody>
                    <a:bodyPr/>
                    <a:lstStyle/>
                    <a:p>
                      <a:pPr algn="ctr"/>
                      <a:r>
                        <a:rPr lang="en-US" sz="1600" dirty="0"/>
                        <a:t>Total</a:t>
                      </a:r>
                    </a:p>
                  </a:txBody>
                  <a:tcPr/>
                </a:tc>
                <a:tc>
                  <a:txBody>
                    <a:bodyPr/>
                    <a:lstStyle/>
                    <a:p>
                      <a:pPr algn="ctr"/>
                      <a:r>
                        <a:rPr lang="en-US" sz="1600" dirty="0"/>
                        <a:t>Female</a:t>
                      </a:r>
                    </a:p>
                  </a:txBody>
                  <a:tcPr/>
                </a:tc>
                <a:tc>
                  <a:txBody>
                    <a:bodyPr/>
                    <a:lstStyle/>
                    <a:p>
                      <a:pPr algn="ctr"/>
                      <a:r>
                        <a:rPr lang="en-US" sz="1600" dirty="0"/>
                        <a:t>Male</a:t>
                      </a:r>
                    </a:p>
                  </a:txBody>
                  <a:tcPr/>
                </a:tc>
                <a:tc>
                  <a:txBody>
                    <a:bodyPr/>
                    <a:lstStyle/>
                    <a:p>
                      <a:pPr algn="ctr"/>
                      <a:r>
                        <a:rPr lang="en-US" sz="1600" dirty="0"/>
                        <a:t>Rural Residence</a:t>
                      </a:r>
                    </a:p>
                  </a:txBody>
                  <a:tcPr/>
                </a:tc>
                <a:tc>
                  <a:txBody>
                    <a:bodyPr/>
                    <a:lstStyle/>
                    <a:p>
                      <a:pPr algn="ctr"/>
                      <a:r>
                        <a:rPr lang="en-US" sz="1600" dirty="0"/>
                        <a:t>Urban Residence</a:t>
                      </a:r>
                    </a:p>
                  </a:txBody>
                  <a:tcPr/>
                </a:tc>
                <a:extLst>
                  <a:ext uri="{0D108BD9-81ED-4DB2-BD59-A6C34878D82A}">
                    <a16:rowId xmlns:a16="http://schemas.microsoft.com/office/drawing/2014/main" val="377711336"/>
                  </a:ext>
                </a:extLst>
              </a:tr>
              <a:tr h="741548">
                <a:tc>
                  <a:txBody>
                    <a:bodyPr/>
                    <a:lstStyle/>
                    <a:p>
                      <a:pPr algn="ctr"/>
                      <a:r>
                        <a:rPr lang="en-US" sz="1600" b="1" dirty="0"/>
                        <a:t>0</a:t>
                      </a:r>
                    </a:p>
                  </a:txBody>
                  <a:tcPr/>
                </a:tc>
                <a:tc>
                  <a:txBody>
                    <a:bodyPr/>
                    <a:lstStyle/>
                    <a:p>
                      <a:pPr algn="ctr"/>
                      <a:r>
                        <a:rPr lang="en-US" sz="1600" dirty="0"/>
                        <a:t>Least Developed</a:t>
                      </a:r>
                    </a:p>
                  </a:txBody>
                  <a:tcPr/>
                </a:tc>
                <a:tc>
                  <a:txBody>
                    <a:bodyPr/>
                    <a:lstStyle/>
                    <a:p>
                      <a:pPr algn="ctr"/>
                      <a:r>
                        <a:rPr lang="en-US" sz="1600" dirty="0"/>
                        <a:t>40%</a:t>
                      </a:r>
                    </a:p>
                  </a:txBody>
                  <a:tcPr/>
                </a:tc>
                <a:tc>
                  <a:txBody>
                    <a:bodyPr/>
                    <a:lstStyle/>
                    <a:p>
                      <a:pPr algn="ctr"/>
                      <a:r>
                        <a:rPr lang="en-US" sz="1600" dirty="0"/>
                        <a:t>56%</a:t>
                      </a:r>
                    </a:p>
                  </a:txBody>
                  <a:tcPr/>
                </a:tc>
                <a:tc>
                  <a:txBody>
                    <a:bodyPr/>
                    <a:lstStyle/>
                    <a:p>
                      <a:pPr algn="ctr"/>
                      <a:r>
                        <a:rPr lang="en-US" sz="1600" dirty="0"/>
                        <a:t>25%</a:t>
                      </a:r>
                    </a:p>
                  </a:txBody>
                  <a:tcPr/>
                </a:tc>
                <a:tc>
                  <a:txBody>
                    <a:bodyPr/>
                    <a:lstStyle/>
                    <a:p>
                      <a:pPr algn="ctr"/>
                      <a:r>
                        <a:rPr lang="en-US" sz="1600" dirty="0"/>
                        <a:t>46%</a:t>
                      </a:r>
                    </a:p>
                  </a:txBody>
                  <a:tcPr/>
                </a:tc>
                <a:tc>
                  <a:txBody>
                    <a:bodyPr/>
                    <a:lstStyle/>
                    <a:p>
                      <a:pPr algn="ctr"/>
                      <a:r>
                        <a:rPr lang="en-US" sz="1600" dirty="0"/>
                        <a:t>23%</a:t>
                      </a:r>
                    </a:p>
                  </a:txBody>
                  <a:tcPr/>
                </a:tc>
                <a:extLst>
                  <a:ext uri="{0D108BD9-81ED-4DB2-BD59-A6C34878D82A}">
                    <a16:rowId xmlns:a16="http://schemas.microsoft.com/office/drawing/2014/main" val="3869039808"/>
                  </a:ext>
                </a:extLst>
              </a:tr>
              <a:tr h="741548">
                <a:tc>
                  <a:txBody>
                    <a:bodyPr/>
                    <a:lstStyle/>
                    <a:p>
                      <a:pPr algn="ctr"/>
                      <a:r>
                        <a:rPr lang="en-US" sz="1600" b="1" dirty="0"/>
                        <a:t>1</a:t>
                      </a:r>
                    </a:p>
                  </a:txBody>
                  <a:tcPr/>
                </a:tc>
                <a:tc>
                  <a:txBody>
                    <a:bodyPr/>
                    <a:lstStyle/>
                    <a:p>
                      <a:pPr algn="ctr"/>
                      <a:r>
                        <a:rPr lang="en-US" sz="1600" dirty="0"/>
                        <a:t>More Developed</a:t>
                      </a:r>
                    </a:p>
                  </a:txBody>
                  <a:tcPr/>
                </a:tc>
                <a:tc>
                  <a:txBody>
                    <a:bodyPr/>
                    <a:lstStyle/>
                    <a:p>
                      <a:pPr algn="ctr"/>
                      <a:r>
                        <a:rPr lang="en-US" sz="1600" dirty="0"/>
                        <a:t>2%</a:t>
                      </a:r>
                    </a:p>
                  </a:txBody>
                  <a:tcPr/>
                </a:tc>
                <a:tc>
                  <a:txBody>
                    <a:bodyPr/>
                    <a:lstStyle/>
                    <a:p>
                      <a:pPr algn="ctr"/>
                      <a:r>
                        <a:rPr lang="en-US" sz="1600" dirty="0"/>
                        <a:t>2%</a:t>
                      </a:r>
                    </a:p>
                  </a:txBody>
                  <a:tcPr/>
                </a:tc>
                <a:tc>
                  <a:txBody>
                    <a:bodyPr/>
                    <a:lstStyle/>
                    <a:p>
                      <a:pPr algn="ctr"/>
                      <a:r>
                        <a:rPr lang="en-US" sz="1600" dirty="0"/>
                        <a:t>2%</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825758173"/>
                  </a:ext>
                </a:extLst>
              </a:tr>
              <a:tr h="741548">
                <a:tc>
                  <a:txBody>
                    <a:bodyPr/>
                    <a:lstStyle/>
                    <a:p>
                      <a:pPr algn="ctr"/>
                      <a:r>
                        <a:rPr lang="en-US" sz="1600" b="1" dirty="0"/>
                        <a:t>2</a:t>
                      </a:r>
                    </a:p>
                  </a:txBody>
                  <a:tcPr/>
                </a:tc>
                <a:tc>
                  <a:txBody>
                    <a:bodyPr/>
                    <a:lstStyle/>
                    <a:p>
                      <a:pPr algn="ctr"/>
                      <a:r>
                        <a:rPr lang="en-US" sz="1600" dirty="0"/>
                        <a:t>Less Developed</a:t>
                      </a:r>
                    </a:p>
                  </a:txBody>
                  <a:tcPr/>
                </a:tc>
                <a:tc>
                  <a:txBody>
                    <a:bodyPr/>
                    <a:lstStyle/>
                    <a:p>
                      <a:pPr algn="ctr"/>
                      <a:r>
                        <a:rPr lang="en-US" sz="1600" dirty="0"/>
                        <a:t>6%</a:t>
                      </a:r>
                    </a:p>
                  </a:txBody>
                  <a:tcPr/>
                </a:tc>
                <a:tc>
                  <a:txBody>
                    <a:bodyPr/>
                    <a:lstStyle/>
                    <a:p>
                      <a:pPr algn="ctr"/>
                      <a:r>
                        <a:rPr lang="en-US" sz="1600" dirty="0"/>
                        <a:t>6%</a:t>
                      </a:r>
                    </a:p>
                  </a:txBody>
                  <a:tcPr/>
                </a:tc>
                <a:tc>
                  <a:txBody>
                    <a:bodyPr/>
                    <a:lstStyle/>
                    <a:p>
                      <a:pPr algn="ctr"/>
                      <a:r>
                        <a:rPr lang="en-US" sz="1600" dirty="0"/>
                        <a:t>5%</a:t>
                      </a:r>
                    </a:p>
                  </a:txBody>
                  <a:tcPr/>
                </a:tc>
                <a:tc>
                  <a:txBody>
                    <a:bodyPr/>
                    <a:lstStyle/>
                    <a:p>
                      <a:pPr algn="ctr"/>
                      <a:r>
                        <a:rPr lang="en-US" sz="1600" dirty="0"/>
                        <a:t>8%</a:t>
                      </a:r>
                    </a:p>
                  </a:txBody>
                  <a:tcPr/>
                </a:tc>
                <a:tc>
                  <a:txBody>
                    <a:bodyPr/>
                    <a:lstStyle/>
                    <a:p>
                      <a:pPr algn="ctr"/>
                      <a:r>
                        <a:rPr lang="en-US" sz="1600" dirty="0"/>
                        <a:t>4%</a:t>
                      </a:r>
                    </a:p>
                  </a:txBody>
                  <a:tcPr/>
                </a:tc>
                <a:extLst>
                  <a:ext uri="{0D108BD9-81ED-4DB2-BD59-A6C34878D82A}">
                    <a16:rowId xmlns:a16="http://schemas.microsoft.com/office/drawing/2014/main" val="3687940980"/>
                  </a:ext>
                </a:extLst>
              </a:tr>
              <a:tr h="741548">
                <a:tc>
                  <a:txBody>
                    <a:bodyPr/>
                    <a:lstStyle/>
                    <a:p>
                      <a:pPr algn="ctr"/>
                      <a:r>
                        <a:rPr lang="en-US" sz="1600" b="1" dirty="0"/>
                        <a:t>4</a:t>
                      </a:r>
                    </a:p>
                  </a:txBody>
                  <a:tcPr/>
                </a:tc>
                <a:tc>
                  <a:txBody>
                    <a:bodyPr/>
                    <a:lstStyle/>
                    <a:p>
                      <a:pPr algn="ctr"/>
                      <a:r>
                        <a:rPr lang="en-US" sz="1600" dirty="0"/>
                        <a:t>Least Developed</a:t>
                      </a:r>
                    </a:p>
                  </a:txBody>
                  <a:tcPr/>
                </a:tc>
                <a:tc>
                  <a:txBody>
                    <a:bodyPr/>
                    <a:lstStyle/>
                    <a:p>
                      <a:pPr algn="ctr"/>
                      <a:r>
                        <a:rPr lang="en-US" sz="1600" dirty="0"/>
                        <a:t>15%</a:t>
                      </a:r>
                    </a:p>
                  </a:txBody>
                  <a:tcPr/>
                </a:tc>
                <a:tc>
                  <a:txBody>
                    <a:bodyPr/>
                    <a:lstStyle/>
                    <a:p>
                      <a:pPr algn="ctr"/>
                      <a:r>
                        <a:rPr lang="en-US" sz="1600" dirty="0"/>
                        <a:t>17%</a:t>
                      </a:r>
                    </a:p>
                  </a:txBody>
                  <a:tcPr/>
                </a:tc>
                <a:tc>
                  <a:txBody>
                    <a:bodyPr/>
                    <a:lstStyle/>
                    <a:p>
                      <a:pPr algn="ctr"/>
                      <a:r>
                        <a:rPr lang="en-US" sz="1600" dirty="0"/>
                        <a:t>14%</a:t>
                      </a:r>
                    </a:p>
                  </a:txBody>
                  <a:tcPr/>
                </a:tc>
                <a:tc>
                  <a:txBody>
                    <a:bodyPr/>
                    <a:lstStyle/>
                    <a:p>
                      <a:pPr algn="ctr"/>
                      <a:r>
                        <a:rPr lang="en-US" sz="1600" dirty="0"/>
                        <a:t>28%</a:t>
                      </a:r>
                    </a:p>
                  </a:txBody>
                  <a:tcPr/>
                </a:tc>
                <a:tc>
                  <a:txBody>
                    <a:bodyPr/>
                    <a:lstStyle/>
                    <a:p>
                      <a:pPr algn="ctr"/>
                      <a:r>
                        <a:rPr lang="en-US" sz="1600" dirty="0"/>
                        <a:t>10%</a:t>
                      </a:r>
                    </a:p>
                  </a:txBody>
                  <a:tcPr/>
                </a:tc>
                <a:extLst>
                  <a:ext uri="{0D108BD9-81ED-4DB2-BD59-A6C34878D82A}">
                    <a16:rowId xmlns:a16="http://schemas.microsoft.com/office/drawing/2014/main" val="2002610001"/>
                  </a:ext>
                </a:extLst>
              </a:tr>
              <a:tr h="741548">
                <a:tc>
                  <a:txBody>
                    <a:bodyPr/>
                    <a:lstStyle/>
                    <a:p>
                      <a:pPr algn="ctr"/>
                      <a:r>
                        <a:rPr lang="en-US" sz="1600" b="1" dirty="0"/>
                        <a:t>8</a:t>
                      </a:r>
                    </a:p>
                  </a:txBody>
                  <a:tcPr/>
                </a:tc>
                <a:tc>
                  <a:txBody>
                    <a:bodyPr/>
                    <a:lstStyle/>
                    <a:p>
                      <a:pPr algn="ctr"/>
                      <a:r>
                        <a:rPr lang="en-US" sz="1600" dirty="0"/>
                        <a:t>Less Developed</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extLst>
                  <a:ext uri="{0D108BD9-81ED-4DB2-BD59-A6C34878D82A}">
                    <a16:rowId xmlns:a16="http://schemas.microsoft.com/office/drawing/2014/main" val="1448005535"/>
                  </a:ext>
                </a:extLst>
              </a:tr>
            </a:tbl>
          </a:graphicData>
        </a:graphic>
      </p:graphicFrame>
    </p:spTree>
    <p:extLst>
      <p:ext uri="{BB962C8B-B14F-4D97-AF65-F5344CB8AC3E}">
        <p14:creationId xmlns:p14="http://schemas.microsoft.com/office/powerpoint/2010/main" val="397698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blip>
          <a:srcRect b="20"/>
          <a:stretch/>
        </p:blipFill>
        <p:spPr>
          <a:xfrm>
            <a:off x="20" y="0"/>
            <a:ext cx="12191980" cy="6856614"/>
          </a:xfrm>
          <a:prstGeom prst="rect">
            <a:avLst/>
          </a:prstGeom>
        </p:spPr>
      </p:pic>
      <p:sp>
        <p:nvSpPr>
          <p:cNvPr id="2" name="Title 1">
            <a:extLst>
              <a:ext uri="{FF2B5EF4-FFF2-40B4-BE49-F238E27FC236}">
                <a16:creationId xmlns:a16="http://schemas.microsoft.com/office/drawing/2014/main" id="{B16477E7-BD3E-6CBF-A157-80A19B9D72D7}"/>
              </a:ext>
            </a:extLst>
          </p:cNvPr>
          <p:cNvSpPr>
            <a:spLocks noGrp="1"/>
          </p:cNvSpPr>
          <p:nvPr>
            <p:ph type="title"/>
          </p:nvPr>
        </p:nvSpPr>
        <p:spPr>
          <a:xfrm>
            <a:off x="458694" y="365760"/>
            <a:ext cx="10895106" cy="872279"/>
          </a:xfrm>
        </p:spPr>
        <p:txBody>
          <a:bodyPr>
            <a:normAutofit/>
          </a:bodyPr>
          <a:lstStyle/>
          <a:p>
            <a:pPr algn="ctr"/>
            <a:r>
              <a:rPr lang="en-US" sz="1800" b="1" dirty="0">
                <a:solidFill>
                  <a:schemeClr val="bg1"/>
                </a:solidFill>
              </a:rPr>
              <a:t>ORIGINAL SVM RUN AND RESULTS—CONFUSION MATRIX</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458694" y="1949445"/>
            <a:ext cx="11274612" cy="4195763"/>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graphicFrame>
        <p:nvGraphicFramePr>
          <p:cNvPr id="5" name="Table 6">
            <a:extLst>
              <a:ext uri="{FF2B5EF4-FFF2-40B4-BE49-F238E27FC236}">
                <a16:creationId xmlns:a16="http://schemas.microsoft.com/office/drawing/2014/main" id="{85EFA52C-5DEC-CB74-3DD5-D0E494C80AAE}"/>
              </a:ext>
            </a:extLst>
          </p:cNvPr>
          <p:cNvGraphicFramePr>
            <a:graphicFrameLocks noGrp="1"/>
          </p:cNvGraphicFramePr>
          <p:nvPr>
            <p:extLst>
              <p:ext uri="{D42A27DB-BD31-4B8C-83A1-F6EECF244321}">
                <p14:modId xmlns:p14="http://schemas.microsoft.com/office/powerpoint/2010/main" val="1853834844"/>
              </p:ext>
            </p:extLst>
          </p:nvPr>
        </p:nvGraphicFramePr>
        <p:xfrm>
          <a:off x="939604" y="2248496"/>
          <a:ext cx="10312792" cy="3896712"/>
        </p:xfrm>
        <a:graphic>
          <a:graphicData uri="http://schemas.openxmlformats.org/drawingml/2006/table">
            <a:tbl>
              <a:tblPr firstRow="1" bandRow="1">
                <a:tableStyleId>{8EC20E35-A176-4012-BC5E-935CFFF8708E}</a:tableStyleId>
              </a:tblPr>
              <a:tblGrid>
                <a:gridCol w="2578198">
                  <a:extLst>
                    <a:ext uri="{9D8B030D-6E8A-4147-A177-3AD203B41FA5}">
                      <a16:colId xmlns:a16="http://schemas.microsoft.com/office/drawing/2014/main" val="1971548439"/>
                    </a:ext>
                  </a:extLst>
                </a:gridCol>
                <a:gridCol w="2578198">
                  <a:extLst>
                    <a:ext uri="{9D8B030D-6E8A-4147-A177-3AD203B41FA5}">
                      <a16:colId xmlns:a16="http://schemas.microsoft.com/office/drawing/2014/main" val="2098688218"/>
                    </a:ext>
                  </a:extLst>
                </a:gridCol>
                <a:gridCol w="2578198">
                  <a:extLst>
                    <a:ext uri="{9D8B030D-6E8A-4147-A177-3AD203B41FA5}">
                      <a16:colId xmlns:a16="http://schemas.microsoft.com/office/drawing/2014/main" val="2784206262"/>
                    </a:ext>
                  </a:extLst>
                </a:gridCol>
                <a:gridCol w="2578198">
                  <a:extLst>
                    <a:ext uri="{9D8B030D-6E8A-4147-A177-3AD203B41FA5}">
                      <a16:colId xmlns:a16="http://schemas.microsoft.com/office/drawing/2014/main" val="50994588"/>
                    </a:ext>
                  </a:extLst>
                </a:gridCol>
              </a:tblGrid>
              <a:tr h="974178">
                <a:tc>
                  <a:txBody>
                    <a:bodyPr/>
                    <a:lstStyle/>
                    <a:p>
                      <a:endParaRPr lang="en-US" dirty="0"/>
                    </a:p>
                  </a:txBody>
                  <a:tcPr/>
                </a:tc>
                <a:tc>
                  <a:txBody>
                    <a:bodyPr/>
                    <a:lstStyle/>
                    <a:p>
                      <a:pPr algn="ctr"/>
                      <a:r>
                        <a:rPr lang="en-US" sz="2000" dirty="0">
                          <a:solidFill>
                            <a:schemeClr val="bg1"/>
                          </a:solidFill>
                        </a:rPr>
                        <a:t>LEAST DEVELOPED</a:t>
                      </a:r>
                    </a:p>
                  </a:txBody>
                  <a:tcPr/>
                </a:tc>
                <a:tc>
                  <a:txBody>
                    <a:bodyPr/>
                    <a:lstStyle/>
                    <a:p>
                      <a:pPr algn="ctr"/>
                      <a:r>
                        <a:rPr lang="en-US" sz="2000" dirty="0">
                          <a:solidFill>
                            <a:schemeClr val="bg1"/>
                          </a:solidFill>
                        </a:rPr>
                        <a:t>LESS DEVELOPED</a:t>
                      </a:r>
                    </a:p>
                  </a:txBody>
                  <a:tcPr/>
                </a:tc>
                <a:tc>
                  <a:txBody>
                    <a:bodyPr/>
                    <a:lstStyle/>
                    <a:p>
                      <a:pPr algn="ctr"/>
                      <a:r>
                        <a:rPr lang="en-US" sz="2000" dirty="0">
                          <a:solidFill>
                            <a:schemeClr val="bg1"/>
                          </a:solidFill>
                        </a:rPr>
                        <a:t>MORE DEVELOPED</a:t>
                      </a:r>
                    </a:p>
                  </a:txBody>
                  <a:tcPr/>
                </a:tc>
                <a:extLst>
                  <a:ext uri="{0D108BD9-81ED-4DB2-BD59-A6C34878D82A}">
                    <a16:rowId xmlns:a16="http://schemas.microsoft.com/office/drawing/2014/main" val="2637545680"/>
                  </a:ext>
                </a:extLst>
              </a:tr>
              <a:tr h="974178">
                <a:tc>
                  <a:txBody>
                    <a:bodyPr/>
                    <a:lstStyle/>
                    <a:p>
                      <a:pPr algn="ctr"/>
                      <a:r>
                        <a:rPr lang="en-US" sz="2000" b="1" dirty="0"/>
                        <a:t>LEAST DEVELOPED</a:t>
                      </a:r>
                    </a:p>
                  </a:txBody>
                  <a:tcPr/>
                </a:tc>
                <a:tc>
                  <a:txBody>
                    <a:bodyPr/>
                    <a:lstStyle/>
                    <a:p>
                      <a:pPr algn="ctr"/>
                      <a:r>
                        <a:rPr lang="en-US" sz="2000" b="1" dirty="0"/>
                        <a:t>20</a:t>
                      </a:r>
                    </a:p>
                  </a:txBody>
                  <a:tcPr/>
                </a:tc>
                <a:tc>
                  <a:txBody>
                    <a:bodyPr/>
                    <a:lstStyle/>
                    <a:p>
                      <a:pPr algn="ctr"/>
                      <a:r>
                        <a:rPr lang="en-US" sz="2000" b="1" dirty="0"/>
                        <a:t>2</a:t>
                      </a:r>
                    </a:p>
                  </a:txBody>
                  <a:tcPr/>
                </a:tc>
                <a:tc>
                  <a:txBody>
                    <a:bodyPr/>
                    <a:lstStyle/>
                    <a:p>
                      <a:pPr algn="ctr"/>
                      <a:r>
                        <a:rPr lang="en-US" sz="2000" b="1" dirty="0"/>
                        <a:t>0</a:t>
                      </a:r>
                    </a:p>
                  </a:txBody>
                  <a:tcPr/>
                </a:tc>
                <a:extLst>
                  <a:ext uri="{0D108BD9-81ED-4DB2-BD59-A6C34878D82A}">
                    <a16:rowId xmlns:a16="http://schemas.microsoft.com/office/drawing/2014/main" val="1283972633"/>
                  </a:ext>
                </a:extLst>
              </a:tr>
              <a:tr h="974178">
                <a:tc>
                  <a:txBody>
                    <a:bodyPr/>
                    <a:lstStyle/>
                    <a:p>
                      <a:pPr algn="ctr"/>
                      <a:r>
                        <a:rPr lang="en-US" sz="2000" b="1" dirty="0"/>
                        <a:t>LESS DEVELOPED</a:t>
                      </a:r>
                    </a:p>
                  </a:txBody>
                  <a:tcPr/>
                </a:tc>
                <a:tc>
                  <a:txBody>
                    <a:bodyPr/>
                    <a:lstStyle/>
                    <a:p>
                      <a:pPr algn="ctr"/>
                      <a:r>
                        <a:rPr lang="en-US" sz="2000" b="1" dirty="0"/>
                        <a:t>13</a:t>
                      </a:r>
                    </a:p>
                  </a:txBody>
                  <a:tcPr/>
                </a:tc>
                <a:tc>
                  <a:txBody>
                    <a:bodyPr/>
                    <a:lstStyle/>
                    <a:p>
                      <a:pPr algn="ctr"/>
                      <a:r>
                        <a:rPr lang="en-US" sz="2000" b="1" dirty="0"/>
                        <a:t>25</a:t>
                      </a:r>
                    </a:p>
                  </a:txBody>
                  <a:tcPr/>
                </a:tc>
                <a:tc>
                  <a:txBody>
                    <a:bodyPr/>
                    <a:lstStyle/>
                    <a:p>
                      <a:pPr algn="ctr"/>
                      <a:r>
                        <a:rPr lang="en-US" sz="2000" b="1" dirty="0"/>
                        <a:t>0</a:t>
                      </a:r>
                    </a:p>
                  </a:txBody>
                  <a:tcPr/>
                </a:tc>
                <a:extLst>
                  <a:ext uri="{0D108BD9-81ED-4DB2-BD59-A6C34878D82A}">
                    <a16:rowId xmlns:a16="http://schemas.microsoft.com/office/drawing/2014/main" val="1492100997"/>
                  </a:ext>
                </a:extLst>
              </a:tr>
              <a:tr h="974178">
                <a:tc>
                  <a:txBody>
                    <a:bodyPr/>
                    <a:lstStyle/>
                    <a:p>
                      <a:pPr algn="ctr"/>
                      <a:r>
                        <a:rPr lang="en-US" sz="2000" b="1" dirty="0"/>
                        <a:t>MORE DEVELOPED</a:t>
                      </a:r>
                    </a:p>
                  </a:txBody>
                  <a:tcPr/>
                </a:tc>
                <a:tc>
                  <a:txBody>
                    <a:bodyPr/>
                    <a:lstStyle/>
                    <a:p>
                      <a:pPr algn="ctr"/>
                      <a:r>
                        <a:rPr lang="en-US" sz="2000" b="1" dirty="0"/>
                        <a:t>0</a:t>
                      </a:r>
                    </a:p>
                  </a:txBody>
                  <a:tcPr/>
                </a:tc>
                <a:tc>
                  <a:txBody>
                    <a:bodyPr/>
                    <a:lstStyle/>
                    <a:p>
                      <a:pPr algn="ctr"/>
                      <a:r>
                        <a:rPr lang="en-US" sz="2000" b="1" dirty="0"/>
                        <a:t>5</a:t>
                      </a:r>
                    </a:p>
                  </a:txBody>
                  <a:tcPr/>
                </a:tc>
                <a:tc>
                  <a:txBody>
                    <a:bodyPr/>
                    <a:lstStyle/>
                    <a:p>
                      <a:pPr algn="ctr"/>
                      <a:r>
                        <a:rPr lang="en-US" sz="2000" b="1" dirty="0"/>
                        <a:t>0</a:t>
                      </a:r>
                    </a:p>
                  </a:txBody>
                  <a:tcPr/>
                </a:tc>
                <a:extLst>
                  <a:ext uri="{0D108BD9-81ED-4DB2-BD59-A6C34878D82A}">
                    <a16:rowId xmlns:a16="http://schemas.microsoft.com/office/drawing/2014/main" val="2021049475"/>
                  </a:ext>
                </a:extLst>
              </a:tr>
            </a:tbl>
          </a:graphicData>
        </a:graphic>
      </p:graphicFrame>
    </p:spTree>
    <p:extLst>
      <p:ext uri="{BB962C8B-B14F-4D97-AF65-F5344CB8AC3E}">
        <p14:creationId xmlns:p14="http://schemas.microsoft.com/office/powerpoint/2010/main" val="656126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3" name="Title 2">
            <a:extLst>
              <a:ext uri="{FF2B5EF4-FFF2-40B4-BE49-F238E27FC236}">
                <a16:creationId xmlns:a16="http://schemas.microsoft.com/office/drawing/2014/main" id="{9BC60DC8-993D-FA1F-7702-8CE9558BF8CC}"/>
              </a:ext>
            </a:extLst>
          </p:cNvPr>
          <p:cNvSpPr>
            <a:spLocks noGrp="1"/>
          </p:cNvSpPr>
          <p:nvPr>
            <p:ph type="title"/>
          </p:nvPr>
        </p:nvSpPr>
        <p:spPr>
          <a:xfrm>
            <a:off x="1219202" y="281354"/>
            <a:ext cx="9774619" cy="829994"/>
          </a:xfrm>
        </p:spPr>
        <p:txBody>
          <a:bodyPr anchor="b">
            <a:normAutofit/>
          </a:bodyPr>
          <a:lstStyle/>
          <a:p>
            <a:pPr algn="ctr"/>
            <a:r>
              <a:rPr lang="en-US" sz="2000" b="1" dirty="0">
                <a:solidFill>
                  <a:srgbClr val="FFFFFF"/>
                </a:solidFill>
              </a:rPr>
              <a:t>ORIGINAL SVM RUN AND RESULTS—CLASSIFICATION REPORT</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3429000"/>
            <a:ext cx="9954076" cy="2514600"/>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64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graphicFrame>
        <p:nvGraphicFramePr>
          <p:cNvPr id="4" name="Table 6">
            <a:extLst>
              <a:ext uri="{FF2B5EF4-FFF2-40B4-BE49-F238E27FC236}">
                <a16:creationId xmlns:a16="http://schemas.microsoft.com/office/drawing/2014/main" id="{4096CD9E-3EF9-DF34-A593-0185E1C674D4}"/>
              </a:ext>
            </a:extLst>
          </p:cNvPr>
          <p:cNvGraphicFramePr>
            <a:graphicFrameLocks noGrp="1"/>
          </p:cNvGraphicFramePr>
          <p:nvPr>
            <p:extLst>
              <p:ext uri="{D42A27DB-BD31-4B8C-83A1-F6EECF244321}">
                <p14:modId xmlns:p14="http://schemas.microsoft.com/office/powerpoint/2010/main" val="2093970351"/>
              </p:ext>
            </p:extLst>
          </p:nvPr>
        </p:nvGraphicFramePr>
        <p:xfrm>
          <a:off x="876106" y="1828800"/>
          <a:ext cx="10460810" cy="4318783"/>
        </p:xfrm>
        <a:graphic>
          <a:graphicData uri="http://schemas.openxmlformats.org/drawingml/2006/table">
            <a:tbl>
              <a:tblPr firstRow="1" lastRow="1" bandRow="1">
                <a:tableStyleId>{5202B0CA-FC54-4496-8BCA-5EF66A818D29}</a:tableStyleId>
              </a:tblPr>
              <a:tblGrid>
                <a:gridCol w="2092162">
                  <a:extLst>
                    <a:ext uri="{9D8B030D-6E8A-4147-A177-3AD203B41FA5}">
                      <a16:colId xmlns:a16="http://schemas.microsoft.com/office/drawing/2014/main" val="1356869922"/>
                    </a:ext>
                  </a:extLst>
                </a:gridCol>
                <a:gridCol w="2062643">
                  <a:extLst>
                    <a:ext uri="{9D8B030D-6E8A-4147-A177-3AD203B41FA5}">
                      <a16:colId xmlns:a16="http://schemas.microsoft.com/office/drawing/2014/main" val="50574777"/>
                    </a:ext>
                  </a:extLst>
                </a:gridCol>
                <a:gridCol w="2121681">
                  <a:extLst>
                    <a:ext uri="{9D8B030D-6E8A-4147-A177-3AD203B41FA5}">
                      <a16:colId xmlns:a16="http://schemas.microsoft.com/office/drawing/2014/main" val="4154977219"/>
                    </a:ext>
                  </a:extLst>
                </a:gridCol>
                <a:gridCol w="2092162">
                  <a:extLst>
                    <a:ext uri="{9D8B030D-6E8A-4147-A177-3AD203B41FA5}">
                      <a16:colId xmlns:a16="http://schemas.microsoft.com/office/drawing/2014/main" val="3038739839"/>
                    </a:ext>
                  </a:extLst>
                </a:gridCol>
                <a:gridCol w="2092162">
                  <a:extLst>
                    <a:ext uri="{9D8B030D-6E8A-4147-A177-3AD203B41FA5}">
                      <a16:colId xmlns:a16="http://schemas.microsoft.com/office/drawing/2014/main" val="1135979774"/>
                    </a:ext>
                  </a:extLst>
                </a:gridCol>
              </a:tblGrid>
              <a:tr h="832847">
                <a:tc>
                  <a:txBody>
                    <a:bodyPr/>
                    <a:lstStyle/>
                    <a:p>
                      <a:pPr algn="ctr"/>
                      <a:endParaRPr lang="en-US" sz="2000" dirty="0"/>
                    </a:p>
                  </a:txBody>
                  <a:tcPr/>
                </a:tc>
                <a:tc>
                  <a:txBody>
                    <a:bodyPr/>
                    <a:lstStyle/>
                    <a:p>
                      <a:pPr algn="ctr"/>
                      <a:r>
                        <a:rPr lang="en-US" sz="2000" dirty="0">
                          <a:solidFill>
                            <a:schemeClr val="bg1"/>
                          </a:solidFill>
                        </a:rPr>
                        <a:t>PRECISION</a:t>
                      </a:r>
                    </a:p>
                  </a:txBody>
                  <a:tcPr/>
                </a:tc>
                <a:tc>
                  <a:txBody>
                    <a:bodyPr/>
                    <a:lstStyle/>
                    <a:p>
                      <a:pPr algn="ctr"/>
                      <a:r>
                        <a:rPr lang="en-US" sz="2000" dirty="0"/>
                        <a:t>RECALL</a:t>
                      </a:r>
                    </a:p>
                  </a:txBody>
                  <a:tcPr/>
                </a:tc>
                <a:tc>
                  <a:txBody>
                    <a:bodyPr/>
                    <a:lstStyle/>
                    <a:p>
                      <a:pPr algn="ctr"/>
                      <a:r>
                        <a:rPr lang="en-US" sz="2000" dirty="0"/>
                        <a:t>F1-SCORE</a:t>
                      </a:r>
                    </a:p>
                  </a:txBody>
                  <a:tcPr/>
                </a:tc>
                <a:tc>
                  <a:txBody>
                    <a:bodyPr/>
                    <a:lstStyle/>
                    <a:p>
                      <a:pPr algn="ctr"/>
                      <a:r>
                        <a:rPr lang="en-US" sz="2000" dirty="0"/>
                        <a:t>SUPPORT</a:t>
                      </a:r>
                    </a:p>
                  </a:txBody>
                  <a:tcPr/>
                </a:tc>
                <a:extLst>
                  <a:ext uri="{0D108BD9-81ED-4DB2-BD59-A6C34878D82A}">
                    <a16:rowId xmlns:a16="http://schemas.microsoft.com/office/drawing/2014/main" val="3005144264"/>
                  </a:ext>
                </a:extLst>
              </a:tr>
              <a:tr h="884363">
                <a:tc>
                  <a:txBody>
                    <a:bodyPr/>
                    <a:lstStyle/>
                    <a:p>
                      <a:pPr algn="ctr"/>
                      <a:r>
                        <a:rPr lang="en-US" sz="2000" b="1" dirty="0">
                          <a:solidFill>
                            <a:schemeClr val="tx1"/>
                          </a:solidFill>
                        </a:rPr>
                        <a:t>LEAST DEVELOPED</a:t>
                      </a:r>
                    </a:p>
                  </a:txBody>
                  <a:tcPr/>
                </a:tc>
                <a:tc>
                  <a:txBody>
                    <a:bodyPr/>
                    <a:lstStyle/>
                    <a:p>
                      <a:pPr algn="ctr"/>
                      <a:r>
                        <a:rPr lang="en-US" sz="2000" b="1" dirty="0"/>
                        <a:t>61%</a:t>
                      </a:r>
                    </a:p>
                  </a:txBody>
                  <a:tcPr/>
                </a:tc>
                <a:tc>
                  <a:txBody>
                    <a:bodyPr/>
                    <a:lstStyle/>
                    <a:p>
                      <a:pPr algn="ctr"/>
                      <a:r>
                        <a:rPr lang="en-US" sz="2000" b="1" dirty="0"/>
                        <a:t>91%</a:t>
                      </a:r>
                    </a:p>
                  </a:txBody>
                  <a:tcPr/>
                </a:tc>
                <a:tc>
                  <a:txBody>
                    <a:bodyPr/>
                    <a:lstStyle/>
                    <a:p>
                      <a:pPr algn="ctr"/>
                      <a:r>
                        <a:rPr lang="en-US" sz="2000" b="1" dirty="0"/>
                        <a:t>73%</a:t>
                      </a:r>
                    </a:p>
                  </a:txBody>
                  <a:tcPr/>
                </a:tc>
                <a:tc>
                  <a:txBody>
                    <a:bodyPr/>
                    <a:lstStyle/>
                    <a:p>
                      <a:pPr algn="ctr"/>
                      <a:r>
                        <a:rPr lang="en-US" sz="2000" b="1" dirty="0"/>
                        <a:t>22</a:t>
                      </a:r>
                    </a:p>
                  </a:txBody>
                  <a:tcPr/>
                </a:tc>
                <a:extLst>
                  <a:ext uri="{0D108BD9-81ED-4DB2-BD59-A6C34878D82A}">
                    <a16:rowId xmlns:a16="http://schemas.microsoft.com/office/drawing/2014/main" val="1947230344"/>
                  </a:ext>
                </a:extLst>
              </a:tr>
              <a:tr h="884363">
                <a:tc>
                  <a:txBody>
                    <a:bodyPr/>
                    <a:lstStyle/>
                    <a:p>
                      <a:pPr algn="ctr"/>
                      <a:r>
                        <a:rPr lang="en-US" sz="2000" b="1" dirty="0"/>
                        <a:t>LESS DEVELOPED</a:t>
                      </a:r>
                    </a:p>
                  </a:txBody>
                  <a:tcPr/>
                </a:tc>
                <a:tc>
                  <a:txBody>
                    <a:bodyPr/>
                    <a:lstStyle/>
                    <a:p>
                      <a:pPr algn="ctr"/>
                      <a:r>
                        <a:rPr lang="en-US" sz="2000" b="1" dirty="0"/>
                        <a:t>78%</a:t>
                      </a:r>
                    </a:p>
                  </a:txBody>
                  <a:tcPr/>
                </a:tc>
                <a:tc>
                  <a:txBody>
                    <a:bodyPr/>
                    <a:lstStyle/>
                    <a:p>
                      <a:pPr algn="ctr"/>
                      <a:r>
                        <a:rPr lang="en-US" sz="2000" b="1" dirty="0"/>
                        <a:t>66%</a:t>
                      </a:r>
                    </a:p>
                  </a:txBody>
                  <a:tcPr/>
                </a:tc>
                <a:tc>
                  <a:txBody>
                    <a:bodyPr/>
                    <a:lstStyle/>
                    <a:p>
                      <a:pPr algn="ctr"/>
                      <a:r>
                        <a:rPr lang="en-US" sz="2000" b="1" dirty="0"/>
                        <a:t>71%</a:t>
                      </a:r>
                    </a:p>
                  </a:txBody>
                  <a:tcPr/>
                </a:tc>
                <a:tc>
                  <a:txBody>
                    <a:bodyPr/>
                    <a:lstStyle/>
                    <a:p>
                      <a:pPr algn="ctr"/>
                      <a:r>
                        <a:rPr lang="en-US" sz="2000" b="1" dirty="0"/>
                        <a:t>38</a:t>
                      </a:r>
                    </a:p>
                  </a:txBody>
                  <a:tcPr/>
                </a:tc>
                <a:extLst>
                  <a:ext uri="{0D108BD9-81ED-4DB2-BD59-A6C34878D82A}">
                    <a16:rowId xmlns:a16="http://schemas.microsoft.com/office/drawing/2014/main" val="2279871133"/>
                  </a:ext>
                </a:extLst>
              </a:tr>
              <a:tr h="884363">
                <a:tc>
                  <a:txBody>
                    <a:bodyPr/>
                    <a:lstStyle/>
                    <a:p>
                      <a:pPr algn="ctr"/>
                      <a:r>
                        <a:rPr lang="en-US" sz="2000" b="1" dirty="0"/>
                        <a:t>MORE DEVELOPED</a:t>
                      </a:r>
                    </a:p>
                  </a:txBody>
                  <a:tcPr/>
                </a:tc>
                <a:tc>
                  <a:txBody>
                    <a:bodyPr/>
                    <a:lstStyle/>
                    <a:p>
                      <a:pPr algn="ctr"/>
                      <a:r>
                        <a:rPr lang="en-US" sz="2000" b="1" dirty="0"/>
                        <a:t>100%</a:t>
                      </a:r>
                    </a:p>
                  </a:txBody>
                  <a:tcPr/>
                </a:tc>
                <a:tc>
                  <a:txBody>
                    <a:bodyPr/>
                    <a:lstStyle/>
                    <a:p>
                      <a:pPr algn="ctr"/>
                      <a:r>
                        <a:rPr lang="en-US" sz="2000" b="1" dirty="0"/>
                        <a:t>0%</a:t>
                      </a:r>
                    </a:p>
                  </a:txBody>
                  <a:tcPr/>
                </a:tc>
                <a:tc>
                  <a:txBody>
                    <a:bodyPr/>
                    <a:lstStyle/>
                    <a:p>
                      <a:pPr algn="ctr"/>
                      <a:r>
                        <a:rPr lang="en-US" sz="2000" b="1" dirty="0"/>
                        <a:t>0%</a:t>
                      </a:r>
                    </a:p>
                  </a:txBody>
                  <a:tcPr/>
                </a:tc>
                <a:tc>
                  <a:txBody>
                    <a:bodyPr/>
                    <a:lstStyle/>
                    <a:p>
                      <a:pPr algn="ctr"/>
                      <a:r>
                        <a:rPr lang="en-US" sz="2000" b="1" dirty="0"/>
                        <a:t>5</a:t>
                      </a:r>
                    </a:p>
                  </a:txBody>
                  <a:tcPr/>
                </a:tc>
                <a:extLst>
                  <a:ext uri="{0D108BD9-81ED-4DB2-BD59-A6C34878D82A}">
                    <a16:rowId xmlns:a16="http://schemas.microsoft.com/office/drawing/2014/main" val="3758468734"/>
                  </a:ext>
                </a:extLst>
              </a:tr>
              <a:tr h="832847">
                <a:tc>
                  <a:txBody>
                    <a:bodyPr/>
                    <a:lstStyle/>
                    <a:p>
                      <a:pPr algn="ctr"/>
                      <a:r>
                        <a:rPr lang="en-US" sz="2000" b="1" dirty="0">
                          <a:solidFill>
                            <a:schemeClr val="tx1"/>
                          </a:solidFill>
                        </a:rPr>
                        <a:t>ACCURACY</a:t>
                      </a:r>
                    </a:p>
                  </a:txBody>
                  <a:tcPr/>
                </a:tc>
                <a:tc>
                  <a:txBody>
                    <a:bodyPr/>
                    <a:lstStyle/>
                    <a:p>
                      <a:endParaRPr lang="en-US" dirty="0"/>
                    </a:p>
                  </a:txBody>
                  <a:tcPr/>
                </a:tc>
                <a:tc>
                  <a:txBody>
                    <a:bodyPr/>
                    <a:lstStyle/>
                    <a:p>
                      <a:endParaRPr lang="en-US" dirty="0"/>
                    </a:p>
                  </a:txBody>
                  <a:tcPr/>
                </a:tc>
                <a:tc>
                  <a:txBody>
                    <a:bodyPr/>
                    <a:lstStyle/>
                    <a:p>
                      <a:pPr algn="ctr"/>
                      <a:r>
                        <a:rPr lang="en-US" sz="2000" dirty="0"/>
                        <a:t>69%</a:t>
                      </a:r>
                    </a:p>
                  </a:txBody>
                  <a:tcPr/>
                </a:tc>
                <a:tc>
                  <a:txBody>
                    <a:bodyPr/>
                    <a:lstStyle/>
                    <a:p>
                      <a:pPr algn="ctr"/>
                      <a:r>
                        <a:rPr lang="en-US" sz="2000" dirty="0"/>
                        <a:t>65</a:t>
                      </a:r>
                    </a:p>
                  </a:txBody>
                  <a:tcPr/>
                </a:tc>
                <a:extLst>
                  <a:ext uri="{0D108BD9-81ED-4DB2-BD59-A6C34878D82A}">
                    <a16:rowId xmlns:a16="http://schemas.microsoft.com/office/drawing/2014/main" val="3265591939"/>
                  </a:ext>
                </a:extLst>
              </a:tr>
            </a:tbl>
          </a:graphicData>
        </a:graphic>
      </p:graphicFrame>
    </p:spTree>
    <p:extLst>
      <p:ext uri="{BB962C8B-B14F-4D97-AF65-F5344CB8AC3E}">
        <p14:creationId xmlns:p14="http://schemas.microsoft.com/office/powerpoint/2010/main" val="386517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2752"/>
            <a:ext cx="12188932" cy="6856614"/>
          </a:xfrm>
          <a:prstGeom prst="rect">
            <a:avLst/>
          </a:prstGeom>
        </p:spPr>
      </p:pic>
      <p:sp>
        <p:nvSpPr>
          <p:cNvPr id="2" name="Title 1">
            <a:extLst>
              <a:ext uri="{FF2B5EF4-FFF2-40B4-BE49-F238E27FC236}">
                <a16:creationId xmlns:a16="http://schemas.microsoft.com/office/drawing/2014/main" id="{2F4F07AE-21D8-013C-6AA5-D4D8DC072BF4}"/>
              </a:ext>
            </a:extLst>
          </p:cNvPr>
          <p:cNvSpPr>
            <a:spLocks noGrp="1"/>
          </p:cNvSpPr>
          <p:nvPr>
            <p:ph type="title"/>
          </p:nvPr>
        </p:nvSpPr>
        <p:spPr>
          <a:xfrm>
            <a:off x="1207166" y="520505"/>
            <a:ext cx="9774619" cy="787790"/>
          </a:xfrm>
        </p:spPr>
        <p:txBody>
          <a:bodyPr anchor="b">
            <a:normAutofit/>
          </a:bodyPr>
          <a:lstStyle/>
          <a:p>
            <a:pPr algn="ctr"/>
            <a:r>
              <a:rPr lang="en-US" sz="1600" b="1" dirty="0">
                <a:solidFill>
                  <a:schemeClr val="bg1"/>
                </a:solidFill>
              </a:rPr>
              <a:t>ADDITIONAL SVM TRIAL RUN SAMPLE</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1828800"/>
            <a:ext cx="9954076" cy="4114800"/>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graphicFrame>
        <p:nvGraphicFramePr>
          <p:cNvPr id="5" name="Table 6">
            <a:extLst>
              <a:ext uri="{FF2B5EF4-FFF2-40B4-BE49-F238E27FC236}">
                <a16:creationId xmlns:a16="http://schemas.microsoft.com/office/drawing/2014/main" id="{5FB882FE-750A-5F4A-E520-0298EFBAB9C5}"/>
              </a:ext>
            </a:extLst>
          </p:cNvPr>
          <p:cNvGraphicFramePr>
            <a:graphicFrameLocks noGrp="1"/>
          </p:cNvGraphicFramePr>
          <p:nvPr>
            <p:extLst>
              <p:ext uri="{D42A27DB-BD31-4B8C-83A1-F6EECF244321}">
                <p14:modId xmlns:p14="http://schemas.microsoft.com/office/powerpoint/2010/main" val="2169662170"/>
              </p:ext>
            </p:extLst>
          </p:nvPr>
        </p:nvGraphicFramePr>
        <p:xfrm>
          <a:off x="617885" y="2419643"/>
          <a:ext cx="10953180" cy="3523960"/>
        </p:xfrm>
        <a:graphic>
          <a:graphicData uri="http://schemas.openxmlformats.org/drawingml/2006/table">
            <a:tbl>
              <a:tblPr firstRow="1" bandRow="1">
                <a:tableStyleId>{073A0DAA-6AF3-43AB-8588-CEC1D06C72B9}</a:tableStyleId>
              </a:tblPr>
              <a:tblGrid>
                <a:gridCol w="2738295">
                  <a:extLst>
                    <a:ext uri="{9D8B030D-6E8A-4147-A177-3AD203B41FA5}">
                      <a16:colId xmlns:a16="http://schemas.microsoft.com/office/drawing/2014/main" val="298480196"/>
                    </a:ext>
                  </a:extLst>
                </a:gridCol>
                <a:gridCol w="2738295">
                  <a:extLst>
                    <a:ext uri="{9D8B030D-6E8A-4147-A177-3AD203B41FA5}">
                      <a16:colId xmlns:a16="http://schemas.microsoft.com/office/drawing/2014/main" val="3007287559"/>
                    </a:ext>
                  </a:extLst>
                </a:gridCol>
                <a:gridCol w="2738295">
                  <a:extLst>
                    <a:ext uri="{9D8B030D-6E8A-4147-A177-3AD203B41FA5}">
                      <a16:colId xmlns:a16="http://schemas.microsoft.com/office/drawing/2014/main" val="1780415676"/>
                    </a:ext>
                  </a:extLst>
                </a:gridCol>
                <a:gridCol w="2738295">
                  <a:extLst>
                    <a:ext uri="{9D8B030D-6E8A-4147-A177-3AD203B41FA5}">
                      <a16:colId xmlns:a16="http://schemas.microsoft.com/office/drawing/2014/main" val="1677856055"/>
                    </a:ext>
                  </a:extLst>
                </a:gridCol>
              </a:tblGrid>
              <a:tr h="880990">
                <a:tc>
                  <a:txBody>
                    <a:bodyPr/>
                    <a:lstStyle/>
                    <a:p>
                      <a:endParaRPr lang="en-US" dirty="0"/>
                    </a:p>
                  </a:txBody>
                  <a:tcPr/>
                </a:tc>
                <a:tc>
                  <a:txBody>
                    <a:bodyPr/>
                    <a:lstStyle/>
                    <a:p>
                      <a:pPr algn="ctr"/>
                      <a:r>
                        <a:rPr lang="en-US" sz="2400" dirty="0">
                          <a:solidFill>
                            <a:schemeClr val="bg1"/>
                          </a:solidFill>
                        </a:rPr>
                        <a:t>LEAST DEVELOPED</a:t>
                      </a:r>
                    </a:p>
                  </a:txBody>
                  <a:tcPr/>
                </a:tc>
                <a:tc>
                  <a:txBody>
                    <a:bodyPr/>
                    <a:lstStyle/>
                    <a:p>
                      <a:pPr algn="ctr"/>
                      <a:r>
                        <a:rPr lang="en-US" sz="2400" dirty="0">
                          <a:solidFill>
                            <a:schemeClr val="bg1"/>
                          </a:solidFill>
                        </a:rPr>
                        <a:t>LESS DEVELOPED</a:t>
                      </a:r>
                    </a:p>
                  </a:txBody>
                  <a:tcPr/>
                </a:tc>
                <a:tc>
                  <a:txBody>
                    <a:bodyPr/>
                    <a:lstStyle/>
                    <a:p>
                      <a:pPr algn="ctr"/>
                      <a:r>
                        <a:rPr lang="en-US" sz="2400" dirty="0">
                          <a:solidFill>
                            <a:schemeClr val="bg1"/>
                          </a:solidFill>
                        </a:rPr>
                        <a:t>MORE DEVELOPED</a:t>
                      </a:r>
                    </a:p>
                  </a:txBody>
                  <a:tcPr/>
                </a:tc>
                <a:extLst>
                  <a:ext uri="{0D108BD9-81ED-4DB2-BD59-A6C34878D82A}">
                    <a16:rowId xmlns:a16="http://schemas.microsoft.com/office/drawing/2014/main" val="1941644978"/>
                  </a:ext>
                </a:extLst>
              </a:tr>
              <a:tr h="880990">
                <a:tc>
                  <a:txBody>
                    <a:bodyPr/>
                    <a:lstStyle/>
                    <a:p>
                      <a:pPr algn="ctr"/>
                      <a:r>
                        <a:rPr lang="en-US" sz="2400" b="1" dirty="0">
                          <a:solidFill>
                            <a:schemeClr val="tx1"/>
                          </a:solidFill>
                        </a:rPr>
                        <a:t>LEAST DEVELOPED</a:t>
                      </a:r>
                    </a:p>
                  </a:txBody>
                  <a:tcPr/>
                </a:tc>
                <a:tc>
                  <a:txBody>
                    <a:bodyPr/>
                    <a:lstStyle/>
                    <a:p>
                      <a:pPr algn="ctr"/>
                      <a:r>
                        <a:rPr lang="en-US" sz="2400" b="1" dirty="0"/>
                        <a:t>5</a:t>
                      </a:r>
                    </a:p>
                  </a:txBody>
                  <a:tcPr/>
                </a:tc>
                <a:tc>
                  <a:txBody>
                    <a:bodyPr/>
                    <a:lstStyle/>
                    <a:p>
                      <a:pPr algn="ctr"/>
                      <a:r>
                        <a:rPr lang="en-US" sz="2400" b="1" dirty="0"/>
                        <a:t>1</a:t>
                      </a:r>
                    </a:p>
                  </a:txBody>
                  <a:tcPr/>
                </a:tc>
                <a:tc>
                  <a:txBody>
                    <a:bodyPr/>
                    <a:lstStyle/>
                    <a:p>
                      <a:pPr algn="ctr"/>
                      <a:r>
                        <a:rPr lang="en-US" sz="2400" b="1" dirty="0"/>
                        <a:t>0</a:t>
                      </a:r>
                    </a:p>
                  </a:txBody>
                  <a:tcPr/>
                </a:tc>
                <a:extLst>
                  <a:ext uri="{0D108BD9-81ED-4DB2-BD59-A6C34878D82A}">
                    <a16:rowId xmlns:a16="http://schemas.microsoft.com/office/drawing/2014/main" val="2782836424"/>
                  </a:ext>
                </a:extLst>
              </a:tr>
              <a:tr h="880990">
                <a:tc>
                  <a:txBody>
                    <a:bodyPr/>
                    <a:lstStyle/>
                    <a:p>
                      <a:pPr algn="ctr"/>
                      <a:r>
                        <a:rPr lang="en-US" sz="2400" b="1" dirty="0">
                          <a:solidFill>
                            <a:schemeClr val="tx1"/>
                          </a:solidFill>
                        </a:rPr>
                        <a:t>LESS DEVELOPED</a:t>
                      </a:r>
                    </a:p>
                  </a:txBody>
                  <a:tcPr/>
                </a:tc>
                <a:tc>
                  <a:txBody>
                    <a:bodyPr/>
                    <a:lstStyle/>
                    <a:p>
                      <a:pPr algn="ctr"/>
                      <a:r>
                        <a:rPr lang="en-US" sz="2400" b="1" dirty="0"/>
                        <a:t>3</a:t>
                      </a:r>
                    </a:p>
                  </a:txBody>
                  <a:tcPr/>
                </a:tc>
                <a:tc>
                  <a:txBody>
                    <a:bodyPr/>
                    <a:lstStyle/>
                    <a:p>
                      <a:pPr algn="ctr"/>
                      <a:r>
                        <a:rPr lang="en-US" sz="2400" b="1" dirty="0"/>
                        <a:t>12</a:t>
                      </a:r>
                    </a:p>
                  </a:txBody>
                  <a:tcPr/>
                </a:tc>
                <a:tc>
                  <a:txBody>
                    <a:bodyPr/>
                    <a:lstStyle/>
                    <a:p>
                      <a:pPr algn="ctr"/>
                      <a:r>
                        <a:rPr lang="en-US" sz="2400" b="1" dirty="0"/>
                        <a:t>0</a:t>
                      </a:r>
                    </a:p>
                  </a:txBody>
                  <a:tcPr/>
                </a:tc>
                <a:extLst>
                  <a:ext uri="{0D108BD9-81ED-4DB2-BD59-A6C34878D82A}">
                    <a16:rowId xmlns:a16="http://schemas.microsoft.com/office/drawing/2014/main" val="3967171531"/>
                  </a:ext>
                </a:extLst>
              </a:tr>
              <a:tr h="880990">
                <a:tc>
                  <a:txBody>
                    <a:bodyPr/>
                    <a:lstStyle/>
                    <a:p>
                      <a:pPr algn="ctr"/>
                      <a:r>
                        <a:rPr lang="en-US" sz="2400" b="1" dirty="0">
                          <a:solidFill>
                            <a:schemeClr val="tx1"/>
                          </a:solidFill>
                        </a:rPr>
                        <a:t>MORE DEVELOPED</a:t>
                      </a:r>
                    </a:p>
                  </a:txBody>
                  <a:tcPr/>
                </a:tc>
                <a:tc>
                  <a:txBody>
                    <a:bodyPr/>
                    <a:lstStyle/>
                    <a:p>
                      <a:pPr algn="ctr"/>
                      <a:r>
                        <a:rPr lang="en-US" sz="2400" b="1" dirty="0"/>
                        <a:t>0</a:t>
                      </a:r>
                    </a:p>
                  </a:txBody>
                  <a:tcPr/>
                </a:tc>
                <a:tc>
                  <a:txBody>
                    <a:bodyPr/>
                    <a:lstStyle/>
                    <a:p>
                      <a:pPr algn="ctr"/>
                      <a:r>
                        <a:rPr lang="en-US" sz="2400" b="1" dirty="0"/>
                        <a:t>1</a:t>
                      </a:r>
                    </a:p>
                  </a:txBody>
                  <a:tcPr/>
                </a:tc>
                <a:tc>
                  <a:txBody>
                    <a:bodyPr/>
                    <a:lstStyle/>
                    <a:p>
                      <a:pPr algn="ctr"/>
                      <a:r>
                        <a:rPr lang="en-US" sz="2400" b="1" dirty="0"/>
                        <a:t>0</a:t>
                      </a:r>
                    </a:p>
                  </a:txBody>
                  <a:tcPr/>
                </a:tc>
                <a:extLst>
                  <a:ext uri="{0D108BD9-81ED-4DB2-BD59-A6C34878D82A}">
                    <a16:rowId xmlns:a16="http://schemas.microsoft.com/office/drawing/2014/main" val="1127054930"/>
                  </a:ext>
                </a:extLst>
              </a:tr>
            </a:tbl>
          </a:graphicData>
        </a:graphic>
      </p:graphicFrame>
    </p:spTree>
    <p:extLst>
      <p:ext uri="{BB962C8B-B14F-4D97-AF65-F5344CB8AC3E}">
        <p14:creationId xmlns:p14="http://schemas.microsoft.com/office/powerpoint/2010/main" val="121831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2752"/>
            <a:ext cx="12188932" cy="6856614"/>
          </a:xfrm>
          <a:prstGeom prst="rect">
            <a:avLst/>
          </a:prstGeom>
        </p:spPr>
      </p:pic>
      <p:sp>
        <p:nvSpPr>
          <p:cNvPr id="2" name="Title 1">
            <a:extLst>
              <a:ext uri="{FF2B5EF4-FFF2-40B4-BE49-F238E27FC236}">
                <a16:creationId xmlns:a16="http://schemas.microsoft.com/office/drawing/2014/main" id="{2F4F07AE-21D8-013C-6AA5-D4D8DC072BF4}"/>
              </a:ext>
            </a:extLst>
          </p:cNvPr>
          <p:cNvSpPr>
            <a:spLocks noGrp="1"/>
          </p:cNvSpPr>
          <p:nvPr>
            <p:ph type="title"/>
          </p:nvPr>
        </p:nvSpPr>
        <p:spPr>
          <a:xfrm>
            <a:off x="1207166" y="520505"/>
            <a:ext cx="9774619" cy="787790"/>
          </a:xfrm>
        </p:spPr>
        <p:txBody>
          <a:bodyPr anchor="b">
            <a:normAutofit/>
          </a:bodyPr>
          <a:lstStyle/>
          <a:p>
            <a:pPr algn="ctr"/>
            <a:r>
              <a:rPr lang="en-US" sz="1600" b="1" dirty="0">
                <a:solidFill>
                  <a:schemeClr val="bg1"/>
                </a:solidFill>
              </a:rPr>
              <a:t>ADDITIONAL SVM TRIAL RUN SAMPLE</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1828800"/>
            <a:ext cx="9954076" cy="4114800"/>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graphicFrame>
        <p:nvGraphicFramePr>
          <p:cNvPr id="3" name="Table 3">
            <a:extLst>
              <a:ext uri="{FF2B5EF4-FFF2-40B4-BE49-F238E27FC236}">
                <a16:creationId xmlns:a16="http://schemas.microsoft.com/office/drawing/2014/main" id="{BDB6E666-6262-26A4-4871-54EF75A8E6F7}"/>
              </a:ext>
            </a:extLst>
          </p:cNvPr>
          <p:cNvGraphicFramePr>
            <a:graphicFrameLocks noGrp="1"/>
          </p:cNvGraphicFramePr>
          <p:nvPr>
            <p:extLst>
              <p:ext uri="{D42A27DB-BD31-4B8C-83A1-F6EECF244321}">
                <p14:modId xmlns:p14="http://schemas.microsoft.com/office/powerpoint/2010/main" val="2240462529"/>
              </p:ext>
            </p:extLst>
          </p:nvPr>
        </p:nvGraphicFramePr>
        <p:xfrm>
          <a:off x="639502" y="2166425"/>
          <a:ext cx="11113475" cy="3777175"/>
        </p:xfrm>
        <a:graphic>
          <a:graphicData uri="http://schemas.openxmlformats.org/drawingml/2006/table">
            <a:tbl>
              <a:tblPr firstRow="1" lastRow="1" bandRow="1">
                <a:tableStyleId>{793D81CF-94F2-401A-BA57-92F5A7B2D0C5}</a:tableStyleId>
              </a:tblPr>
              <a:tblGrid>
                <a:gridCol w="2222695">
                  <a:extLst>
                    <a:ext uri="{9D8B030D-6E8A-4147-A177-3AD203B41FA5}">
                      <a16:colId xmlns:a16="http://schemas.microsoft.com/office/drawing/2014/main" val="2953135814"/>
                    </a:ext>
                  </a:extLst>
                </a:gridCol>
                <a:gridCol w="2222695">
                  <a:extLst>
                    <a:ext uri="{9D8B030D-6E8A-4147-A177-3AD203B41FA5}">
                      <a16:colId xmlns:a16="http://schemas.microsoft.com/office/drawing/2014/main" val="1939471478"/>
                    </a:ext>
                  </a:extLst>
                </a:gridCol>
                <a:gridCol w="2222695">
                  <a:extLst>
                    <a:ext uri="{9D8B030D-6E8A-4147-A177-3AD203B41FA5}">
                      <a16:colId xmlns:a16="http://schemas.microsoft.com/office/drawing/2014/main" val="4153782876"/>
                    </a:ext>
                  </a:extLst>
                </a:gridCol>
                <a:gridCol w="2222695">
                  <a:extLst>
                    <a:ext uri="{9D8B030D-6E8A-4147-A177-3AD203B41FA5}">
                      <a16:colId xmlns:a16="http://schemas.microsoft.com/office/drawing/2014/main" val="801774661"/>
                    </a:ext>
                  </a:extLst>
                </a:gridCol>
                <a:gridCol w="2222695">
                  <a:extLst>
                    <a:ext uri="{9D8B030D-6E8A-4147-A177-3AD203B41FA5}">
                      <a16:colId xmlns:a16="http://schemas.microsoft.com/office/drawing/2014/main" val="1219251292"/>
                    </a:ext>
                  </a:extLst>
                </a:gridCol>
              </a:tblGrid>
              <a:tr h="655973">
                <a:tc>
                  <a:txBody>
                    <a:bodyPr/>
                    <a:lstStyle/>
                    <a:p>
                      <a:endParaRPr lang="en-US" dirty="0"/>
                    </a:p>
                  </a:txBody>
                  <a:tcPr/>
                </a:tc>
                <a:tc>
                  <a:txBody>
                    <a:bodyPr/>
                    <a:lstStyle/>
                    <a:p>
                      <a:pPr algn="ctr"/>
                      <a:r>
                        <a:rPr lang="en-US" sz="2000" dirty="0">
                          <a:solidFill>
                            <a:schemeClr val="bg1"/>
                          </a:solidFill>
                        </a:rPr>
                        <a:t>PRECISION</a:t>
                      </a:r>
                    </a:p>
                  </a:txBody>
                  <a:tcPr/>
                </a:tc>
                <a:tc>
                  <a:txBody>
                    <a:bodyPr/>
                    <a:lstStyle/>
                    <a:p>
                      <a:pPr algn="ctr"/>
                      <a:r>
                        <a:rPr lang="en-US" sz="2000" dirty="0"/>
                        <a:t>RECALL</a:t>
                      </a:r>
                    </a:p>
                  </a:txBody>
                  <a:tcPr/>
                </a:tc>
                <a:tc>
                  <a:txBody>
                    <a:bodyPr/>
                    <a:lstStyle/>
                    <a:p>
                      <a:pPr algn="ctr"/>
                      <a:r>
                        <a:rPr lang="en-US" sz="2000" dirty="0"/>
                        <a:t>F1-SCORE</a:t>
                      </a:r>
                    </a:p>
                  </a:txBody>
                  <a:tcPr/>
                </a:tc>
                <a:tc>
                  <a:txBody>
                    <a:bodyPr/>
                    <a:lstStyle/>
                    <a:p>
                      <a:pPr algn="ctr"/>
                      <a:r>
                        <a:rPr lang="en-US" sz="2000" dirty="0"/>
                        <a:t>SUPPORT</a:t>
                      </a:r>
                    </a:p>
                  </a:txBody>
                  <a:tcPr/>
                </a:tc>
                <a:extLst>
                  <a:ext uri="{0D108BD9-81ED-4DB2-BD59-A6C34878D82A}">
                    <a16:rowId xmlns:a16="http://schemas.microsoft.com/office/drawing/2014/main" val="2033775308"/>
                  </a:ext>
                </a:extLst>
              </a:tr>
              <a:tr h="821743">
                <a:tc>
                  <a:txBody>
                    <a:bodyPr/>
                    <a:lstStyle/>
                    <a:p>
                      <a:pPr algn="ctr"/>
                      <a:r>
                        <a:rPr lang="en-US" sz="2000" b="1" dirty="0">
                          <a:solidFill>
                            <a:schemeClr val="tx1"/>
                          </a:solidFill>
                        </a:rPr>
                        <a:t>LEAST DEVELOPED</a:t>
                      </a:r>
                    </a:p>
                  </a:txBody>
                  <a:tcPr/>
                </a:tc>
                <a:tc>
                  <a:txBody>
                    <a:bodyPr/>
                    <a:lstStyle/>
                    <a:p>
                      <a:pPr algn="ctr"/>
                      <a:r>
                        <a:rPr lang="en-US" sz="2000" b="1" dirty="0"/>
                        <a:t>62%</a:t>
                      </a:r>
                    </a:p>
                  </a:txBody>
                  <a:tcPr/>
                </a:tc>
                <a:tc>
                  <a:txBody>
                    <a:bodyPr/>
                    <a:lstStyle/>
                    <a:p>
                      <a:pPr algn="ctr"/>
                      <a:r>
                        <a:rPr lang="en-US" sz="2000" b="1" dirty="0"/>
                        <a:t>83%</a:t>
                      </a:r>
                    </a:p>
                  </a:txBody>
                  <a:tcPr/>
                </a:tc>
                <a:tc>
                  <a:txBody>
                    <a:bodyPr/>
                    <a:lstStyle/>
                    <a:p>
                      <a:pPr algn="ctr"/>
                      <a:r>
                        <a:rPr lang="en-US" sz="2000" b="1" dirty="0"/>
                        <a:t>71%</a:t>
                      </a:r>
                    </a:p>
                  </a:txBody>
                  <a:tcPr/>
                </a:tc>
                <a:tc>
                  <a:txBody>
                    <a:bodyPr/>
                    <a:lstStyle/>
                    <a:p>
                      <a:pPr algn="ctr"/>
                      <a:r>
                        <a:rPr lang="en-US" sz="2000" b="1" dirty="0"/>
                        <a:t>6</a:t>
                      </a:r>
                    </a:p>
                  </a:txBody>
                  <a:tcPr/>
                </a:tc>
                <a:extLst>
                  <a:ext uri="{0D108BD9-81ED-4DB2-BD59-A6C34878D82A}">
                    <a16:rowId xmlns:a16="http://schemas.microsoft.com/office/drawing/2014/main" val="1440645032"/>
                  </a:ext>
                </a:extLst>
              </a:tr>
              <a:tr h="821743">
                <a:tc>
                  <a:txBody>
                    <a:bodyPr/>
                    <a:lstStyle/>
                    <a:p>
                      <a:pPr algn="ctr"/>
                      <a:r>
                        <a:rPr lang="en-US" sz="2000" b="1" dirty="0"/>
                        <a:t>LESS DEVELOPED</a:t>
                      </a:r>
                    </a:p>
                  </a:txBody>
                  <a:tcPr/>
                </a:tc>
                <a:tc>
                  <a:txBody>
                    <a:bodyPr/>
                    <a:lstStyle/>
                    <a:p>
                      <a:pPr algn="ctr"/>
                      <a:r>
                        <a:rPr lang="en-US" sz="2000" b="1" dirty="0"/>
                        <a:t>86%</a:t>
                      </a:r>
                    </a:p>
                  </a:txBody>
                  <a:tcPr/>
                </a:tc>
                <a:tc>
                  <a:txBody>
                    <a:bodyPr/>
                    <a:lstStyle/>
                    <a:p>
                      <a:pPr algn="ctr"/>
                      <a:r>
                        <a:rPr lang="en-US" sz="2000" b="1" dirty="0"/>
                        <a:t>80%</a:t>
                      </a:r>
                    </a:p>
                  </a:txBody>
                  <a:tcPr/>
                </a:tc>
                <a:tc>
                  <a:txBody>
                    <a:bodyPr/>
                    <a:lstStyle/>
                    <a:p>
                      <a:pPr algn="ctr"/>
                      <a:r>
                        <a:rPr lang="en-US" sz="2000" b="1" dirty="0"/>
                        <a:t>83%</a:t>
                      </a:r>
                    </a:p>
                  </a:txBody>
                  <a:tcPr/>
                </a:tc>
                <a:tc>
                  <a:txBody>
                    <a:bodyPr/>
                    <a:lstStyle/>
                    <a:p>
                      <a:pPr algn="ctr"/>
                      <a:r>
                        <a:rPr lang="en-US" sz="2000" b="1" dirty="0"/>
                        <a:t>15</a:t>
                      </a:r>
                    </a:p>
                  </a:txBody>
                  <a:tcPr/>
                </a:tc>
                <a:extLst>
                  <a:ext uri="{0D108BD9-81ED-4DB2-BD59-A6C34878D82A}">
                    <a16:rowId xmlns:a16="http://schemas.microsoft.com/office/drawing/2014/main" val="1056920807"/>
                  </a:ext>
                </a:extLst>
              </a:tr>
              <a:tr h="821743">
                <a:tc>
                  <a:txBody>
                    <a:bodyPr/>
                    <a:lstStyle/>
                    <a:p>
                      <a:pPr algn="ctr"/>
                      <a:r>
                        <a:rPr lang="en-US" sz="2000" b="1" dirty="0"/>
                        <a:t>MORE DEVELOPED</a:t>
                      </a:r>
                    </a:p>
                  </a:txBody>
                  <a:tcPr/>
                </a:tc>
                <a:tc>
                  <a:txBody>
                    <a:bodyPr/>
                    <a:lstStyle/>
                    <a:p>
                      <a:pPr algn="ctr"/>
                      <a:r>
                        <a:rPr lang="en-US" sz="2000" b="1" dirty="0"/>
                        <a:t>100%</a:t>
                      </a:r>
                    </a:p>
                  </a:txBody>
                  <a:tcPr/>
                </a:tc>
                <a:tc>
                  <a:txBody>
                    <a:bodyPr/>
                    <a:lstStyle/>
                    <a:p>
                      <a:pPr algn="ctr"/>
                      <a:r>
                        <a:rPr lang="en-US" sz="2000" b="1" dirty="0"/>
                        <a:t>0%</a:t>
                      </a:r>
                    </a:p>
                  </a:txBody>
                  <a:tcPr/>
                </a:tc>
                <a:tc>
                  <a:txBody>
                    <a:bodyPr/>
                    <a:lstStyle/>
                    <a:p>
                      <a:pPr algn="ctr"/>
                      <a:r>
                        <a:rPr lang="en-US" sz="2000" b="1" dirty="0"/>
                        <a:t>0%</a:t>
                      </a:r>
                    </a:p>
                  </a:txBody>
                  <a:tcPr/>
                </a:tc>
                <a:tc>
                  <a:txBody>
                    <a:bodyPr/>
                    <a:lstStyle/>
                    <a:p>
                      <a:pPr algn="ctr"/>
                      <a:r>
                        <a:rPr lang="en-US" sz="2000" b="1" dirty="0"/>
                        <a:t>1</a:t>
                      </a:r>
                    </a:p>
                  </a:txBody>
                  <a:tcPr/>
                </a:tc>
                <a:extLst>
                  <a:ext uri="{0D108BD9-81ED-4DB2-BD59-A6C34878D82A}">
                    <a16:rowId xmlns:a16="http://schemas.microsoft.com/office/drawing/2014/main" val="528198108"/>
                  </a:ext>
                </a:extLst>
              </a:tr>
              <a:tr h="655973">
                <a:tc>
                  <a:txBody>
                    <a:bodyPr/>
                    <a:lstStyle/>
                    <a:p>
                      <a:pPr algn="ctr"/>
                      <a:r>
                        <a:rPr lang="en-US" sz="2000" b="1" dirty="0"/>
                        <a:t>ACCURACY</a:t>
                      </a:r>
                    </a:p>
                  </a:txBody>
                  <a:tcPr/>
                </a:tc>
                <a:tc>
                  <a:txBody>
                    <a:bodyPr/>
                    <a:lstStyle/>
                    <a:p>
                      <a:endParaRPr lang="en-US" dirty="0"/>
                    </a:p>
                  </a:txBody>
                  <a:tcPr/>
                </a:tc>
                <a:tc>
                  <a:txBody>
                    <a:bodyPr/>
                    <a:lstStyle/>
                    <a:p>
                      <a:endParaRPr lang="en-US" dirty="0"/>
                    </a:p>
                  </a:txBody>
                  <a:tcPr/>
                </a:tc>
                <a:tc>
                  <a:txBody>
                    <a:bodyPr/>
                    <a:lstStyle/>
                    <a:p>
                      <a:pPr algn="ctr"/>
                      <a:r>
                        <a:rPr lang="en-US" sz="2000" b="1" dirty="0"/>
                        <a:t>77%</a:t>
                      </a:r>
                    </a:p>
                  </a:txBody>
                  <a:tcPr/>
                </a:tc>
                <a:tc>
                  <a:txBody>
                    <a:bodyPr/>
                    <a:lstStyle/>
                    <a:p>
                      <a:pPr algn="ctr"/>
                      <a:r>
                        <a:rPr lang="en-US" sz="2000" b="1" dirty="0"/>
                        <a:t>22</a:t>
                      </a:r>
                    </a:p>
                  </a:txBody>
                  <a:tcPr/>
                </a:tc>
                <a:extLst>
                  <a:ext uri="{0D108BD9-81ED-4DB2-BD59-A6C34878D82A}">
                    <a16:rowId xmlns:a16="http://schemas.microsoft.com/office/drawing/2014/main" val="2525534524"/>
                  </a:ext>
                </a:extLst>
              </a:tr>
            </a:tbl>
          </a:graphicData>
        </a:graphic>
      </p:graphicFrame>
    </p:spTree>
    <p:extLst>
      <p:ext uri="{BB962C8B-B14F-4D97-AF65-F5344CB8AC3E}">
        <p14:creationId xmlns:p14="http://schemas.microsoft.com/office/powerpoint/2010/main" val="259110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3" descr="Abstract particle background">
            <a:extLst>
              <a:ext uri="{FF2B5EF4-FFF2-40B4-BE49-F238E27FC236}">
                <a16:creationId xmlns:a16="http://schemas.microsoft.com/office/drawing/2014/main" id="{FFDE9BFB-1184-BE75-5D10-8426B1591E2C}"/>
              </a:ext>
            </a:extLst>
          </p:cNvPr>
          <p:cNvPicPr>
            <a:picLocks noChangeAspect="1"/>
          </p:cNvPicPr>
          <p:nvPr/>
        </p:nvPicPr>
        <p:blipFill rotWithShape="1">
          <a:blip r:embed="rId3">
            <a:alphaModFix amt="60000"/>
          </a:blip>
          <a:srcRect r="5" b="1"/>
          <a:stretch/>
        </p:blipFill>
        <p:spPr>
          <a:xfrm>
            <a:off x="20" y="10"/>
            <a:ext cx="12188932" cy="6856614"/>
          </a:xfrm>
          <a:prstGeom prst="rect">
            <a:avLst/>
          </a:prstGeom>
        </p:spPr>
      </p:pic>
      <p:sp>
        <p:nvSpPr>
          <p:cNvPr id="4" name="Title 3">
            <a:extLst>
              <a:ext uri="{FF2B5EF4-FFF2-40B4-BE49-F238E27FC236}">
                <a16:creationId xmlns:a16="http://schemas.microsoft.com/office/drawing/2014/main" id="{9CF2ACD3-335A-AE40-A48E-32DE2CC1E4A2}"/>
              </a:ext>
            </a:extLst>
          </p:cNvPr>
          <p:cNvSpPr>
            <a:spLocks noGrp="1"/>
          </p:cNvSpPr>
          <p:nvPr>
            <p:ph type="title"/>
          </p:nvPr>
        </p:nvSpPr>
        <p:spPr>
          <a:xfrm>
            <a:off x="1207166" y="326513"/>
            <a:ext cx="9774619" cy="877651"/>
          </a:xfrm>
        </p:spPr>
        <p:txBody>
          <a:bodyPr anchor="b">
            <a:normAutofit/>
          </a:bodyPr>
          <a:lstStyle/>
          <a:p>
            <a:pPr algn="ctr"/>
            <a:r>
              <a:rPr lang="en-US" sz="1800" b="1" dirty="0">
                <a:solidFill>
                  <a:schemeClr val="bg1"/>
                </a:solidFill>
              </a:rPr>
              <a:t>BAR CHART OF DEVELOPMENT REGIONS TOTAL AVERAGE DROP-OUT</a:t>
            </a:r>
          </a:p>
        </p:txBody>
      </p:sp>
      <p:sp>
        <p:nvSpPr>
          <p:cNvPr id="6" name="Content Placeholder 5">
            <a:extLst>
              <a:ext uri="{FF2B5EF4-FFF2-40B4-BE49-F238E27FC236}">
                <a16:creationId xmlns:a16="http://schemas.microsoft.com/office/drawing/2014/main" id="{121B2A2E-83D9-6B91-3625-3F4BAE1E8E9E}"/>
              </a:ext>
            </a:extLst>
          </p:cNvPr>
          <p:cNvSpPr>
            <a:spLocks noGrp="1"/>
          </p:cNvSpPr>
          <p:nvPr>
            <p:ph idx="1"/>
          </p:nvPr>
        </p:nvSpPr>
        <p:spPr>
          <a:xfrm>
            <a:off x="1219202" y="2053883"/>
            <a:ext cx="9954076" cy="4262511"/>
          </a:xfrm>
        </p:spPr>
        <p:txBody>
          <a:bodyPr anchor="ctr">
            <a:normAutofit/>
          </a:bodyPr>
          <a:lstStyle/>
          <a:p>
            <a:pPr algn="ct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marL="0" indent="0" algn="ctr">
              <a:buNone/>
            </a:pPr>
            <a:endParaRPr lang="en-US" sz="1800" dirty="0">
              <a:solidFill>
                <a:srgbClr val="FFFFFF"/>
              </a:solidFill>
            </a:endParaRPr>
          </a:p>
          <a:p>
            <a:pPr algn="ctr"/>
            <a:endParaRPr lang="en-US" sz="1800" dirty="0">
              <a:solidFill>
                <a:srgbClr val="FFFFFF"/>
              </a:solidFill>
            </a:endParaRPr>
          </a:p>
          <a:p>
            <a:pPr algn="ctr"/>
            <a:endParaRPr lang="en-US" sz="1800" dirty="0">
              <a:solidFill>
                <a:srgbClr val="FFFFFF"/>
              </a:solidFill>
            </a:endParaRPr>
          </a:p>
        </p:txBody>
      </p:sp>
      <p:pic>
        <p:nvPicPr>
          <p:cNvPr id="9" name="Picture 8" descr="Chart, bar chart&#10;&#10;Description automatically generated">
            <a:extLst>
              <a:ext uri="{FF2B5EF4-FFF2-40B4-BE49-F238E27FC236}">
                <a16:creationId xmlns:a16="http://schemas.microsoft.com/office/drawing/2014/main" id="{22C03063-C89D-445A-738E-2F1F54E28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722" y="1744394"/>
            <a:ext cx="10154556" cy="4572000"/>
          </a:xfrm>
          <a:prstGeom prst="rect">
            <a:avLst/>
          </a:prstGeom>
        </p:spPr>
      </p:pic>
    </p:spTree>
    <p:extLst>
      <p:ext uri="{BB962C8B-B14F-4D97-AF65-F5344CB8AC3E}">
        <p14:creationId xmlns:p14="http://schemas.microsoft.com/office/powerpoint/2010/main" val="364200997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4546</TotalTime>
  <Words>1675</Words>
  <Application>Microsoft Office PowerPoint</Application>
  <PresentationFormat>Widescreen</PresentationFormat>
  <Paragraphs>290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Calibri</vt:lpstr>
      <vt:lpstr>Sabon Next LT</vt:lpstr>
      <vt:lpstr>DappledVTI</vt:lpstr>
      <vt:lpstr>CAPSTONE PRESENTATION</vt:lpstr>
      <vt:lpstr>PROBLEM IDENTIFICATION—SCHOOL DROP-OUT RATES</vt:lpstr>
      <vt:lpstr>HOW WILL WE VERIFY THIS?</vt:lpstr>
      <vt:lpstr>SAMPLE OF DATA FRAME FEATURES</vt:lpstr>
      <vt:lpstr>ORIGINAL SVM RUN AND RESULTS—CONFUSION MATRIX</vt:lpstr>
      <vt:lpstr>ORIGINAL SVM RUN AND RESULTS—CLASSIFICATION REPORT</vt:lpstr>
      <vt:lpstr>ADDITIONAL SVM TRIAL RUN SAMPLE</vt:lpstr>
      <vt:lpstr>ADDITIONAL SVM TRIAL RUN SAMPLE</vt:lpstr>
      <vt:lpstr>BAR CHART OF DEVELOPMENT REGIONS TOTAL AVERAGE DROP-OUT</vt:lpstr>
      <vt:lpstr>SCATTERPLOT OF MALE AND FEMALE DROP-OUT CORRELATIONS</vt:lpstr>
      <vt:lpstr>SCATTERPLOT OF URBAN RESIDENCE AND RURAL RESIDENCE DROP-OUT CORRELATIONS</vt:lpstr>
      <vt:lpstr>STRATEGIC IMPLICATIONS</vt:lpstr>
      <vt:lpstr>RECOMMENDATIONS</vt:lpstr>
      <vt:lpstr>BUSINESS PROFITABILITY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David Ramcharan</dc:creator>
  <cp:lastModifiedBy>David Ramcharan</cp:lastModifiedBy>
  <cp:revision>1</cp:revision>
  <dcterms:created xsi:type="dcterms:W3CDTF">2022-05-31T16:11:29Z</dcterms:created>
  <dcterms:modified xsi:type="dcterms:W3CDTF">2022-06-03T19:58:20Z</dcterms:modified>
</cp:coreProperties>
</file>