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60" r:id="rId6"/>
    <p:sldId id="262" r:id="rId7"/>
    <p:sldId id="259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12402-EE59-4022-9416-47D9885A392D}" v="21" dt="2021-08-19T22:42:41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rio Wightman Rojas" userId="468d1616-4366-45b4-8440-4a57b3b20d5f" providerId="ADAL" clId="{E88BCA72-D2FB-47BC-8753-1639538C0B50}"/>
    <pc:docChg chg="delSld">
      <pc:chgData name="Pedro Mario Wightman Rojas" userId="468d1616-4366-45b4-8440-4a57b3b20d5f" providerId="ADAL" clId="{E88BCA72-D2FB-47BC-8753-1639538C0B50}" dt="2021-08-10T17:31:58.387" v="0" actId="47"/>
      <pc:docMkLst>
        <pc:docMk/>
      </pc:docMkLst>
      <pc:sldChg chg="del">
        <pc:chgData name="Pedro Mario Wightman Rojas" userId="468d1616-4366-45b4-8440-4a57b3b20d5f" providerId="ADAL" clId="{E88BCA72-D2FB-47BC-8753-1639538C0B50}" dt="2021-08-10T17:31:58.387" v="0" actId="47"/>
        <pc:sldMkLst>
          <pc:docMk/>
          <pc:sldMk cId="2771145261" sldId="270"/>
        </pc:sldMkLst>
      </pc:sldChg>
      <pc:sldChg chg="del">
        <pc:chgData name="Pedro Mario Wightman Rojas" userId="468d1616-4366-45b4-8440-4a57b3b20d5f" providerId="ADAL" clId="{E88BCA72-D2FB-47BC-8753-1639538C0B50}" dt="2021-08-10T17:31:58.387" v="0" actId="47"/>
        <pc:sldMkLst>
          <pc:docMk/>
          <pc:sldMk cId="4001005383" sldId="271"/>
        </pc:sldMkLst>
      </pc:sldChg>
    </pc:docChg>
  </pc:docChgLst>
  <pc:docChgLst>
    <pc:chgData name="Pedro Mario Wightman Rojas" userId="468d1616-4366-45b4-8440-4a57b3b20d5f" providerId="ADAL" clId="{10512402-EE59-4022-9416-47D9885A392D}"/>
    <pc:docChg chg="undo custSel addSld delSld modSld sldOrd">
      <pc:chgData name="Pedro Mario Wightman Rojas" userId="468d1616-4366-45b4-8440-4a57b3b20d5f" providerId="ADAL" clId="{10512402-EE59-4022-9416-47D9885A392D}" dt="2021-08-19T22:42:41.467" v="1302" actId="20577"/>
      <pc:docMkLst>
        <pc:docMk/>
      </pc:docMkLst>
      <pc:sldChg chg="addSp delSp modSp mod">
        <pc:chgData name="Pedro Mario Wightman Rojas" userId="468d1616-4366-45b4-8440-4a57b3b20d5f" providerId="ADAL" clId="{10512402-EE59-4022-9416-47D9885A392D}" dt="2021-08-18T21:32:47.346" v="21" actId="1076"/>
        <pc:sldMkLst>
          <pc:docMk/>
          <pc:sldMk cId="2475805559" sldId="257"/>
        </pc:sldMkLst>
        <pc:spChg chg="mod">
          <ac:chgData name="Pedro Mario Wightman Rojas" userId="468d1616-4366-45b4-8440-4a57b3b20d5f" providerId="ADAL" clId="{10512402-EE59-4022-9416-47D9885A392D}" dt="2021-08-18T21:32:20.419" v="15" actId="6549"/>
          <ac:spMkLst>
            <pc:docMk/>
            <pc:sldMk cId="2475805559" sldId="257"/>
            <ac:spMk id="2" creationId="{1C21E816-31F5-48BB-BD02-D15F2F18B48A}"/>
          </ac:spMkLst>
        </pc:spChg>
        <pc:grpChg chg="del">
          <ac:chgData name="Pedro Mario Wightman Rojas" userId="468d1616-4366-45b4-8440-4a57b3b20d5f" providerId="ADAL" clId="{10512402-EE59-4022-9416-47D9885A392D}" dt="2021-08-18T21:32:29.946" v="16" actId="478"/>
          <ac:grpSpMkLst>
            <pc:docMk/>
            <pc:sldMk cId="2475805559" sldId="257"/>
            <ac:grpSpMk id="10" creationId="{B7F01D81-6693-4EFC-AD3C-5782049F221F}"/>
          </ac:grpSpMkLst>
        </pc:grpChg>
        <pc:picChg chg="add mod">
          <ac:chgData name="Pedro Mario Wightman Rojas" userId="468d1616-4366-45b4-8440-4a57b3b20d5f" providerId="ADAL" clId="{10512402-EE59-4022-9416-47D9885A392D}" dt="2021-08-18T21:32:47.346" v="21" actId="1076"/>
          <ac:picMkLst>
            <pc:docMk/>
            <pc:sldMk cId="2475805559" sldId="257"/>
            <ac:picMk id="8" creationId="{41D51877-2D87-47D9-BC57-E1A54E82C31C}"/>
          </ac:picMkLst>
        </pc:picChg>
      </pc:sldChg>
      <pc:sldChg chg="del">
        <pc:chgData name="Pedro Mario Wightman Rojas" userId="468d1616-4366-45b4-8440-4a57b3b20d5f" providerId="ADAL" clId="{10512402-EE59-4022-9416-47D9885A392D}" dt="2021-08-19T15:31:47.702" v="328" actId="47"/>
        <pc:sldMkLst>
          <pc:docMk/>
          <pc:sldMk cId="0" sldId="258"/>
        </pc:sldMkLst>
      </pc:sldChg>
      <pc:sldChg chg="modSp add mod">
        <pc:chgData name="Pedro Mario Wightman Rojas" userId="468d1616-4366-45b4-8440-4a57b3b20d5f" providerId="ADAL" clId="{10512402-EE59-4022-9416-47D9885A392D}" dt="2021-08-19T15:32:02.036" v="334" actId="20577"/>
        <pc:sldMkLst>
          <pc:docMk/>
          <pc:sldMk cId="0" sldId="259"/>
        </pc:sldMkLst>
        <pc:spChg chg="mod">
          <ac:chgData name="Pedro Mario Wightman Rojas" userId="468d1616-4366-45b4-8440-4a57b3b20d5f" providerId="ADAL" clId="{10512402-EE59-4022-9416-47D9885A392D}" dt="2021-08-19T15:32:02.036" v="334" actId="20577"/>
          <ac:spMkLst>
            <pc:docMk/>
            <pc:sldMk cId="0" sldId="259"/>
            <ac:spMk id="81" creationId="{00000000-0000-0000-0000-000000000000}"/>
          </ac:spMkLst>
        </pc:spChg>
        <pc:picChg chg="mod">
          <ac:chgData name="Pedro Mario Wightman Rojas" userId="468d1616-4366-45b4-8440-4a57b3b20d5f" providerId="ADAL" clId="{10512402-EE59-4022-9416-47D9885A392D}" dt="2021-08-18T21:37:39.124" v="325" actId="1076"/>
          <ac:picMkLst>
            <pc:docMk/>
            <pc:sldMk cId="0" sldId="259"/>
            <ac:picMk id="82" creationId="{00000000-0000-0000-0000-000000000000}"/>
          </ac:picMkLst>
        </pc:picChg>
        <pc:picChg chg="mod">
          <ac:chgData name="Pedro Mario Wightman Rojas" userId="468d1616-4366-45b4-8440-4a57b3b20d5f" providerId="ADAL" clId="{10512402-EE59-4022-9416-47D9885A392D}" dt="2021-08-18T21:37:17.684" v="320" actId="1076"/>
          <ac:picMkLst>
            <pc:docMk/>
            <pc:sldMk cId="0" sldId="259"/>
            <ac:picMk id="83" creationId="{00000000-0000-0000-0000-000000000000}"/>
          </ac:picMkLst>
        </pc:picChg>
        <pc:picChg chg="mod">
          <ac:chgData name="Pedro Mario Wightman Rojas" userId="468d1616-4366-45b4-8440-4a57b3b20d5f" providerId="ADAL" clId="{10512402-EE59-4022-9416-47D9885A392D}" dt="2021-08-18T21:37:21.836" v="321" actId="1076"/>
          <ac:picMkLst>
            <pc:docMk/>
            <pc:sldMk cId="0" sldId="259"/>
            <ac:picMk id="84" creationId="{00000000-0000-0000-0000-000000000000}"/>
          </ac:picMkLst>
        </pc:picChg>
        <pc:cxnChg chg="mod">
          <ac:chgData name="Pedro Mario Wightman Rojas" userId="468d1616-4366-45b4-8440-4a57b3b20d5f" providerId="ADAL" clId="{10512402-EE59-4022-9416-47D9885A392D}" dt="2021-08-18T21:37:26.548" v="322" actId="14100"/>
          <ac:cxnSpMkLst>
            <pc:docMk/>
            <pc:sldMk cId="0" sldId="259"/>
            <ac:cxnSpMk id="85" creationId="{00000000-0000-0000-0000-000000000000}"/>
          </ac:cxnSpMkLst>
        </pc:cxnChg>
        <pc:cxnChg chg="mod">
          <ac:chgData name="Pedro Mario Wightman Rojas" userId="468d1616-4366-45b4-8440-4a57b3b20d5f" providerId="ADAL" clId="{10512402-EE59-4022-9416-47D9885A392D}" dt="2021-08-18T21:37:29.661" v="323" actId="14100"/>
          <ac:cxnSpMkLst>
            <pc:docMk/>
            <pc:sldMk cId="0" sldId="259"/>
            <ac:cxnSpMk id="86" creationId="{00000000-0000-0000-0000-000000000000}"/>
          </ac:cxnSpMkLst>
        </pc:cxnChg>
      </pc:sldChg>
      <pc:sldChg chg="modSp add del mod">
        <pc:chgData name="Pedro Mario Wightman Rojas" userId="468d1616-4366-45b4-8440-4a57b3b20d5f" providerId="ADAL" clId="{10512402-EE59-4022-9416-47D9885A392D}" dt="2021-08-19T15:31:45.212" v="327" actId="47"/>
        <pc:sldMkLst>
          <pc:docMk/>
          <pc:sldMk cId="0" sldId="261"/>
        </pc:sldMkLst>
        <pc:spChg chg="mod">
          <ac:chgData name="Pedro Mario Wightman Rojas" userId="468d1616-4366-45b4-8440-4a57b3b20d5f" providerId="ADAL" clId="{10512402-EE59-4022-9416-47D9885A392D}" dt="2021-08-18T21:33:40.134" v="50" actId="20577"/>
          <ac:spMkLst>
            <pc:docMk/>
            <pc:sldMk cId="0" sldId="261"/>
            <ac:spMk id="69" creationId="{00000000-0000-0000-0000-000000000000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624899800" sldId="261"/>
        </pc:sldMkLst>
      </pc:sldChg>
      <pc:sldChg chg="modSp add mod">
        <pc:chgData name="Pedro Mario Wightman Rojas" userId="468d1616-4366-45b4-8440-4a57b3b20d5f" providerId="ADAL" clId="{10512402-EE59-4022-9416-47D9885A392D}" dt="2021-08-18T21:35:39.928" v="317" actId="20577"/>
        <pc:sldMkLst>
          <pc:docMk/>
          <pc:sldMk cId="0" sldId="262"/>
        </pc:sldMkLst>
        <pc:spChg chg="mod">
          <ac:chgData name="Pedro Mario Wightman Rojas" userId="468d1616-4366-45b4-8440-4a57b3b20d5f" providerId="ADAL" clId="{10512402-EE59-4022-9416-47D9885A392D}" dt="2021-08-18T21:35:39.928" v="317" actId="20577"/>
          <ac:spMkLst>
            <pc:docMk/>
            <pc:sldMk cId="0" sldId="262"/>
            <ac:spMk id="75" creationId="{00000000-0000-0000-0000-000000000000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242687056" sldId="262"/>
        </pc:sldMkLst>
      </pc:sldChg>
      <pc:sldChg chg="modSp add mod">
        <pc:chgData name="Pedro Mario Wightman Rojas" userId="468d1616-4366-45b4-8440-4a57b3b20d5f" providerId="ADAL" clId="{10512402-EE59-4022-9416-47D9885A392D}" dt="2021-08-19T15:32:18.951" v="374" actId="20577"/>
        <pc:sldMkLst>
          <pc:docMk/>
          <pc:sldMk cId="0" sldId="263"/>
        </pc:sldMkLst>
        <pc:spChg chg="mod">
          <ac:chgData name="Pedro Mario Wightman Rojas" userId="468d1616-4366-45b4-8440-4a57b3b20d5f" providerId="ADAL" clId="{10512402-EE59-4022-9416-47D9885A392D}" dt="2021-08-19T15:32:18.951" v="374" actId="20577"/>
          <ac:spMkLst>
            <pc:docMk/>
            <pc:sldMk cId="0" sldId="263"/>
            <ac:spMk id="91" creationId="{00000000-0000-0000-0000-000000000000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764953913" sldId="263"/>
        </pc:sldMkLst>
      </pc:sldChg>
      <pc:sldChg chg="modSp add mod ord">
        <pc:chgData name="Pedro Mario Wightman Rojas" userId="468d1616-4366-45b4-8440-4a57b3b20d5f" providerId="ADAL" clId="{10512402-EE59-4022-9416-47D9885A392D}" dt="2021-08-19T16:44:54.223" v="982"/>
        <pc:sldMkLst>
          <pc:docMk/>
          <pc:sldMk cId="0" sldId="264"/>
        </pc:sldMkLst>
        <pc:spChg chg="mod">
          <ac:chgData name="Pedro Mario Wightman Rojas" userId="468d1616-4366-45b4-8440-4a57b3b20d5f" providerId="ADAL" clId="{10512402-EE59-4022-9416-47D9885A392D}" dt="2021-08-19T15:32:35.943" v="391" actId="20577"/>
          <ac:spMkLst>
            <pc:docMk/>
            <pc:sldMk cId="0" sldId="264"/>
            <ac:spMk id="98" creationId="{00000000-0000-0000-0000-000000000000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3545421920" sldId="264"/>
        </pc:sldMkLst>
      </pc:sldChg>
      <pc:sldChg chg="modSp add mod">
        <pc:chgData name="Pedro Mario Wightman Rojas" userId="468d1616-4366-45b4-8440-4a57b3b20d5f" providerId="ADAL" clId="{10512402-EE59-4022-9416-47D9885A392D}" dt="2021-08-19T15:34:14.418" v="493" actId="20577"/>
        <pc:sldMkLst>
          <pc:docMk/>
          <pc:sldMk cId="0" sldId="265"/>
        </pc:sldMkLst>
        <pc:spChg chg="mod">
          <ac:chgData name="Pedro Mario Wightman Rojas" userId="468d1616-4366-45b4-8440-4a57b3b20d5f" providerId="ADAL" clId="{10512402-EE59-4022-9416-47D9885A392D}" dt="2021-08-19T15:34:14.418" v="493" actId="20577"/>
          <ac:spMkLst>
            <pc:docMk/>
            <pc:sldMk cId="0" sldId="265"/>
            <ac:spMk id="105" creationId="{00000000-0000-0000-0000-000000000000}"/>
          </ac:spMkLst>
        </pc:spChg>
        <pc:spChg chg="mod">
          <ac:chgData name="Pedro Mario Wightman Rojas" userId="468d1616-4366-45b4-8440-4a57b3b20d5f" providerId="ADAL" clId="{10512402-EE59-4022-9416-47D9885A392D}" dt="2021-08-19T15:33:45.409" v="428" actId="14100"/>
          <ac:spMkLst>
            <pc:docMk/>
            <pc:sldMk cId="0" sldId="265"/>
            <ac:spMk id="106" creationId="{00000000-0000-0000-0000-000000000000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938962644" sldId="265"/>
        </pc:sldMkLst>
      </pc:sldChg>
      <pc:sldChg chg="modSp add mod">
        <pc:chgData name="Pedro Mario Wightman Rojas" userId="468d1616-4366-45b4-8440-4a57b3b20d5f" providerId="ADAL" clId="{10512402-EE59-4022-9416-47D9885A392D}" dt="2021-08-19T15:35:18.799" v="625" actId="1036"/>
        <pc:sldMkLst>
          <pc:docMk/>
          <pc:sldMk cId="0" sldId="266"/>
        </pc:sldMkLst>
        <pc:spChg chg="mod">
          <ac:chgData name="Pedro Mario Wightman Rojas" userId="468d1616-4366-45b4-8440-4a57b3b20d5f" providerId="ADAL" clId="{10512402-EE59-4022-9416-47D9885A392D}" dt="2021-08-19T15:35:13.731" v="617" actId="20577"/>
          <ac:spMkLst>
            <pc:docMk/>
            <pc:sldMk cId="0" sldId="266"/>
            <ac:spMk id="111" creationId="{00000000-0000-0000-0000-000000000000}"/>
          </ac:spMkLst>
        </pc:spChg>
        <pc:picChg chg="mod">
          <ac:chgData name="Pedro Mario Wightman Rojas" userId="468d1616-4366-45b4-8440-4a57b3b20d5f" providerId="ADAL" clId="{10512402-EE59-4022-9416-47D9885A392D}" dt="2021-08-19T15:35:18.799" v="625" actId="1036"/>
          <ac:picMkLst>
            <pc:docMk/>
            <pc:sldMk cId="0" sldId="266"/>
            <ac:picMk id="112" creationId="{00000000-0000-0000-0000-000000000000}"/>
          </ac:picMkLst>
        </pc:pic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387394201" sldId="266"/>
        </pc:sldMkLst>
      </pc:sldChg>
      <pc:sldChg chg="modSp add mod">
        <pc:chgData name="Pedro Mario Wightman Rojas" userId="468d1616-4366-45b4-8440-4a57b3b20d5f" providerId="ADAL" clId="{10512402-EE59-4022-9416-47D9885A392D}" dt="2021-08-19T15:35:33.989" v="664" actId="6549"/>
        <pc:sldMkLst>
          <pc:docMk/>
          <pc:sldMk cId="0" sldId="267"/>
        </pc:sldMkLst>
        <pc:spChg chg="mod">
          <ac:chgData name="Pedro Mario Wightman Rojas" userId="468d1616-4366-45b4-8440-4a57b3b20d5f" providerId="ADAL" clId="{10512402-EE59-4022-9416-47D9885A392D}" dt="2021-08-19T15:35:33.989" v="664" actId="6549"/>
          <ac:spMkLst>
            <pc:docMk/>
            <pc:sldMk cId="0" sldId="267"/>
            <ac:spMk id="118" creationId="{00000000-0000-0000-0000-000000000000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673505951" sldId="267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176759069" sldId="268"/>
        </pc:sldMkLst>
      </pc:sldChg>
      <pc:sldChg chg="addSp delSp modSp new mod">
        <pc:chgData name="Pedro Mario Wightman Rojas" userId="468d1616-4366-45b4-8440-4a57b3b20d5f" providerId="ADAL" clId="{10512402-EE59-4022-9416-47D9885A392D}" dt="2021-08-19T17:32:38.017" v="1239" actId="1076"/>
        <pc:sldMkLst>
          <pc:docMk/>
          <pc:sldMk cId="3747047271" sldId="268"/>
        </pc:sldMkLst>
        <pc:spChg chg="mod">
          <ac:chgData name="Pedro Mario Wightman Rojas" userId="468d1616-4366-45b4-8440-4a57b3b20d5f" providerId="ADAL" clId="{10512402-EE59-4022-9416-47D9885A392D}" dt="2021-08-19T17:16:17.552" v="1050" actId="1076"/>
          <ac:spMkLst>
            <pc:docMk/>
            <pc:sldMk cId="3747047271" sldId="268"/>
            <ac:spMk id="2" creationId="{4534885D-D4C9-44CD-9563-228CF1B73246}"/>
          </ac:spMkLst>
        </pc:spChg>
        <pc:spChg chg="del">
          <ac:chgData name="Pedro Mario Wightman Rojas" userId="468d1616-4366-45b4-8440-4a57b3b20d5f" providerId="ADAL" clId="{10512402-EE59-4022-9416-47D9885A392D}" dt="2021-08-19T17:13:18.773" v="983" actId="478"/>
          <ac:spMkLst>
            <pc:docMk/>
            <pc:sldMk cId="3747047271" sldId="268"/>
            <ac:spMk id="3" creationId="{E7F1006F-AA6D-43D0-AF4C-774FD9206FD5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5" creationId="{61D3E708-AC29-41DE-B5D1-72DB2FFCB4C9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6" creationId="{D25C7085-4384-4E8A-BABC-6293BA6CB1D9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7" creationId="{924384E0-8E4C-4F2C-ACE2-93720191DA1B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8" creationId="{F573F097-9B3B-4834-B790-BA75802E8B18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9" creationId="{DC5CBB9A-A13F-4DC3-B90B-70E122AA3800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0" creationId="{B3DEAB07-37E5-4C7C-B138-878090831484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1" creationId="{FB545B19-F2A7-4CBB-8C8F-F4F6231695C2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2" creationId="{0F23D820-B4EF-454B-A40D-9965A18A9D54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5" creationId="{17BC01EA-9E2B-4D22-9726-E4D27E35870C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7" creationId="{73C89B31-51D0-42E9-B636-9DC6FC6A44B3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8" creationId="{0EA226CC-63E2-4F4B-80C3-86F4B34C03DA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19" creationId="{C2393E61-2556-4553-B074-FB1F966CA72E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0" creationId="{D69DC525-79B9-410B-8D8C-41D378D01743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2" creationId="{B6FF1773-2FA2-4328-A70C-5BBF20A79949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4" creationId="{FBFC6126-6535-460F-A5DE-9E454DF10D01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5" creationId="{9EDFF6A9-AB4A-43ED-9BEF-41F9ABC9182C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6" creationId="{38598EC5-3631-4864-9A5C-2AD3B95D92E2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7" creationId="{6BE7B6AF-AD4E-4D3C-9D20-40243B197C30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29" creationId="{F94F6DC2-3C91-4E31-9B56-40FAEC9FE69E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33" creationId="{1BEF9962-3574-48C4-9B34-557A07BA6A8F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35" creationId="{BF4428AB-CA82-443A-8240-C147580732FE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39" creationId="{F9DA39E0-C325-47E8-8D6E-95250A955B1A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48" creationId="{C736BAFC-C9FF-464B-A95D-CCCB2A8850E4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49" creationId="{9FC2012F-F1F2-4E6A-95B8-39E39EA38612}"/>
          </ac:spMkLst>
        </pc:spChg>
        <pc:spChg chg="add del mod">
          <ac:chgData name="Pedro Mario Wightman Rojas" userId="468d1616-4366-45b4-8440-4a57b3b20d5f" providerId="ADAL" clId="{10512402-EE59-4022-9416-47D9885A392D}" dt="2021-08-19T17:20:16.036" v="1142" actId="478"/>
          <ac:spMkLst>
            <pc:docMk/>
            <pc:sldMk cId="3747047271" sldId="268"/>
            <ac:spMk id="50" creationId="{BF391520-2F54-4E8A-9FCB-ADC6D9903362}"/>
          </ac:spMkLst>
        </pc:spChg>
        <pc:spChg chg="add mod">
          <ac:chgData name="Pedro Mario Wightman Rojas" userId="468d1616-4366-45b4-8440-4a57b3b20d5f" providerId="ADAL" clId="{10512402-EE59-4022-9416-47D9885A392D}" dt="2021-08-19T17:32:22.926" v="1238" actId="1076"/>
          <ac:spMkLst>
            <pc:docMk/>
            <pc:sldMk cId="3747047271" sldId="268"/>
            <ac:spMk id="51" creationId="{84EDAF7E-8C75-49DD-B5F6-3B30F7CA77CA}"/>
          </ac:spMkLst>
        </pc:spChg>
        <pc:spChg chg="add mod">
          <ac:chgData name="Pedro Mario Wightman Rojas" userId="468d1616-4366-45b4-8440-4a57b3b20d5f" providerId="ADAL" clId="{10512402-EE59-4022-9416-47D9885A392D}" dt="2021-08-19T17:22:20.072" v="1208" actId="1038"/>
          <ac:spMkLst>
            <pc:docMk/>
            <pc:sldMk cId="3747047271" sldId="268"/>
            <ac:spMk id="58" creationId="{E9AD8BFC-3139-42DD-91FF-5A39512436A0}"/>
          </ac:spMkLst>
        </pc:spChg>
        <pc:spChg chg="add mod">
          <ac:chgData name="Pedro Mario Wightman Rojas" userId="468d1616-4366-45b4-8440-4a57b3b20d5f" providerId="ADAL" clId="{10512402-EE59-4022-9416-47D9885A392D}" dt="2021-08-19T17:32:38.017" v="1239" actId="1076"/>
          <ac:spMkLst>
            <pc:docMk/>
            <pc:sldMk cId="3747047271" sldId="268"/>
            <ac:spMk id="59" creationId="{53BB5360-F8E8-4CC9-BD9E-BB0DDD59B70C}"/>
          </ac:spMkLst>
        </pc:sp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14" creationId="{7C9E3064-C6B7-4239-AF66-638AE9A495F3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21" creationId="{1E666EA7-E9FA-431A-BCA8-128EFC55935C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28" creationId="{0CC2C931-456D-47B1-9CB3-A02986E6CB19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32" creationId="{6BEC6B58-008F-4305-B3B2-72C539DFFB3F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34" creationId="{ACE222F6-9475-4F7F-8ACC-334A10C35C4E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38" creationId="{5EC0849B-2C90-4CE3-A7EE-151B40845ECF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52" creationId="{8FD7DF43-0BA5-4C6C-9BD8-AC3D9F16EE1A}"/>
          </ac:cxnSpMkLst>
        </pc:cxnChg>
        <pc:cxnChg chg="add mod">
          <ac:chgData name="Pedro Mario Wightman Rojas" userId="468d1616-4366-45b4-8440-4a57b3b20d5f" providerId="ADAL" clId="{10512402-EE59-4022-9416-47D9885A392D}" dt="2021-08-19T17:22:20.072" v="1208" actId="1038"/>
          <ac:cxnSpMkLst>
            <pc:docMk/>
            <pc:sldMk cId="3747047271" sldId="268"/>
            <ac:cxnSpMk id="55" creationId="{C1A34752-5C53-420F-8DEA-46D2FBBB4BC8}"/>
          </ac:cxnSpMkLst>
        </pc:cxnChg>
      </pc:sldChg>
      <pc:sldChg chg="add del">
        <pc:chgData name="Pedro Mario Wightman Rojas" userId="468d1616-4366-45b4-8440-4a57b3b20d5f" providerId="ADAL" clId="{10512402-EE59-4022-9416-47D9885A392D}" dt="2021-08-19T15:10:31.230" v="326" actId="47"/>
        <pc:sldMkLst>
          <pc:docMk/>
          <pc:sldMk cId="3747047271" sldId="268"/>
        </pc:sldMkLst>
      </pc:sldChg>
      <pc:sldChg chg="addSp delSp modSp add del mod">
        <pc:chgData name="Pedro Mario Wightman Rojas" userId="468d1616-4366-45b4-8440-4a57b3b20d5f" providerId="ADAL" clId="{10512402-EE59-4022-9416-47D9885A392D}" dt="2021-08-19T15:52:35.626" v="980" actId="14100"/>
        <pc:sldMkLst>
          <pc:docMk/>
          <pc:sldMk cId="4256710965" sldId="269"/>
        </pc:sldMkLst>
        <pc:spChg chg="add mod">
          <ac:chgData name="Pedro Mario Wightman Rojas" userId="468d1616-4366-45b4-8440-4a57b3b20d5f" providerId="ADAL" clId="{10512402-EE59-4022-9416-47D9885A392D}" dt="2021-08-19T15:50:59.774" v="780" actId="1076"/>
          <ac:spMkLst>
            <pc:docMk/>
            <pc:sldMk cId="4256710965" sldId="269"/>
            <ac:spMk id="10" creationId="{A9357497-175B-445D-B52C-B8A482A5A479}"/>
          </ac:spMkLst>
        </pc:spChg>
        <pc:spChg chg="add mod">
          <ac:chgData name="Pedro Mario Wightman Rojas" userId="468d1616-4366-45b4-8440-4a57b3b20d5f" providerId="ADAL" clId="{10512402-EE59-4022-9416-47D9885A392D}" dt="2021-08-19T15:51:48.512" v="846" actId="20577"/>
          <ac:spMkLst>
            <pc:docMk/>
            <pc:sldMk cId="4256710965" sldId="269"/>
            <ac:spMk id="14" creationId="{4B52E4B6-3A65-4714-9044-27BF2C581316}"/>
          </ac:spMkLst>
        </pc:spChg>
        <pc:spChg chg="add mod">
          <ac:chgData name="Pedro Mario Wightman Rojas" userId="468d1616-4366-45b4-8440-4a57b3b20d5f" providerId="ADAL" clId="{10512402-EE59-4022-9416-47D9885A392D}" dt="2021-08-19T15:52:35.626" v="980" actId="14100"/>
          <ac:spMkLst>
            <pc:docMk/>
            <pc:sldMk cId="4256710965" sldId="269"/>
            <ac:spMk id="15" creationId="{EAB02FA0-E03A-4427-B133-6B4AF1BD9838}"/>
          </ac:spMkLst>
        </pc:spChg>
        <pc:spChg chg="mod">
          <ac:chgData name="Pedro Mario Wightman Rojas" userId="468d1616-4366-45b4-8440-4a57b3b20d5f" providerId="ADAL" clId="{10512402-EE59-4022-9416-47D9885A392D}" dt="2021-08-19T15:36:29.103" v="731" actId="20577"/>
          <ac:spMkLst>
            <pc:docMk/>
            <pc:sldMk cId="4256710965" sldId="269"/>
            <ac:spMk id="118" creationId="{00000000-0000-0000-0000-000000000000}"/>
          </ac:spMkLst>
        </pc:spChg>
        <pc:picChg chg="add mod">
          <ac:chgData name="Pedro Mario Wightman Rojas" userId="468d1616-4366-45b4-8440-4a57b3b20d5f" providerId="ADAL" clId="{10512402-EE59-4022-9416-47D9885A392D}" dt="2021-08-19T15:50:40.316" v="746" actId="1076"/>
          <ac:picMkLst>
            <pc:docMk/>
            <pc:sldMk cId="4256710965" sldId="269"/>
            <ac:picMk id="3" creationId="{C5DC8803-1510-4D9F-81B9-8C37A9768051}"/>
          </ac:picMkLst>
        </pc:picChg>
        <pc:picChg chg="add del mod">
          <ac:chgData name="Pedro Mario Wightman Rojas" userId="468d1616-4366-45b4-8440-4a57b3b20d5f" providerId="ADAL" clId="{10512402-EE59-4022-9416-47D9885A392D}" dt="2021-08-19T15:49:59.474" v="739" actId="478"/>
          <ac:picMkLst>
            <pc:docMk/>
            <pc:sldMk cId="4256710965" sldId="269"/>
            <ac:picMk id="5" creationId="{7C30B368-9EEE-4169-A4A2-758EF72C82F5}"/>
          </ac:picMkLst>
        </pc:picChg>
        <pc:picChg chg="add mod">
          <ac:chgData name="Pedro Mario Wightman Rojas" userId="468d1616-4366-45b4-8440-4a57b3b20d5f" providerId="ADAL" clId="{10512402-EE59-4022-9416-47D9885A392D}" dt="2021-08-19T15:50:35.835" v="745" actId="1076"/>
          <ac:picMkLst>
            <pc:docMk/>
            <pc:sldMk cId="4256710965" sldId="269"/>
            <ac:picMk id="7" creationId="{7E9ECC08-13D7-40C5-A97B-F87FC569D281}"/>
          </ac:picMkLst>
        </pc:picChg>
        <pc:picChg chg="add mod">
          <ac:chgData name="Pedro Mario Wightman Rojas" userId="468d1616-4366-45b4-8440-4a57b3b20d5f" providerId="ADAL" clId="{10512402-EE59-4022-9416-47D9885A392D}" dt="2021-08-19T15:50:33.845" v="744" actId="1076"/>
          <ac:picMkLst>
            <pc:docMk/>
            <pc:sldMk cId="4256710965" sldId="269"/>
            <ac:picMk id="9" creationId="{1B8A8363-0C10-46FE-AFBC-A74FB2AD1745}"/>
          </ac:picMkLst>
        </pc:picChg>
        <pc:picChg chg="del">
          <ac:chgData name="Pedro Mario Wightman Rojas" userId="468d1616-4366-45b4-8440-4a57b3b20d5f" providerId="ADAL" clId="{10512402-EE59-4022-9416-47D9885A392D}" dt="2021-08-19T15:48:10.439" v="732" actId="478"/>
          <ac:picMkLst>
            <pc:docMk/>
            <pc:sldMk cId="4256710965" sldId="269"/>
            <ac:picMk id="119" creationId="{00000000-0000-0000-0000-000000000000}"/>
          </ac:picMkLst>
        </pc:picChg>
        <pc:picChg chg="del">
          <ac:chgData name="Pedro Mario Wightman Rojas" userId="468d1616-4366-45b4-8440-4a57b3b20d5f" providerId="ADAL" clId="{10512402-EE59-4022-9416-47D9885A392D}" dt="2021-08-19T15:48:10.439" v="732" actId="478"/>
          <ac:picMkLst>
            <pc:docMk/>
            <pc:sldMk cId="4256710965" sldId="269"/>
            <ac:picMk id="120" creationId="{00000000-0000-0000-0000-000000000000}"/>
          </ac:picMkLst>
        </pc:picChg>
      </pc:sldChg>
      <pc:sldChg chg="modSp new mod">
        <pc:chgData name="Pedro Mario Wightman Rojas" userId="468d1616-4366-45b4-8440-4a57b3b20d5f" providerId="ADAL" clId="{10512402-EE59-4022-9416-47D9885A392D}" dt="2021-08-19T22:42:41.467" v="1302" actId="20577"/>
        <pc:sldMkLst>
          <pc:docMk/>
          <pc:sldMk cId="1744027734" sldId="270"/>
        </pc:sldMkLst>
        <pc:spChg chg="mod">
          <ac:chgData name="Pedro Mario Wightman Rojas" userId="468d1616-4366-45b4-8440-4a57b3b20d5f" providerId="ADAL" clId="{10512402-EE59-4022-9416-47D9885A392D}" dt="2021-08-19T22:42:37.234" v="1301" actId="20577"/>
          <ac:spMkLst>
            <pc:docMk/>
            <pc:sldMk cId="1744027734" sldId="270"/>
            <ac:spMk id="2" creationId="{99286B3E-4A8A-4034-AF2C-0B981E697B35}"/>
          </ac:spMkLst>
        </pc:spChg>
        <pc:spChg chg="mod">
          <ac:chgData name="Pedro Mario Wightman Rojas" userId="468d1616-4366-45b4-8440-4a57b3b20d5f" providerId="ADAL" clId="{10512402-EE59-4022-9416-47D9885A392D}" dt="2021-08-19T22:42:41.467" v="1302" actId="20577"/>
          <ac:spMkLst>
            <pc:docMk/>
            <pc:sldMk cId="1744027734" sldId="270"/>
            <ac:spMk id="3" creationId="{1FF984DF-630B-4A17-95D7-5F8F5BC32E1C}"/>
          </ac:spMkLst>
        </pc:spChg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3108543400" sldId="272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3676885446" sldId="273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3473737293" sldId="274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170797391" sldId="275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733560251" sldId="276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014690420" sldId="277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949694425" sldId="278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4063874197" sldId="279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3940029673" sldId="280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645130091" sldId="282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1385195700" sldId="283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4128816933" sldId="284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994718800" sldId="285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212554304" sldId="287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737543624" sldId="288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82618035" sldId="289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6545194" sldId="290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2196602241" sldId="291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2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3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4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5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6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7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8"/>
        </pc:sldMkLst>
      </pc:sldChg>
      <pc:sldChg chg="del">
        <pc:chgData name="Pedro Mario Wightman Rojas" userId="468d1616-4366-45b4-8440-4a57b3b20d5f" providerId="ADAL" clId="{10512402-EE59-4022-9416-47D9885A392D}" dt="2021-08-18T21:32:58.192" v="22" actId="47"/>
        <pc:sldMkLst>
          <pc:docMk/>
          <pc:sldMk cId="0" sldId="299"/>
        </pc:sldMkLst>
      </pc:sldChg>
      <pc:sldMasterChg chg="delSldLayout">
        <pc:chgData name="Pedro Mario Wightman Rojas" userId="468d1616-4366-45b4-8440-4a57b3b20d5f" providerId="ADAL" clId="{10512402-EE59-4022-9416-47D9885A392D}" dt="2021-08-19T15:31:45.212" v="327" actId="47"/>
        <pc:sldMasterMkLst>
          <pc:docMk/>
          <pc:sldMasterMk cId="3000897896" sldId="2147483712"/>
        </pc:sldMasterMkLst>
        <pc:sldLayoutChg chg="del">
          <pc:chgData name="Pedro Mario Wightman Rojas" userId="468d1616-4366-45b4-8440-4a57b3b20d5f" providerId="ADAL" clId="{10512402-EE59-4022-9416-47D9885A392D}" dt="2021-08-19T15:31:45.212" v="327" actId="47"/>
          <pc:sldLayoutMkLst>
            <pc:docMk/>
            <pc:sldMasterMk cId="3000897896" sldId="2147483712"/>
            <pc:sldLayoutMk cId="2468416219" sldId="2147483763"/>
          </pc:sldLayoutMkLst>
        </pc:sldLayoutChg>
        <pc:sldLayoutChg chg="del">
          <pc:chgData name="Pedro Mario Wightman Rojas" userId="468d1616-4366-45b4-8440-4a57b3b20d5f" providerId="ADAL" clId="{10512402-EE59-4022-9416-47D9885A392D}" dt="2021-08-18T21:32:58.192" v="22" actId="47"/>
          <pc:sldLayoutMkLst>
            <pc:docMk/>
            <pc:sldMasterMk cId="3000897896" sldId="2147483712"/>
            <pc:sldLayoutMk cId="3623174991" sldId="21474837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325-F21C-4E91-95CA-3554FE5F3F5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86B-E913-4009-B863-0B520D709F4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cookbook/navigation/navigation-basic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cookbook/navigation/passing-dat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6ffff5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6ffff5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77d80cd3495fae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77d80cd3495fae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https://flutter.dev/docs/cookbook/navigation/navigation-basics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'package:flutter/material.dart';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void main()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runApp(MaterialApp(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title: 'Navigation Basics',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home: FirstRoute(),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));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FirstRoute extends StatelessWidget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@override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Widget build(BuildContext context)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return Scaffold(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appBar: AppBar(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title: Text('First Route'),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body: Center(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child: RaisedButton(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	child: Text('Open route'),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	onPressed: 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	Navigator.push(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	context,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	MaterialPageRoute(builder: (context) =&gt; SecondRoute()),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	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	},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SecondRoute extends StatelessWidget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@override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Widget build(BuildContext context)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return Scaffold(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appBar: AppBar(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title: Text("Second Route"),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body: Center(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child: RaisedButton(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	onPressed: 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	Navigator.pop(context);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	},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	child: Text('Go back!'),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6ffff51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6ffff51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'package:flutter/material.dart';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main()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runApp(MaterialApp(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title: 'Named Routes Demo',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// Start the app with the "/" named route. In this case, the app starts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// on the FirstScreen widget.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initialRoute: '/',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routes: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// When navigating to the "/" route, build the FirstScreen widget.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'/': (context) =&gt; FirstScreen(),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// When navigating to the "/second" route, build the SecondScreen widget.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'/second': (context) =&gt; SecondScreen(),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FirstScreen extends StatelessWidget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Widget build(BuildContext context)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Scaffold(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appBar: AppBar(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title: Text('First Screen'),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body: Center(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child: ElevatedButton(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child: Text('Launch screen'),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onPressed: 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// Navigate to the second screen using a named route.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Navigator.pushNamed(context, '/second');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},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SecondScreen extends StatelessWidget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Widget build(BuildContext context)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Scaffold(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appBar: AppBar(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title: Text("Second Screen"),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body: Center(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child: ElevatedButton(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onPressed: 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// Navigate back to the first screen by popping the current route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// off the stack.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Navigator.pop(context);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},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child: Text('Go back!'),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e3e72f15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e3e72f15_3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https://flutter.dev/docs/cookbook/navigation/passing-data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'package:flutter/material.dart';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main()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runApp(MaterialApp(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title: 'Navigation Basics',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home: FirstRoute(),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Todo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final String title;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final String description;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Todo(this.title, this.description);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FirstRoute extends StatelessWidget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final Todo oneTodo = new Todo("One Todo", "To Study");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Widget build(BuildContext context)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Scaffold(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appBar: AppBar(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title: Text('First Route'),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body: Center(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child: RaisedButton(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	child: Text('Open route'),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	onPressed: 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Navigator.push(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	context,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	MaterialPageRoute(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	builder: (context) =&gt; SecondRoute(todo: oneTodo)),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	},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SecondRoute extends StatelessWidget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SecondRoute({Key key, @required this.todo}) : super(key: key);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final Todo todo;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Widget build(BuildContext context)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Scaffold(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appBar: AppBar(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	title: Text("Second Route"),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body: Center(child: Text(todo.title + "  -&gt;  " + todo.description)));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6ffff51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6ffff51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6ffff5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6ffff5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context)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MaterialApp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title: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'Navigation with Arguments'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home: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routes: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ExtractArgumentsScreen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.routeName: (context) =&gt;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ExtractArgumentsScreen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context)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Scaffold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appBar: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AppBar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title: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'Home Screen'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body: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child: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mainAxisAlignment: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MainAxisAlignment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.center,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children: &lt;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&gt;[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 button that navigates to a named route that. The named route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extracts the arguments by itself.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ElevatedButton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child: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"Navigate"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onPressed: ()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When the user taps the button, navigate to a named route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and provide the arguments as an optional parameter.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pushNamed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context,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ExtractArgumentsScreen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.routeName,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arguments: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ScreenArguments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'Extract Arguments Screen'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'This message is extracted in the build method.'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],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 Widget that extracts the necessary arguments from the ModalRoute.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ExtractArgumentsScreen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routeName =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'/extractArguments'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context)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Extract the arguments from the current ModalRoute settings and cast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them as ScreenArguments.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ScreenArguments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args =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ModalRoute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(context).settings.arguments;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Scaffold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appBar: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AppBar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title: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(args.title),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body: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child: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(args.message),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),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You can pass any object to the arguments parameter. In this example,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class that contains both a customizable title and message.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ScreenArguments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title;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message;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ScreenArguments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.title,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.message);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6ffff5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6ffff5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6ffff5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6ffff5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DE2-3AC4-468A-B333-80AA406BFE0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25A6-60A0-48A8-A165-E3118611FBC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8846-F549-4444-B12C-23E874296936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842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E1D-C5AC-4E1E-9BC2-3C0E9848CFAA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CE33-6E98-4FDF-94CF-57661D625E77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E73-6738-425B-A349-23D0606AE3C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908-4E6F-4942-84CD-26F581DA48D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DFA-BEB2-41DC-B91D-F6E81054B89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1B2B-538C-41D7-B5E4-E5F83CD5BEB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70B53EE9-3226-40B0-A41B-3750EB5B81FF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6D18-0928-4788-8EC6-EA8E39658A86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B7957-2857-4662-98F5-6CA3F47FAC30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4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rowightman/navegacionFlutter" TargetMode="External"/><Relationship Id="rId2" Type="http://schemas.openxmlformats.org/officeDocument/2006/relationships/hyperlink" Target="https://classroom.github.com/a/vWF_wTo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Desarrollo móvil</a:t>
            </a:r>
            <a:br>
              <a:rPr lang="es-CO" sz="4000" dirty="0"/>
            </a:br>
            <a:br>
              <a:rPr lang="es-CO" dirty="0"/>
            </a:br>
            <a:r>
              <a:rPr lang="es-CO" sz="2700" dirty="0"/>
              <a:t>Clase 4 – Navegación en </a:t>
            </a:r>
            <a:r>
              <a:rPr lang="es-CO" sz="2700" dirty="0" err="1"/>
              <a:t>Flutter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Pedro M. Wightman, Ph.D.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39862C-BE30-482B-9A6D-B0CF0A7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1D51877-2D87-47D9-BC57-E1A54E82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64" y="530788"/>
            <a:ext cx="4944596" cy="8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Recuperar información de ventanas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DC8803-1510-4D9F-81B9-8C37A976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0" y="5006152"/>
            <a:ext cx="5273497" cy="153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ECC08-13D7-40C5-A97B-F87FC569D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85" y="1149224"/>
            <a:ext cx="6881456" cy="359695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B8A8363-0C10-46FE-AFBC-A74FB2AD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9" y="1274246"/>
            <a:ext cx="4900085" cy="1996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57497-175B-445D-B52C-B8A482A5A479}"/>
              </a:ext>
            </a:extLst>
          </p:cNvPr>
          <p:cNvSpPr txBox="1"/>
          <p:nvPr/>
        </p:nvSpPr>
        <p:spPr>
          <a:xfrm>
            <a:off x="720668" y="3290048"/>
            <a:ext cx="289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Botón</a:t>
            </a:r>
            <a:r>
              <a:rPr lang="en-US" dirty="0"/>
              <a:t> que </a:t>
            </a:r>
            <a:r>
              <a:rPr lang="en-US" dirty="0" err="1"/>
              <a:t>invoca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E4B6-3A65-4714-9044-27BF2C581316}"/>
              </a:ext>
            </a:extLst>
          </p:cNvPr>
          <p:cNvSpPr txBox="1"/>
          <p:nvPr/>
        </p:nvSpPr>
        <p:spPr>
          <a:xfrm>
            <a:off x="363544" y="4506832"/>
            <a:ext cx="46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Botón que cierra la ventana y retorna un dato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02FA0-E03A-4427-B133-6B4AF1BD9838}"/>
              </a:ext>
            </a:extLst>
          </p:cNvPr>
          <p:cNvSpPr txBox="1"/>
          <p:nvPr/>
        </p:nvSpPr>
        <p:spPr>
          <a:xfrm>
            <a:off x="6531263" y="4821486"/>
            <a:ext cx="4068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Método que invoca la ventana, espera por el retorno de un dato y lo publica en un </a:t>
            </a:r>
            <a:r>
              <a:rPr lang="es-CO" dirty="0" err="1"/>
              <a:t>SnackBar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671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885D-D4C9-44CD-9563-228CF1B7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1C77-7BB6-4115-B00B-3AA58AAC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D3E708-AC29-41DE-B5D1-72DB2FFCB4C9}"/>
              </a:ext>
            </a:extLst>
          </p:cNvPr>
          <p:cNvSpPr/>
          <p:nvPr/>
        </p:nvSpPr>
        <p:spPr>
          <a:xfrm>
            <a:off x="2408008" y="2292735"/>
            <a:ext cx="2008094" cy="3362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5C7085-4384-4E8A-BABC-6293BA6CB1D9}"/>
              </a:ext>
            </a:extLst>
          </p:cNvPr>
          <p:cNvSpPr/>
          <p:nvPr/>
        </p:nvSpPr>
        <p:spPr>
          <a:xfrm>
            <a:off x="3490498" y="4446495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CO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4384E0-8E4C-4F2C-ACE2-93720191DA1B}"/>
              </a:ext>
            </a:extLst>
          </p:cNvPr>
          <p:cNvSpPr/>
          <p:nvPr/>
        </p:nvSpPr>
        <p:spPr>
          <a:xfrm>
            <a:off x="2507742" y="4446495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3F097-9B3B-4834-B790-BA75802E8B18}"/>
              </a:ext>
            </a:extLst>
          </p:cNvPr>
          <p:cNvSpPr txBox="1"/>
          <p:nvPr/>
        </p:nvSpPr>
        <p:spPr>
          <a:xfrm>
            <a:off x="3199847" y="31062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1!</a:t>
            </a:r>
            <a:endParaRPr lang="es-CO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5CBB9A-A13F-4DC3-B90B-70E122AA3800}"/>
              </a:ext>
            </a:extLst>
          </p:cNvPr>
          <p:cNvSpPr/>
          <p:nvPr/>
        </p:nvSpPr>
        <p:spPr>
          <a:xfrm>
            <a:off x="5037664" y="2292735"/>
            <a:ext cx="2008094" cy="3362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DEAB07-37E5-4C7C-B138-878090831484}"/>
              </a:ext>
            </a:extLst>
          </p:cNvPr>
          <p:cNvSpPr/>
          <p:nvPr/>
        </p:nvSpPr>
        <p:spPr>
          <a:xfrm>
            <a:off x="6155960" y="4446495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CO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545B19-F2A7-4CBB-8C8F-F4F6231695C2}"/>
              </a:ext>
            </a:extLst>
          </p:cNvPr>
          <p:cNvSpPr/>
          <p:nvPr/>
        </p:nvSpPr>
        <p:spPr>
          <a:xfrm>
            <a:off x="5173204" y="4446495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3D820-B4EF-454B-A40D-9965A18A9D54}"/>
              </a:ext>
            </a:extLst>
          </p:cNvPr>
          <p:cNvSpPr txBox="1"/>
          <p:nvPr/>
        </p:nvSpPr>
        <p:spPr>
          <a:xfrm>
            <a:off x="5865309" y="31062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2!</a:t>
            </a:r>
            <a:endParaRPr lang="es-C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E3064-C6B7-4239-AF66-638AE9A495F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373521" y="3974068"/>
            <a:ext cx="664143" cy="68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BC01EA-9E2B-4D22-9726-E4D27E35870C}"/>
              </a:ext>
            </a:extLst>
          </p:cNvPr>
          <p:cNvSpPr txBox="1"/>
          <p:nvPr/>
        </p:nvSpPr>
        <p:spPr>
          <a:xfrm>
            <a:off x="4753464" y="36345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CO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C89B31-51D0-42E9-B636-9DC6FC6A44B3}"/>
              </a:ext>
            </a:extLst>
          </p:cNvPr>
          <p:cNvSpPr/>
          <p:nvPr/>
        </p:nvSpPr>
        <p:spPr>
          <a:xfrm>
            <a:off x="7622389" y="2266098"/>
            <a:ext cx="2008094" cy="3362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226CC-63E2-4F4B-80C3-86F4B34C03DA}"/>
              </a:ext>
            </a:extLst>
          </p:cNvPr>
          <p:cNvSpPr/>
          <p:nvPr/>
        </p:nvSpPr>
        <p:spPr>
          <a:xfrm>
            <a:off x="8704879" y="4419858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CO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393E61-2556-4553-B074-FB1F966CA72E}"/>
              </a:ext>
            </a:extLst>
          </p:cNvPr>
          <p:cNvSpPr/>
          <p:nvPr/>
        </p:nvSpPr>
        <p:spPr>
          <a:xfrm>
            <a:off x="7722123" y="4419858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  <a:endParaRPr lang="es-C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9DC525-79B9-410B-8D8C-41D378D01743}"/>
              </a:ext>
            </a:extLst>
          </p:cNvPr>
          <p:cNvSpPr txBox="1"/>
          <p:nvPr/>
        </p:nvSpPr>
        <p:spPr>
          <a:xfrm>
            <a:off x="8414228" y="30796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3!</a:t>
            </a:r>
            <a:endParaRPr lang="es-CO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666EA7-E9FA-431A-BCA8-128EFC55935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038983" y="3947431"/>
            <a:ext cx="583406" cy="7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FF1773-2FA2-4328-A70C-5BBF20A79949}"/>
              </a:ext>
            </a:extLst>
          </p:cNvPr>
          <p:cNvSpPr txBox="1"/>
          <p:nvPr/>
        </p:nvSpPr>
        <p:spPr>
          <a:xfrm>
            <a:off x="7372288" y="36024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CO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FC6126-6535-460F-A5DE-9E454DF10D01}"/>
              </a:ext>
            </a:extLst>
          </p:cNvPr>
          <p:cNvSpPr/>
          <p:nvPr/>
        </p:nvSpPr>
        <p:spPr>
          <a:xfrm>
            <a:off x="10109819" y="2266098"/>
            <a:ext cx="2008094" cy="3362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DFF6A9-AB4A-43ED-9BEF-41F9ABC9182C}"/>
              </a:ext>
            </a:extLst>
          </p:cNvPr>
          <p:cNvSpPr/>
          <p:nvPr/>
        </p:nvSpPr>
        <p:spPr>
          <a:xfrm>
            <a:off x="11192309" y="4419858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CO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8598EC5-3631-4864-9A5C-2AD3B95D92E2}"/>
              </a:ext>
            </a:extLst>
          </p:cNvPr>
          <p:cNvSpPr/>
          <p:nvPr/>
        </p:nvSpPr>
        <p:spPr>
          <a:xfrm>
            <a:off x="10209553" y="4419858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  <a:endParaRPr lang="es-CO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7B6AF-AD4E-4D3C-9D20-40243B197C30}"/>
              </a:ext>
            </a:extLst>
          </p:cNvPr>
          <p:cNvSpPr txBox="1"/>
          <p:nvPr/>
        </p:nvSpPr>
        <p:spPr>
          <a:xfrm>
            <a:off x="10901658" y="30796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4!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C2C931-456D-47B1-9CB3-A02986E6CB19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9587902" y="3947431"/>
            <a:ext cx="521917" cy="68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4F6DC2-3C91-4E31-9B56-40FAEC9FE69E}"/>
              </a:ext>
            </a:extLst>
          </p:cNvPr>
          <p:cNvSpPr txBox="1"/>
          <p:nvPr/>
        </p:nvSpPr>
        <p:spPr>
          <a:xfrm>
            <a:off x="9840368" y="36024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CO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EC6B58-008F-4305-B3B2-72C539DFFB3F}"/>
              </a:ext>
            </a:extLst>
          </p:cNvPr>
          <p:cNvCxnSpPr>
            <a:cxnSpLocks/>
            <a:stCxn id="26" idx="1"/>
            <a:endCxn id="17" idx="3"/>
          </p:cNvCxnSpPr>
          <p:nvPr/>
        </p:nvCxnSpPr>
        <p:spPr>
          <a:xfrm flipH="1" flipV="1">
            <a:off x="9630483" y="3947431"/>
            <a:ext cx="579070" cy="683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EF9962-3574-48C4-9B34-557A07BA6A8F}"/>
              </a:ext>
            </a:extLst>
          </p:cNvPr>
          <p:cNvSpPr txBox="1"/>
          <p:nvPr/>
        </p:nvSpPr>
        <p:spPr>
          <a:xfrm>
            <a:off x="9628708" y="36345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s-C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E222F6-9475-4F7F-8ACC-334A10C35C4E}"/>
              </a:ext>
            </a:extLst>
          </p:cNvPr>
          <p:cNvCxnSpPr>
            <a:cxnSpLocks/>
            <a:stCxn id="19" idx="1"/>
            <a:endCxn id="35" idx="1"/>
          </p:cNvCxnSpPr>
          <p:nvPr/>
        </p:nvCxnSpPr>
        <p:spPr>
          <a:xfrm flipH="1" flipV="1">
            <a:off x="7021428" y="3947876"/>
            <a:ext cx="700695" cy="682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4428AB-CA82-443A-8240-C147580732FE}"/>
              </a:ext>
            </a:extLst>
          </p:cNvPr>
          <p:cNvSpPr txBox="1"/>
          <p:nvPr/>
        </p:nvSpPr>
        <p:spPr>
          <a:xfrm>
            <a:off x="7021428" y="37632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s-CO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C0849B-2C90-4CE3-A7EE-151B40845ECF}"/>
              </a:ext>
            </a:extLst>
          </p:cNvPr>
          <p:cNvCxnSpPr>
            <a:cxnSpLocks/>
            <a:stCxn id="11" idx="1"/>
            <a:endCxn id="39" idx="1"/>
          </p:cNvCxnSpPr>
          <p:nvPr/>
        </p:nvCxnSpPr>
        <p:spPr>
          <a:xfrm flipH="1" flipV="1">
            <a:off x="4354222" y="3792585"/>
            <a:ext cx="818982" cy="864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DA39E0-C325-47E8-8D6E-95250A955B1A}"/>
              </a:ext>
            </a:extLst>
          </p:cNvPr>
          <p:cNvSpPr txBox="1"/>
          <p:nvPr/>
        </p:nvSpPr>
        <p:spPr>
          <a:xfrm>
            <a:off x="4354222" y="3607919"/>
            <a:ext cx="4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es-CO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736BAFC-C9FF-464B-A95D-CCCB2A8850E4}"/>
              </a:ext>
            </a:extLst>
          </p:cNvPr>
          <p:cNvSpPr/>
          <p:nvPr/>
        </p:nvSpPr>
        <p:spPr>
          <a:xfrm>
            <a:off x="123653" y="2288510"/>
            <a:ext cx="2008094" cy="3362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FC2012F-F1F2-4E6A-95B8-39E39EA38612}"/>
              </a:ext>
            </a:extLst>
          </p:cNvPr>
          <p:cNvSpPr/>
          <p:nvPr/>
        </p:nvSpPr>
        <p:spPr>
          <a:xfrm>
            <a:off x="736226" y="4446495"/>
            <a:ext cx="883023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X!</a:t>
            </a:r>
            <a:endParaRPr lang="es-CO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EDAF7E-8C75-49DD-B5F6-3B30F7CA77CA}"/>
              </a:ext>
            </a:extLst>
          </p:cNvPr>
          <p:cNvSpPr txBox="1"/>
          <p:nvPr/>
        </p:nvSpPr>
        <p:spPr>
          <a:xfrm>
            <a:off x="208758" y="2652144"/>
            <a:ext cx="176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Calculadora</a:t>
            </a:r>
            <a:r>
              <a:rPr lang="en-US" dirty="0"/>
              <a:t> de Factorial</a:t>
            </a:r>
            <a:endParaRPr lang="es-CO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D7DF43-0BA5-4C6C-9BD8-AC3D9F16EE1A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1619249" y="3974068"/>
            <a:ext cx="788759" cy="68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A34752-5C53-420F-8DEA-46D2FBBB4B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513511" y="3855783"/>
            <a:ext cx="994231" cy="801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9AD8BFC-3139-42DD-91FF-5A39512436A0}"/>
              </a:ext>
            </a:extLst>
          </p:cNvPr>
          <p:cNvSpPr txBox="1"/>
          <p:nvPr/>
        </p:nvSpPr>
        <p:spPr>
          <a:xfrm>
            <a:off x="156325" y="3492080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es: 24</a:t>
            </a:r>
            <a:endParaRPr lang="es-CO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BB5360-F8E8-4CC9-BD9E-BB0DDD59B70C}"/>
              </a:ext>
            </a:extLst>
          </p:cNvPr>
          <p:cNvSpPr txBox="1"/>
          <p:nvPr/>
        </p:nvSpPr>
        <p:spPr>
          <a:xfrm>
            <a:off x="1457456" y="3932966"/>
            <a:ext cx="4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704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6B3E-4A8A-4034-AF2C-0B981E69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 a </a:t>
            </a:r>
            <a:r>
              <a:rPr lang="en-US" dirty="0" err="1"/>
              <a:t>Github</a:t>
            </a:r>
            <a:r>
              <a:rPr lang="en-US" dirty="0"/>
              <a:t> Classroom y al </a:t>
            </a:r>
            <a:r>
              <a:rPr lang="en-US" dirty="0" err="1"/>
              <a:t>repositorio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84DF-630B-4A17-95D7-5F8F5BC3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https://classroom.github.com/a/vWF_wToe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https://github.com/pedrowightman/navegacionFlutter</a:t>
            </a:r>
            <a:r>
              <a:rPr lang="es-C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64D-8FE1-489B-AE47-A00CAEF6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76CB0-F268-472B-8EC1-FD827574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>
            <a:normAutofit/>
          </a:bodyPr>
          <a:lstStyle/>
          <a:p>
            <a:r>
              <a:rPr lang="es-CO"/>
              <a:t>Agradecimientos</a:t>
            </a:r>
            <a:endParaRPr lang="es-CO" dirty="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94D1-358D-4785-8BCB-62618FC8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2" y="2274827"/>
            <a:ext cx="3703320" cy="3975776"/>
          </a:xfrm>
        </p:spPr>
        <p:txBody>
          <a:bodyPr>
            <a:normAutofit fontScale="92500"/>
          </a:bodyPr>
          <a:lstStyle/>
          <a:p>
            <a:r>
              <a:rPr lang="es-CO" dirty="0"/>
              <a:t>Este material está basado en los libros '</a:t>
            </a:r>
            <a:r>
              <a:rPr lang="es-CO" dirty="0" err="1"/>
              <a:t>Flutter</a:t>
            </a:r>
            <a:r>
              <a:rPr lang="es-CO" dirty="0"/>
              <a:t> for </a:t>
            </a:r>
            <a:r>
              <a:rPr lang="es-CO" dirty="0" err="1"/>
              <a:t>Beginners</a:t>
            </a:r>
            <a:r>
              <a:rPr lang="es-CO" dirty="0"/>
              <a:t>' de Alessandro </a:t>
            </a:r>
            <a:r>
              <a:rPr lang="es-CO" dirty="0" err="1"/>
              <a:t>Biessek</a:t>
            </a:r>
            <a:r>
              <a:rPr lang="es-CO" dirty="0"/>
              <a:t>, 'Google </a:t>
            </a:r>
            <a:r>
              <a:rPr lang="es-CO" dirty="0" err="1"/>
              <a:t>Flutter</a:t>
            </a:r>
            <a:r>
              <a:rPr lang="es-CO" dirty="0"/>
              <a:t> 2 </a:t>
            </a:r>
            <a:r>
              <a:rPr lang="es-CO" dirty="0" err="1"/>
              <a:t>Cookbook</a:t>
            </a:r>
            <a:r>
              <a:rPr lang="es-CO" dirty="0"/>
              <a:t>' de Simone Alessandria y Brian </a:t>
            </a:r>
            <a:r>
              <a:rPr lang="es-CO" dirty="0" err="1"/>
              <a:t>Kayfitz</a:t>
            </a:r>
            <a:r>
              <a:rPr lang="es-CO" dirty="0"/>
              <a:t> y la documentación oficial de </a:t>
            </a:r>
            <a:r>
              <a:rPr lang="es-CO" dirty="0" err="1"/>
              <a:t>Flutter</a:t>
            </a:r>
            <a:r>
              <a:rPr lang="es-CO" dirty="0"/>
              <a:t> (https://flutter.dev/docs/)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7C5BF-04EC-4B39-8E7D-A997EBB8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50" y="1298005"/>
            <a:ext cx="3604409" cy="4435658"/>
          </a:xfrm>
          <a:prstGeom prst="rect">
            <a:avLst/>
          </a:prstGeom>
        </p:spPr>
      </p:pic>
      <p:pic>
        <p:nvPicPr>
          <p:cNvPr id="1026" name="Picture 2" descr="Google Flutter 2 Cookbook">
            <a:extLst>
              <a:ext uri="{FF2B5EF4-FFF2-40B4-BE49-F238E27FC236}">
                <a16:creationId xmlns:a16="http://schemas.microsoft.com/office/drawing/2014/main" id="{15BF0323-9AE2-4651-A178-904CE25F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2993" y="1308045"/>
            <a:ext cx="3572473" cy="44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B12D-E65D-410A-B14B-911BF12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5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Navigator push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143967" y="1536633"/>
            <a:ext cx="5632400" cy="45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Cuando el método 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es llamado, el widget 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DetailScreen</a:t>
            </a: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 coloca sobre el widget 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como en una pila</a:t>
            </a:r>
            <a:endParaRPr sz="2133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ventana anterior (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aún existe en el árbol de widgets, así que cualquier objeto 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asociado con ella sigue existiendo mientras 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DetailScreen</a:t>
            </a:r>
            <a:r>
              <a:rPr lang="en" sz="2133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está visible.</a:t>
            </a:r>
            <a:endParaRPr sz="2133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67" y="2475667"/>
            <a:ext cx="52324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Navegación - Go and come back</a:t>
            </a: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090" y="304257"/>
            <a:ext cx="4275897" cy="651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13" y="1504358"/>
            <a:ext cx="1795467" cy="340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317" y="1694425"/>
            <a:ext cx="2218733" cy="3734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>
            <a:cxnSpLocks/>
          </p:cNvCxnSpPr>
          <p:nvPr/>
        </p:nvCxnSpPr>
        <p:spPr>
          <a:xfrm flipV="1">
            <a:off x="2168152" y="3872753"/>
            <a:ext cx="2184620" cy="6610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>
            <a:cxnSpLocks/>
          </p:cNvCxnSpPr>
          <p:nvPr/>
        </p:nvCxnSpPr>
        <p:spPr>
          <a:xfrm flipH="1" flipV="1">
            <a:off x="1978485" y="3245991"/>
            <a:ext cx="2458198" cy="1662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Navegación con rutas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59800"/>
            <a:ext cx="5924300" cy="234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300" y="2918067"/>
            <a:ext cx="5636365" cy="364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Navegación – Envío de parámetros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01" y="1519233"/>
            <a:ext cx="4525687" cy="50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4321" y="1519233"/>
            <a:ext cx="3050959" cy="50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733" dirty="0"/>
              <a:t>Parametros con navegaci</a:t>
            </a:r>
            <a:r>
              <a:rPr lang="en-US" sz="3733" dirty="0" err="1"/>
              <a:t>ón</a:t>
            </a:r>
            <a:r>
              <a:rPr lang="en-US" sz="3733" dirty="0"/>
              <a:t> </a:t>
            </a:r>
            <a:r>
              <a:rPr lang="en-US" sz="3733" dirty="0" err="1"/>
              <a:t>usando</a:t>
            </a:r>
            <a:r>
              <a:rPr lang="en-US" sz="3733" dirty="0"/>
              <a:t> </a:t>
            </a:r>
            <a:r>
              <a:rPr lang="en-US" sz="3733" dirty="0" err="1"/>
              <a:t>rutas</a:t>
            </a:r>
            <a:endParaRPr sz="3733" dirty="0"/>
          </a:p>
          <a:p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15600" y="2384611"/>
            <a:ext cx="11360800" cy="37072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>
              <a:buClr>
                <a:srgbClr val="4A4A4A"/>
              </a:buClr>
              <a:buSzPts val="2300"/>
              <a:buFont typeface="Roboto"/>
              <a:buAutoNum type="arabicPeriod"/>
            </a:pPr>
            <a:r>
              <a:rPr lang="es-CO" sz="3867" dirty="0"/>
              <a:t>Definir los argumentos que necesita pasar.</a:t>
            </a:r>
          </a:p>
          <a:p>
            <a:pPr indent="-499521">
              <a:buClr>
                <a:srgbClr val="4A4A4A"/>
              </a:buClr>
              <a:buSzPts val="2300"/>
              <a:buFont typeface="Roboto"/>
              <a:buAutoNum type="arabicPeriod"/>
            </a:pPr>
            <a:r>
              <a:rPr lang="es-CO" sz="3867" dirty="0"/>
              <a:t>Crear un widget que extraiga los argumentos.</a:t>
            </a:r>
          </a:p>
          <a:p>
            <a:pPr indent="-499521">
              <a:buClr>
                <a:srgbClr val="4A4A4A"/>
              </a:buClr>
              <a:buSzPts val="2300"/>
              <a:buFont typeface="Roboto"/>
              <a:buAutoNum type="arabicPeriod"/>
            </a:pPr>
            <a:r>
              <a:rPr lang="es-CO" sz="3867" dirty="0"/>
              <a:t>Registrar el widget en la tabla de rutas.</a:t>
            </a:r>
          </a:p>
          <a:p>
            <a:pPr indent="-499521">
              <a:buClr>
                <a:srgbClr val="4A4A4A"/>
              </a:buClr>
              <a:buSzPts val="2300"/>
              <a:buFont typeface="Roboto"/>
              <a:buAutoNum type="arabicPeriod"/>
            </a:pPr>
            <a:r>
              <a:rPr lang="es-CO" sz="3867" dirty="0"/>
              <a:t>Navegar hacia el widget.</a:t>
            </a:r>
          </a:p>
          <a:p>
            <a:pPr indent="-499521">
              <a:buClr>
                <a:srgbClr val="4A4A4A"/>
              </a:buClr>
              <a:buSzPts val="2300"/>
              <a:buFont typeface="Roboto"/>
              <a:buAutoNum type="arabicPeriod"/>
            </a:pPr>
            <a:endParaRPr sz="386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CO" dirty="0"/>
              <a:t>C</a:t>
            </a:r>
            <a:r>
              <a:rPr lang="en" dirty="0"/>
              <a:t>lase para almacenar los argumentos y definir el widget que extrará los argumentos</a:t>
            </a: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631520"/>
            <a:ext cx="6362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867" y="3718800"/>
            <a:ext cx="8196749" cy="2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Definición de la ruta y uso de la ruta</a:t>
            </a:r>
            <a:endParaRPr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1" y="1472600"/>
            <a:ext cx="6944633" cy="21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700" y="3755667"/>
            <a:ext cx="7202053" cy="287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{20EDBAC2-2EFE-4EE4-8BE8-A903EF92CB13}tf33552983_win32</Template>
  <TotalTime>13572</TotalTime>
  <Words>1503</Words>
  <Application>Microsoft Office PowerPoint</Application>
  <PresentationFormat>Widescreen</PresentationFormat>
  <Paragraphs>301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Franklin Gothic Demi</vt:lpstr>
      <vt:lpstr>Georgia</vt:lpstr>
      <vt:lpstr>Roboto</vt:lpstr>
      <vt:lpstr>Wingdings 2</vt:lpstr>
      <vt:lpstr>DividendVTI</vt:lpstr>
      <vt:lpstr>Desarrollo móvil  Clase 4 – Navegación en Flutter</vt:lpstr>
      <vt:lpstr>Agradecimientos</vt:lpstr>
      <vt:lpstr>Navigator push</vt:lpstr>
      <vt:lpstr>Navegación - Go and come back</vt:lpstr>
      <vt:lpstr>Navegación con rutas</vt:lpstr>
      <vt:lpstr>Navegación – Envío de parámetros</vt:lpstr>
      <vt:lpstr>Parametros con navegación usando rutas </vt:lpstr>
      <vt:lpstr>Clase para almacenar los argumentos y definir el widget que extrará los argumentos</vt:lpstr>
      <vt:lpstr>Definición de la ruta y uso de la ruta</vt:lpstr>
      <vt:lpstr>Recuperar información de ventanas</vt:lpstr>
      <vt:lpstr>Ejercicio en clase</vt:lpstr>
      <vt:lpstr>Enlaces a Github Classroom y al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 Clase 1 – introducción a dart</dc:title>
  <dc:creator>Pedro Wightman</dc:creator>
  <cp:lastModifiedBy>Pedro Wightman</cp:lastModifiedBy>
  <cp:revision>119</cp:revision>
  <dcterms:created xsi:type="dcterms:W3CDTF">2021-06-17T20:29:21Z</dcterms:created>
  <dcterms:modified xsi:type="dcterms:W3CDTF">2021-08-19T22:42:43Z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