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9"/>
  </p:notesMasterIdLst>
  <p:sldIdLst>
    <p:sldId id="257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6CBD7-8B6D-4D0A-8C88-7E4EA9AADB02}" v="1" dt="2021-08-17T20:13:35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io Wightman Rojas" userId="468d1616-4366-45b4-8440-4a57b3b20d5f" providerId="ADAL" clId="{B826CBD7-8B6D-4D0A-8C88-7E4EA9AADB02}"/>
    <pc:docChg chg="undo redo custSel delSld modSld">
      <pc:chgData name="Pedro Mario Wightman Rojas" userId="468d1616-4366-45b4-8440-4a57b3b20d5f" providerId="ADAL" clId="{B826CBD7-8B6D-4D0A-8C88-7E4EA9AADB02}" dt="2021-08-17T20:16:24.063" v="254"/>
      <pc:docMkLst>
        <pc:docMk/>
      </pc:docMkLst>
      <pc:sldChg chg="modSp mod">
        <pc:chgData name="Pedro Mario Wightman Rojas" userId="468d1616-4366-45b4-8440-4a57b3b20d5f" providerId="ADAL" clId="{B826CBD7-8B6D-4D0A-8C88-7E4EA9AADB02}" dt="2021-08-17T20:13:17.728" v="4" actId="20577"/>
        <pc:sldMkLst>
          <pc:docMk/>
          <pc:sldMk cId="2475805559" sldId="257"/>
        </pc:sldMkLst>
        <pc:spChg chg="mod">
          <ac:chgData name="Pedro Mario Wightman Rojas" userId="468d1616-4366-45b4-8440-4a57b3b20d5f" providerId="ADAL" clId="{B826CBD7-8B6D-4D0A-8C88-7E4EA9AADB02}" dt="2021-08-17T20:13:17.728" v="4" actId="20577"/>
          <ac:spMkLst>
            <pc:docMk/>
            <pc:sldMk cId="2475805559" sldId="257"/>
            <ac:spMk id="2" creationId="{1C21E816-31F5-48BB-BD02-D15F2F18B48A}"/>
          </ac:spMkLst>
        </pc:spChg>
      </pc:sldChg>
      <pc:sldChg chg="del">
        <pc:chgData name="Pedro Mario Wightman Rojas" userId="468d1616-4366-45b4-8440-4a57b3b20d5f" providerId="ADAL" clId="{B826CBD7-8B6D-4D0A-8C88-7E4EA9AADB02}" dt="2021-08-17T20:13:17.249" v="1" actId="47"/>
        <pc:sldMkLst>
          <pc:docMk/>
          <pc:sldMk cId="0" sldId="258"/>
        </pc:sldMkLst>
      </pc:sldChg>
      <pc:sldChg chg="addSp delSp modSp mod">
        <pc:chgData name="Pedro Mario Wightman Rojas" userId="468d1616-4366-45b4-8440-4a57b3b20d5f" providerId="ADAL" clId="{B826CBD7-8B6D-4D0A-8C88-7E4EA9AADB02}" dt="2021-08-17T20:15:50.814" v="249" actId="20577"/>
        <pc:sldMkLst>
          <pc:docMk/>
          <pc:sldMk cId="0" sldId="259"/>
        </pc:sldMkLst>
        <pc:spChg chg="mod">
          <ac:chgData name="Pedro Mario Wightman Rojas" userId="468d1616-4366-45b4-8440-4a57b3b20d5f" providerId="ADAL" clId="{B826CBD7-8B6D-4D0A-8C88-7E4EA9AADB02}" dt="2021-08-17T20:15:50.814" v="249" actId="20577"/>
          <ac:spMkLst>
            <pc:docMk/>
            <pc:sldMk cId="0" sldId="259"/>
            <ac:spMk id="2" creationId="{6F63546C-2FE0-4623-ADEC-280D9E342893}"/>
          </ac:spMkLst>
        </pc:spChg>
        <pc:spChg chg="del">
          <ac:chgData name="Pedro Mario Wightman Rojas" userId="468d1616-4366-45b4-8440-4a57b3b20d5f" providerId="ADAL" clId="{B826CBD7-8B6D-4D0A-8C88-7E4EA9AADB02}" dt="2021-08-17T20:13:17.842" v="5" actId="478"/>
          <ac:spMkLst>
            <pc:docMk/>
            <pc:sldMk cId="0" sldId="259"/>
            <ac:spMk id="5" creationId="{1F2CFCE8-0ED8-4747-A9E3-B29ACE8E1C7F}"/>
          </ac:spMkLst>
        </pc:spChg>
        <pc:spChg chg="mod">
          <ac:chgData name="Pedro Mario Wightman Rojas" userId="468d1616-4366-45b4-8440-4a57b3b20d5f" providerId="ADAL" clId="{B826CBD7-8B6D-4D0A-8C88-7E4EA9AADB02}" dt="2021-08-17T20:14:01.050" v="54" actId="20577"/>
          <ac:spMkLst>
            <pc:docMk/>
            <pc:sldMk cId="0" sldId="259"/>
            <ac:spMk id="75" creationId="{00000000-0000-0000-0000-000000000000}"/>
          </ac:spMkLst>
        </pc:spChg>
        <pc:picChg chg="del">
          <ac:chgData name="Pedro Mario Wightman Rojas" userId="468d1616-4366-45b4-8440-4a57b3b20d5f" providerId="ADAL" clId="{B826CBD7-8B6D-4D0A-8C88-7E4EA9AADB02}" dt="2021-08-17T20:13:17.842" v="5" actId="478"/>
          <ac:picMkLst>
            <pc:docMk/>
            <pc:sldMk cId="0" sldId="259"/>
            <ac:picMk id="4" creationId="{CFCDE008-0842-4FA8-AE3C-E67BC2C2B01C}"/>
          </ac:picMkLst>
        </pc:picChg>
        <pc:picChg chg="add mod">
          <ac:chgData name="Pedro Mario Wightman Rojas" userId="468d1616-4366-45b4-8440-4a57b3b20d5f" providerId="ADAL" clId="{B826CBD7-8B6D-4D0A-8C88-7E4EA9AADB02}" dt="2021-08-17T20:13:47.896" v="14" actId="1076"/>
          <ac:picMkLst>
            <pc:docMk/>
            <pc:sldMk cId="0" sldId="259"/>
            <ac:picMk id="17" creationId="{3FC8A24C-87CE-4F1C-9F99-FD7D014FD5C3}"/>
          </ac:picMkLst>
        </pc:picChg>
        <pc:picChg chg="add mod">
          <ac:chgData name="Pedro Mario Wightman Rojas" userId="468d1616-4366-45b4-8440-4a57b3b20d5f" providerId="ADAL" clId="{B826CBD7-8B6D-4D0A-8C88-7E4EA9AADB02}" dt="2021-08-17T20:13:50.657" v="15" actId="1076"/>
          <ac:picMkLst>
            <pc:docMk/>
            <pc:sldMk cId="0" sldId="259"/>
            <ac:picMk id="18" creationId="{5D2313E8-E226-4CC8-80AF-DF6AC581D964}"/>
          </ac:picMkLst>
        </pc:picChg>
        <pc:picChg chg="del">
          <ac:chgData name="Pedro Mario Wightman Rojas" userId="468d1616-4366-45b4-8440-4a57b3b20d5f" providerId="ADAL" clId="{B826CBD7-8B6D-4D0A-8C88-7E4EA9AADB02}" dt="2021-08-17T20:13:17.842" v="5" actId="478"/>
          <ac:picMkLst>
            <pc:docMk/>
            <pc:sldMk cId="0" sldId="259"/>
            <ac:picMk id="77" creationId="{00000000-0000-0000-0000-000000000000}"/>
          </ac:picMkLst>
        </pc:picChg>
        <pc:cxnChg chg="add mod">
          <ac:chgData name="Pedro Mario Wightman Rojas" userId="468d1616-4366-45b4-8440-4a57b3b20d5f" providerId="ADAL" clId="{B826CBD7-8B6D-4D0A-8C88-7E4EA9AADB02}" dt="2021-08-17T20:13:50.657" v="15" actId="1076"/>
          <ac:cxnSpMkLst>
            <pc:docMk/>
            <pc:sldMk cId="0" sldId="259"/>
            <ac:cxnSpMk id="19" creationId="{88784229-1662-47F8-AD72-8C14E0F11C4D}"/>
          </ac:cxnSpMkLst>
        </pc:cxnChg>
      </pc:sldChg>
      <pc:sldChg chg="del">
        <pc:chgData name="Pedro Mario Wightman Rojas" userId="468d1616-4366-45b4-8440-4a57b3b20d5f" providerId="ADAL" clId="{B826CBD7-8B6D-4D0A-8C88-7E4EA9AADB02}" dt="2021-08-17T20:13:17.078" v="0" actId="47"/>
        <pc:sldMkLst>
          <pc:docMk/>
          <pc:sldMk cId="0" sldId="261"/>
        </pc:sldMkLst>
      </pc:sldChg>
      <pc:sldChg chg="modSp mod">
        <pc:chgData name="Pedro Mario Wightman Rojas" userId="468d1616-4366-45b4-8440-4a57b3b20d5f" providerId="ADAL" clId="{B826CBD7-8B6D-4D0A-8C88-7E4EA9AADB02}" dt="2021-08-17T20:16:24.063" v="254"/>
        <pc:sldMkLst>
          <pc:docMk/>
          <pc:sldMk cId="0" sldId="262"/>
        </pc:sldMkLst>
        <pc:spChg chg="mod">
          <ac:chgData name="Pedro Mario Wightman Rojas" userId="468d1616-4366-45b4-8440-4a57b3b20d5f" providerId="ADAL" clId="{B826CBD7-8B6D-4D0A-8C88-7E4EA9AADB02}" dt="2021-08-17T20:16:24.063" v="254"/>
          <ac:spMkLst>
            <pc:docMk/>
            <pc:sldMk cId="0" sldId="262"/>
            <ac:spMk id="96" creationId="{00000000-0000-0000-0000-000000000000}"/>
          </ac:spMkLst>
        </pc:spChg>
      </pc:sldChg>
      <pc:sldChg chg="modSp mod">
        <pc:chgData name="Pedro Mario Wightman Rojas" userId="468d1616-4366-45b4-8440-4a57b3b20d5f" providerId="ADAL" clId="{B826CBD7-8B6D-4D0A-8C88-7E4EA9AADB02}" dt="2021-08-17T20:16:06.757" v="251" actId="14100"/>
        <pc:sldMkLst>
          <pc:docMk/>
          <pc:sldMk cId="0" sldId="263"/>
        </pc:sldMkLst>
        <pc:spChg chg="mod">
          <ac:chgData name="Pedro Mario Wightman Rojas" userId="468d1616-4366-45b4-8440-4a57b3b20d5f" providerId="ADAL" clId="{B826CBD7-8B6D-4D0A-8C88-7E4EA9AADB02}" dt="2021-08-17T20:16:06.757" v="251" actId="14100"/>
          <ac:spMkLst>
            <pc:docMk/>
            <pc:sldMk cId="0" sldId="263"/>
            <ac:spMk id="1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325-F21C-4E91-95CA-3554FE5F3F5D}" type="datetimeFigureOut">
              <a:rPr lang="es-CO" smtClean="0"/>
              <a:t>17/08/2021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86B-E913-4009-B863-0B520D709F4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e3e72f15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e3e72f15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626b04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626b04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5b4ff4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5b4ff4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DE2-3AC4-468A-B333-80AA406BFE0E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25A6-60A0-48A8-A165-E3118611FBCD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8846-F549-4444-B12C-23E874296936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11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E1D-C5AC-4E1E-9BC2-3C0E9848CFAA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CE33-6E98-4FDF-94CF-57661D625E77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73-6738-425B-A349-23D0606AE3C3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908-4E6F-4942-84CD-26F581DA48DE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DFA-BEB2-41DC-B91D-F6E81054B899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1B2B-538C-41D7-B5E4-E5F83CD5BEBB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0B53EE9-3226-40B0-A41B-3750EB5B81FF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6D18-0928-4788-8EC6-EA8E39658A86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B7957-2857-4662-98F5-6CA3F47FAC30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Desarrollo móvil</a:t>
            </a:r>
            <a:br>
              <a:rPr lang="es-CO" sz="4000" dirty="0"/>
            </a:br>
            <a:br>
              <a:rPr lang="es-CO" dirty="0"/>
            </a:br>
            <a:r>
              <a:rPr lang="es-CO" sz="2700" dirty="0"/>
              <a:t>Taller 2 – Convertidor de binario a decimal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Pedro M. Wightman, Ph.D.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39862C-BE30-482B-9A6D-B0CF0A7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3B88E9F-C9F5-4E91-862B-FA141995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65" y="523127"/>
            <a:ext cx="5247005" cy="8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Convertidor Binario Decimal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3546C-2FE0-4623-ADEC-280D9E34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82642"/>
            <a:ext cx="3990808" cy="4415491"/>
          </a:xfrm>
        </p:spPr>
        <p:txBody>
          <a:bodyPr>
            <a:normAutofit/>
          </a:bodyPr>
          <a:lstStyle/>
          <a:p>
            <a:r>
              <a:rPr lang="es-CO" dirty="0"/>
              <a:t>Cree un programa que permita transformar un número binario, que se va ingresando a través de la interfaz gráfica propuesta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127F0-65A7-487B-B24F-244C08EDDDD5}"/>
              </a:ext>
            </a:extLst>
          </p:cNvPr>
          <p:cNvSpPr txBox="1"/>
          <p:nvPr/>
        </p:nvSpPr>
        <p:spPr>
          <a:xfrm>
            <a:off x="6334824" y="6329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Plantilla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70B1F-F165-4582-9285-39A2FE02A822}"/>
              </a:ext>
            </a:extLst>
          </p:cNvPr>
          <p:cNvSpPr txBox="1"/>
          <p:nvPr/>
        </p:nvSpPr>
        <p:spPr>
          <a:xfrm>
            <a:off x="9575864" y="6329865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Resultado</a:t>
            </a:r>
            <a:r>
              <a:rPr lang="en-US" dirty="0"/>
              <a:t> final</a:t>
            </a:r>
            <a:endParaRPr lang="es-CO" dirty="0"/>
          </a:p>
        </p:txBody>
      </p:sp>
      <p:pic>
        <p:nvPicPr>
          <p:cNvPr id="17" name="Google Shape;70;p14">
            <a:extLst>
              <a:ext uri="{FF2B5EF4-FFF2-40B4-BE49-F238E27FC236}">
                <a16:creationId xmlns:a16="http://schemas.microsoft.com/office/drawing/2014/main" id="{3FC8A24C-87CE-4F1C-9F99-FD7D014FD5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53" y="1673831"/>
            <a:ext cx="2590767" cy="430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1;p14">
            <a:extLst>
              <a:ext uri="{FF2B5EF4-FFF2-40B4-BE49-F238E27FC236}">
                <a16:creationId xmlns:a16="http://schemas.microsoft.com/office/drawing/2014/main" id="{5D2313E8-E226-4CC8-80AF-DF6AC581D9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9463" y="1673831"/>
            <a:ext cx="2621346" cy="4301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72;p14">
            <a:extLst>
              <a:ext uri="{FF2B5EF4-FFF2-40B4-BE49-F238E27FC236}">
                <a16:creationId xmlns:a16="http://schemas.microsoft.com/office/drawing/2014/main" id="{88784229-1662-47F8-AD72-8C14E0F11C4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292320" y="3824590"/>
            <a:ext cx="697143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Template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07200" y="1996600"/>
            <a:ext cx="8577600" cy="12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s-CO" u="sng" dirty="0">
                <a:solidFill>
                  <a:schemeClr val="hlink"/>
                </a:solidFill>
              </a:rPr>
              <a:t>https://github.com/pedrowightman/ClassBinaryConverter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Entregar en Github Classroom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16733" y="2222400"/>
            <a:ext cx="10684985" cy="1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4267" dirty="0"/>
              <a:t>https://classroom.github.com/a/Pvg4SjYn</a:t>
            </a:r>
            <a:endParaRPr sz="2667" dirty="0"/>
          </a:p>
          <a:p>
            <a:endParaRPr sz="26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{20EDBAC2-2EFE-4EE4-8BE8-A903EF92CB13}tf33552983_win32</Template>
  <TotalTime>12583</TotalTime>
  <Words>74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Desarrollo móvil  Taller 2 – Convertidor de binario a decimal</vt:lpstr>
      <vt:lpstr>Convertidor Binario Decimal</vt:lpstr>
      <vt:lpstr>Template</vt:lpstr>
      <vt:lpstr>Entregar en Github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 Clase 1 – introducción a dart</dc:title>
  <dc:creator>Pedro Wightman</dc:creator>
  <cp:lastModifiedBy>Pedro Wightman</cp:lastModifiedBy>
  <cp:revision>120</cp:revision>
  <dcterms:created xsi:type="dcterms:W3CDTF">2021-06-17T20:29:21Z</dcterms:created>
  <dcterms:modified xsi:type="dcterms:W3CDTF">2021-08-17T20:16:25Z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