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7" r:id="rId5"/>
    <p:sldId id="260" r:id="rId6"/>
    <p:sldId id="271" r:id="rId7"/>
    <p:sldId id="273" r:id="rId8"/>
    <p:sldId id="274" r:id="rId9"/>
    <p:sldId id="275" r:id="rId10"/>
    <p:sldId id="276" r:id="rId11"/>
    <p:sldId id="277" r:id="rId12"/>
    <p:sldId id="272" r:id="rId13"/>
    <p:sldId id="258" r:id="rId14"/>
    <p:sldId id="25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CD1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Mario Wightman Rojas" userId="468d1616-4366-45b4-8440-4a57b3b20d5f" providerId="ADAL" clId="{33DC158D-B22B-4552-9E82-3544DD6544FE}"/>
    <pc:docChg chg="undo custSel addSld modSld sldOrd">
      <pc:chgData name="Pedro Mario Wightman Rojas" userId="468d1616-4366-45b4-8440-4a57b3b20d5f" providerId="ADAL" clId="{33DC158D-B22B-4552-9E82-3544DD6544FE}" dt="2021-09-21T13:27:57.395" v="1586" actId="20577"/>
      <pc:docMkLst>
        <pc:docMk/>
      </pc:docMkLst>
      <pc:sldChg chg="addSp modSp mod">
        <pc:chgData name="Pedro Mario Wightman Rojas" userId="468d1616-4366-45b4-8440-4a57b3b20d5f" providerId="ADAL" clId="{33DC158D-B22B-4552-9E82-3544DD6544FE}" dt="2021-09-21T04:11:08.146" v="341" actId="20577"/>
        <pc:sldMkLst>
          <pc:docMk/>
          <pc:sldMk cId="0" sldId="271"/>
        </pc:sldMkLst>
        <pc:spChg chg="mod">
          <ac:chgData name="Pedro Mario Wightman Rojas" userId="468d1616-4366-45b4-8440-4a57b3b20d5f" providerId="ADAL" clId="{33DC158D-B22B-4552-9E82-3544DD6544FE}" dt="2021-09-21T04:05:31.852" v="31" actId="20577"/>
          <ac:spMkLst>
            <pc:docMk/>
            <pc:sldMk cId="0" sldId="271"/>
            <ac:spMk id="69" creationId="{00000000-0000-0000-0000-000000000000}"/>
          </ac:spMkLst>
        </pc:spChg>
        <pc:spChg chg="mod">
          <ac:chgData name="Pedro Mario Wightman Rojas" userId="468d1616-4366-45b4-8440-4a57b3b20d5f" providerId="ADAL" clId="{33DC158D-B22B-4552-9E82-3544DD6544FE}" dt="2021-09-21T04:11:08.146" v="341" actId="20577"/>
          <ac:spMkLst>
            <pc:docMk/>
            <pc:sldMk cId="0" sldId="271"/>
            <ac:spMk id="70" creationId="{00000000-0000-0000-0000-000000000000}"/>
          </ac:spMkLst>
        </pc:spChg>
        <pc:picChg chg="add mod">
          <ac:chgData name="Pedro Mario Wightman Rojas" userId="468d1616-4366-45b4-8440-4a57b3b20d5f" providerId="ADAL" clId="{33DC158D-B22B-4552-9E82-3544DD6544FE}" dt="2021-09-21T04:09:07.276" v="142" actId="1076"/>
          <ac:picMkLst>
            <pc:docMk/>
            <pc:sldMk cId="0" sldId="271"/>
            <ac:picMk id="3" creationId="{59754C0B-9DAD-4C5A-BCBF-D82465AA63C4}"/>
          </ac:picMkLst>
        </pc:picChg>
        <pc:picChg chg="add mod">
          <ac:chgData name="Pedro Mario Wightman Rojas" userId="468d1616-4366-45b4-8440-4a57b3b20d5f" providerId="ADAL" clId="{33DC158D-B22B-4552-9E82-3544DD6544FE}" dt="2021-09-21T04:09:54.441" v="225" actId="1036"/>
          <ac:picMkLst>
            <pc:docMk/>
            <pc:sldMk cId="0" sldId="271"/>
            <ac:picMk id="5" creationId="{1DA357D9-1A7E-4E06-B634-1BE4A7986405}"/>
          </ac:picMkLst>
        </pc:picChg>
        <pc:picChg chg="add mod">
          <ac:chgData name="Pedro Mario Wightman Rojas" userId="468d1616-4366-45b4-8440-4a57b3b20d5f" providerId="ADAL" clId="{33DC158D-B22B-4552-9E82-3544DD6544FE}" dt="2021-09-21T04:09:46.864" v="216" actId="1076"/>
          <ac:picMkLst>
            <pc:docMk/>
            <pc:sldMk cId="0" sldId="271"/>
            <ac:picMk id="7" creationId="{934A08CF-EA99-4D46-9061-5B5F6DE60C4B}"/>
          </ac:picMkLst>
        </pc:picChg>
        <pc:picChg chg="add mod">
          <ac:chgData name="Pedro Mario Wightman Rojas" userId="468d1616-4366-45b4-8440-4a57b3b20d5f" providerId="ADAL" clId="{33DC158D-B22B-4552-9E82-3544DD6544FE}" dt="2021-09-21T04:10:42.729" v="247" actId="1076"/>
          <ac:picMkLst>
            <pc:docMk/>
            <pc:sldMk cId="0" sldId="271"/>
            <ac:picMk id="9" creationId="{4E54CF3B-96A5-4984-ACFA-9F75B5CEE691}"/>
          </ac:picMkLst>
        </pc:picChg>
      </pc:sldChg>
      <pc:sldChg chg="modSp new mod">
        <pc:chgData name="Pedro Mario Wightman Rojas" userId="468d1616-4366-45b4-8440-4a57b3b20d5f" providerId="ADAL" clId="{33DC158D-B22B-4552-9E82-3544DD6544FE}" dt="2021-09-21T04:35:37.817" v="1585" actId="20577"/>
        <pc:sldMkLst>
          <pc:docMk/>
          <pc:sldMk cId="1956543690" sldId="273"/>
        </pc:sldMkLst>
        <pc:spChg chg="mod">
          <ac:chgData name="Pedro Mario Wightman Rojas" userId="468d1616-4366-45b4-8440-4a57b3b20d5f" providerId="ADAL" clId="{33DC158D-B22B-4552-9E82-3544DD6544FE}" dt="2021-09-21T04:11:31.492" v="349" actId="20577"/>
          <ac:spMkLst>
            <pc:docMk/>
            <pc:sldMk cId="1956543690" sldId="273"/>
            <ac:spMk id="2" creationId="{4F160F3B-B809-47CE-AECD-31A87898D752}"/>
          </ac:spMkLst>
        </pc:spChg>
        <pc:spChg chg="mod">
          <ac:chgData name="Pedro Mario Wightman Rojas" userId="468d1616-4366-45b4-8440-4a57b3b20d5f" providerId="ADAL" clId="{33DC158D-B22B-4552-9E82-3544DD6544FE}" dt="2021-09-21T04:35:37.817" v="1585" actId="20577"/>
          <ac:spMkLst>
            <pc:docMk/>
            <pc:sldMk cId="1956543690" sldId="273"/>
            <ac:spMk id="3" creationId="{B79568A7-CC56-43FB-A35F-412021E1423B}"/>
          </ac:spMkLst>
        </pc:spChg>
      </pc:sldChg>
      <pc:sldChg chg="addSp modSp add mod">
        <pc:chgData name="Pedro Mario Wightman Rojas" userId="468d1616-4366-45b4-8440-4a57b3b20d5f" providerId="ADAL" clId="{33DC158D-B22B-4552-9E82-3544DD6544FE}" dt="2021-09-21T04:25:31.058" v="932" actId="790"/>
        <pc:sldMkLst>
          <pc:docMk/>
          <pc:sldMk cId="573451314" sldId="274"/>
        </pc:sldMkLst>
        <pc:spChg chg="mod">
          <ac:chgData name="Pedro Mario Wightman Rojas" userId="468d1616-4366-45b4-8440-4a57b3b20d5f" providerId="ADAL" clId="{33DC158D-B22B-4552-9E82-3544DD6544FE}" dt="2021-09-21T04:25:31.058" v="932" actId="790"/>
          <ac:spMkLst>
            <pc:docMk/>
            <pc:sldMk cId="573451314" sldId="274"/>
            <ac:spMk id="3" creationId="{B79568A7-CC56-43FB-A35F-412021E1423B}"/>
          </ac:spMkLst>
        </pc:spChg>
        <pc:picChg chg="add mod">
          <ac:chgData name="Pedro Mario Wightman Rojas" userId="468d1616-4366-45b4-8440-4a57b3b20d5f" providerId="ADAL" clId="{33DC158D-B22B-4552-9E82-3544DD6544FE}" dt="2021-09-21T04:19:30.780" v="748" actId="1076"/>
          <ac:picMkLst>
            <pc:docMk/>
            <pc:sldMk cId="573451314" sldId="274"/>
            <ac:picMk id="6" creationId="{97E72B0C-326B-4F92-A04D-F791FB2D8AD3}"/>
          </ac:picMkLst>
        </pc:picChg>
        <pc:picChg chg="add mod">
          <ac:chgData name="Pedro Mario Wightman Rojas" userId="468d1616-4366-45b4-8440-4a57b3b20d5f" providerId="ADAL" clId="{33DC158D-B22B-4552-9E82-3544DD6544FE}" dt="2021-09-21T04:24:35.418" v="870" actId="1076"/>
          <ac:picMkLst>
            <pc:docMk/>
            <pc:sldMk cId="573451314" sldId="274"/>
            <ac:picMk id="8" creationId="{10686C41-1D97-4F3B-941F-C82EC30667A7}"/>
          </ac:picMkLst>
        </pc:picChg>
      </pc:sldChg>
      <pc:sldChg chg="addSp delSp modSp add mod">
        <pc:chgData name="Pedro Mario Wightman Rojas" userId="468d1616-4366-45b4-8440-4a57b3b20d5f" providerId="ADAL" clId="{33DC158D-B22B-4552-9E82-3544DD6544FE}" dt="2021-09-21T04:30:43.120" v="1306" actId="171"/>
        <pc:sldMkLst>
          <pc:docMk/>
          <pc:sldMk cId="611808796" sldId="275"/>
        </pc:sldMkLst>
        <pc:spChg chg="mod">
          <ac:chgData name="Pedro Mario Wightman Rojas" userId="468d1616-4366-45b4-8440-4a57b3b20d5f" providerId="ADAL" clId="{33DC158D-B22B-4552-9E82-3544DD6544FE}" dt="2021-09-21T04:30:18.587" v="1302" actId="14100"/>
          <ac:spMkLst>
            <pc:docMk/>
            <pc:sldMk cId="611808796" sldId="275"/>
            <ac:spMk id="3" creationId="{B79568A7-CC56-43FB-A35F-412021E1423B}"/>
          </ac:spMkLst>
        </pc:spChg>
        <pc:spChg chg="add mod ord">
          <ac:chgData name="Pedro Mario Wightman Rojas" userId="468d1616-4366-45b4-8440-4a57b3b20d5f" providerId="ADAL" clId="{33DC158D-B22B-4552-9E82-3544DD6544FE}" dt="2021-09-21T04:30:43.120" v="1306" actId="171"/>
          <ac:spMkLst>
            <pc:docMk/>
            <pc:sldMk cId="611808796" sldId="275"/>
            <ac:spMk id="10" creationId="{84BD9A9E-4034-4345-9DF1-4842DA272384}"/>
          </ac:spMkLst>
        </pc:spChg>
        <pc:picChg chg="del">
          <ac:chgData name="Pedro Mario Wightman Rojas" userId="468d1616-4366-45b4-8440-4a57b3b20d5f" providerId="ADAL" clId="{33DC158D-B22B-4552-9E82-3544DD6544FE}" dt="2021-09-21T04:21:58.449" v="782" actId="478"/>
          <ac:picMkLst>
            <pc:docMk/>
            <pc:sldMk cId="611808796" sldId="275"/>
            <ac:picMk id="6" creationId="{97E72B0C-326B-4F92-A04D-F791FB2D8AD3}"/>
          </ac:picMkLst>
        </pc:picChg>
        <pc:picChg chg="add mod">
          <ac:chgData name="Pedro Mario Wightman Rojas" userId="468d1616-4366-45b4-8440-4a57b3b20d5f" providerId="ADAL" clId="{33DC158D-B22B-4552-9E82-3544DD6544FE}" dt="2021-09-21T04:29:28.969" v="1239" actId="1076"/>
          <ac:picMkLst>
            <pc:docMk/>
            <pc:sldMk cId="611808796" sldId="275"/>
            <ac:picMk id="7" creationId="{FA9AB059-E4EB-4856-9059-5E9CDB1829A5}"/>
          </ac:picMkLst>
        </pc:picChg>
        <pc:picChg chg="add mod">
          <ac:chgData name="Pedro Mario Wightman Rojas" userId="468d1616-4366-45b4-8440-4a57b3b20d5f" providerId="ADAL" clId="{33DC158D-B22B-4552-9E82-3544DD6544FE}" dt="2021-09-21T04:29:41.506" v="1243" actId="1076"/>
          <ac:picMkLst>
            <pc:docMk/>
            <pc:sldMk cId="611808796" sldId="275"/>
            <ac:picMk id="9" creationId="{FAA09B71-5E5E-4C53-B702-BEDE06074C98}"/>
          </ac:picMkLst>
        </pc:picChg>
      </pc:sldChg>
      <pc:sldChg chg="addSp delSp modSp add mod ord">
        <pc:chgData name="Pedro Mario Wightman Rojas" userId="468d1616-4366-45b4-8440-4a57b3b20d5f" providerId="ADAL" clId="{33DC158D-B22B-4552-9E82-3544DD6544FE}" dt="2021-09-21T04:33:11.852" v="1484" actId="20577"/>
        <pc:sldMkLst>
          <pc:docMk/>
          <pc:sldMk cId="3216160704" sldId="276"/>
        </pc:sldMkLst>
        <pc:spChg chg="mod">
          <ac:chgData name="Pedro Mario Wightman Rojas" userId="468d1616-4366-45b4-8440-4a57b3b20d5f" providerId="ADAL" clId="{33DC158D-B22B-4552-9E82-3544DD6544FE}" dt="2021-09-21T04:31:14.563" v="1324" actId="20577"/>
          <ac:spMkLst>
            <pc:docMk/>
            <pc:sldMk cId="3216160704" sldId="276"/>
            <ac:spMk id="2" creationId="{4F160F3B-B809-47CE-AECD-31A87898D752}"/>
          </ac:spMkLst>
        </pc:spChg>
        <pc:spChg chg="mod">
          <ac:chgData name="Pedro Mario Wightman Rojas" userId="468d1616-4366-45b4-8440-4a57b3b20d5f" providerId="ADAL" clId="{33DC158D-B22B-4552-9E82-3544DD6544FE}" dt="2021-09-21T04:33:11.852" v="1484" actId="20577"/>
          <ac:spMkLst>
            <pc:docMk/>
            <pc:sldMk cId="3216160704" sldId="276"/>
            <ac:spMk id="3" creationId="{B79568A7-CC56-43FB-A35F-412021E1423B}"/>
          </ac:spMkLst>
        </pc:spChg>
        <pc:picChg chg="del">
          <ac:chgData name="Pedro Mario Wightman Rojas" userId="468d1616-4366-45b4-8440-4a57b3b20d5f" providerId="ADAL" clId="{33DC158D-B22B-4552-9E82-3544DD6544FE}" dt="2021-09-21T04:32:08.997" v="1325" actId="478"/>
          <ac:picMkLst>
            <pc:docMk/>
            <pc:sldMk cId="3216160704" sldId="276"/>
            <ac:picMk id="6" creationId="{97E72B0C-326B-4F92-A04D-F791FB2D8AD3}"/>
          </ac:picMkLst>
        </pc:picChg>
        <pc:picChg chg="add mod">
          <ac:chgData name="Pedro Mario Wightman Rojas" userId="468d1616-4366-45b4-8440-4a57b3b20d5f" providerId="ADAL" clId="{33DC158D-B22B-4552-9E82-3544DD6544FE}" dt="2021-09-21T04:32:26.238" v="1341" actId="14100"/>
          <ac:picMkLst>
            <pc:docMk/>
            <pc:sldMk cId="3216160704" sldId="276"/>
            <ac:picMk id="7" creationId="{1EBA16D6-75AA-4558-AA09-2F34C69E4439}"/>
          </ac:picMkLst>
        </pc:picChg>
        <pc:picChg chg="del">
          <ac:chgData name="Pedro Mario Wightman Rojas" userId="468d1616-4366-45b4-8440-4a57b3b20d5f" providerId="ADAL" clId="{33DC158D-B22B-4552-9E82-3544DD6544FE}" dt="2021-09-21T04:32:10.826" v="1326" actId="478"/>
          <ac:picMkLst>
            <pc:docMk/>
            <pc:sldMk cId="3216160704" sldId="276"/>
            <ac:picMk id="8" creationId="{10686C41-1D97-4F3B-941F-C82EC30667A7}"/>
          </ac:picMkLst>
        </pc:picChg>
      </pc:sldChg>
      <pc:sldChg chg="modSp new mod">
        <pc:chgData name="Pedro Mario Wightman Rojas" userId="468d1616-4366-45b4-8440-4a57b3b20d5f" providerId="ADAL" clId="{33DC158D-B22B-4552-9E82-3544DD6544FE}" dt="2021-09-21T13:27:57.395" v="1586" actId="20577"/>
        <pc:sldMkLst>
          <pc:docMk/>
          <pc:sldMk cId="2804173339" sldId="277"/>
        </pc:sldMkLst>
        <pc:spChg chg="mod">
          <ac:chgData name="Pedro Mario Wightman Rojas" userId="468d1616-4366-45b4-8440-4a57b3b20d5f" providerId="ADAL" clId="{33DC158D-B22B-4552-9E82-3544DD6544FE}" dt="2021-09-21T04:34:24.722" v="1492" actId="20577"/>
          <ac:spMkLst>
            <pc:docMk/>
            <pc:sldMk cId="2804173339" sldId="277"/>
            <ac:spMk id="2" creationId="{962379E3-F00B-48D5-B4EC-9404F2A3662F}"/>
          </ac:spMkLst>
        </pc:spChg>
        <pc:spChg chg="mod">
          <ac:chgData name="Pedro Mario Wightman Rojas" userId="468d1616-4366-45b4-8440-4a57b3b20d5f" providerId="ADAL" clId="{33DC158D-B22B-4552-9E82-3544DD6544FE}" dt="2021-09-21T13:27:57.395" v="1586" actId="20577"/>
          <ac:spMkLst>
            <pc:docMk/>
            <pc:sldMk cId="2804173339" sldId="277"/>
            <ac:spMk id="3" creationId="{9B06864F-509A-46CF-B8DB-AD9DC19E2D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BF325-F21C-4E91-95CA-3554FE5F3F5D}" type="datetimeFigureOut">
              <a:rPr lang="es-CO" smtClean="0"/>
              <a:t>20/09/2021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FB86B-E913-4009-B863-0B520D709F4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209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cookbook/forms/validatio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a3c4fe4d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a3c4fe4d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2cae00d4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2cae00d4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https://flutter.dev/docs/cookbook/forms/validation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d25a151f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d25a151f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ee7dc676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ee7dc676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DDE2-3AC4-468A-B333-80AA406BFE0E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25A6-60A0-48A8-A165-E3118611FBCD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8846-F549-4444-B12C-23E874296936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842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DE1D-C5AC-4E1E-9BC2-3C0E9848CFAA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CE33-6E98-4FDF-94CF-57661D625E77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0E73-6738-425B-A349-23D0606AE3C3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2908-4E6F-4942-84CD-26F581DA48DE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9DFA-BEB2-41DC-B91D-F6E81054B899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1B2B-538C-41D7-B5E4-E5F83CD5BEBB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70B53EE9-3226-40B0-A41B-3750EB5B81FF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6D18-0928-4788-8EC6-EA8E39658A86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3BB7957-2857-4662-98F5-6CA3F47FAC30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MX"/>
              <a:t>Programación Orientada a Objetos - Repaso General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  <p:sldLayoutId id="2147483764" r:id="rId12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drowightman/AuthenticationExample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gustosalazar" TargetMode="External"/><Relationship Id="rId2" Type="http://schemas.openxmlformats.org/officeDocument/2006/relationships/hyperlink" Target="https://flutter.dev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s-CO" sz="4000" dirty="0"/>
              <a:t>Desarrollo móvil</a:t>
            </a:r>
            <a:br>
              <a:rPr lang="es-CO" sz="4000" dirty="0"/>
            </a:br>
            <a:br>
              <a:rPr lang="es-CO" dirty="0"/>
            </a:br>
            <a:r>
              <a:rPr lang="es-CO" sz="2700" dirty="0"/>
              <a:t>Clase 6 – Estados, </a:t>
            </a:r>
            <a:r>
              <a:rPr lang="es-CO" sz="2700" dirty="0" err="1"/>
              <a:t>SharedPreferences</a:t>
            </a:r>
            <a:r>
              <a:rPr lang="es-CO" sz="2700" dirty="0"/>
              <a:t> y Pruebas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Pedro M. Wightman, Ph.D.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B39862C-BE30-482B-9A6D-B0CF0A7A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1D51877-2D87-47D9-BC57-E1A54E82C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964" y="530788"/>
            <a:ext cx="4944596" cy="81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Shared Prefs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Almacenar por lo menos las siguientes variables: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_Logged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_Email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_Password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El proceso del login debe verificar que el usuario que está siendo usado yaha sio creado en el proceso de registro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Testing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s-CO" dirty="0"/>
              <a:t>La tarea debe pasar todas las pruebas de integración y widgets, un video separado debe cubrir los resultados.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Recuerde colocar un enlace a los videos (ubicado en Google Drive) en el archivo Léame del repositorio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6B3E-4A8A-4034-AF2C-0B981E69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Enlaces al </a:t>
            </a:r>
            <a:r>
              <a:rPr lang="en-US" dirty="0" err="1"/>
              <a:t>repositorio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84DF-630B-4A17-95D7-5F8F5BC3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https://github.com/pedrowightman/AuthenticationExample.git</a:t>
            </a:r>
            <a:r>
              <a:rPr lang="es-CO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64D-8FE1-489B-AE47-A00CAEF6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2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7D541204-B666-420C-9DF1-C06950D2F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76CB0-F268-472B-8EC1-FD827574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>
            <a:normAutofit/>
          </a:bodyPr>
          <a:lstStyle/>
          <a:p>
            <a:r>
              <a:rPr lang="es-CO"/>
              <a:t>Agradecimientos</a:t>
            </a:r>
            <a:endParaRPr lang="es-CO" dirty="0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0C0E6C8D-508A-44F8-BB9B-7911B0118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C84847AE-0FEA-43E8-8AA1-4169A6FDB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C487790A-E9D7-438A-90BB-9361BEF14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94D1-358D-4785-8BCB-62618FC8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42" y="2274827"/>
            <a:ext cx="3703320" cy="3975776"/>
          </a:xfrm>
        </p:spPr>
        <p:txBody>
          <a:bodyPr>
            <a:normAutofit fontScale="92500" lnSpcReduction="20000"/>
          </a:bodyPr>
          <a:lstStyle/>
          <a:p>
            <a:r>
              <a:rPr lang="es-CO" dirty="0"/>
              <a:t>Este material está basado en los libros '</a:t>
            </a:r>
            <a:r>
              <a:rPr lang="es-CO" dirty="0" err="1"/>
              <a:t>Flutter</a:t>
            </a:r>
            <a:r>
              <a:rPr lang="es-CO" dirty="0"/>
              <a:t> for </a:t>
            </a:r>
            <a:r>
              <a:rPr lang="es-CO" dirty="0" err="1"/>
              <a:t>Beginners</a:t>
            </a:r>
            <a:r>
              <a:rPr lang="es-CO" dirty="0"/>
              <a:t>' de Alessandro </a:t>
            </a:r>
            <a:r>
              <a:rPr lang="es-CO" dirty="0" err="1"/>
              <a:t>Biessek</a:t>
            </a:r>
            <a:r>
              <a:rPr lang="es-CO" dirty="0"/>
              <a:t>, 'Google </a:t>
            </a:r>
            <a:r>
              <a:rPr lang="es-CO" dirty="0" err="1"/>
              <a:t>Flutter</a:t>
            </a:r>
            <a:r>
              <a:rPr lang="es-CO" dirty="0"/>
              <a:t> 2 </a:t>
            </a:r>
            <a:r>
              <a:rPr lang="es-CO" dirty="0" err="1"/>
              <a:t>Cookbook</a:t>
            </a:r>
            <a:r>
              <a:rPr lang="es-CO" dirty="0"/>
              <a:t>' de Simone Alessandria y Brian </a:t>
            </a:r>
            <a:r>
              <a:rPr lang="es-CO" dirty="0" err="1"/>
              <a:t>Kayfitz</a:t>
            </a:r>
            <a:r>
              <a:rPr lang="es-CO" dirty="0"/>
              <a:t>, la documentación oficial de </a:t>
            </a:r>
            <a:r>
              <a:rPr lang="es-CO" dirty="0" err="1"/>
              <a:t>Flutter</a:t>
            </a:r>
            <a:r>
              <a:rPr lang="es-CO" dirty="0"/>
              <a:t> (</a:t>
            </a:r>
            <a:r>
              <a:rPr lang="es-CO" dirty="0">
                <a:hlinkClick r:id="rId2"/>
              </a:rPr>
              <a:t>https://flutter.dev/docs/</a:t>
            </a:r>
            <a:r>
              <a:rPr lang="es-CO" dirty="0"/>
              <a:t>) y el repositorio </a:t>
            </a:r>
            <a:r>
              <a:rPr lang="es-CO" dirty="0">
                <a:hlinkClick r:id="rId3"/>
              </a:rPr>
              <a:t>https://github.com/augustosalazar</a:t>
            </a:r>
            <a:r>
              <a:rPr lang="es-CO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7C5BF-04EC-4B39-8E7D-A997EBB8E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850" y="1298005"/>
            <a:ext cx="3604409" cy="4435658"/>
          </a:xfrm>
          <a:prstGeom prst="rect">
            <a:avLst/>
          </a:prstGeom>
        </p:spPr>
      </p:pic>
      <p:pic>
        <p:nvPicPr>
          <p:cNvPr id="1026" name="Picture 2" descr="Google Flutter 2 Cookbook">
            <a:extLst>
              <a:ext uri="{FF2B5EF4-FFF2-40B4-BE49-F238E27FC236}">
                <a16:creationId xmlns:a16="http://schemas.microsoft.com/office/drawing/2014/main" id="{15BF0323-9AE2-4651-A178-904CE25F7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2993" y="1308045"/>
            <a:ext cx="3572473" cy="441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EB12D-E65D-410A-B14B-911BF12E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5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Shared preferences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spcBef>
                <a:spcPts val="600"/>
              </a:spcBef>
            </a:pPr>
            <a:r>
              <a:rPr lang="es-CO" dirty="0"/>
              <a:t>Es una manera sencilla de almacenar datos pequeños, en un formato similar a un mapa</a:t>
            </a:r>
          </a:p>
          <a:p>
            <a:pPr marL="952485" lvl="1" indent="-342900">
              <a:spcBef>
                <a:spcPts val="600"/>
              </a:spcBef>
            </a:pPr>
            <a:r>
              <a:rPr lang="es-CO" dirty="0"/>
              <a:t>Importar paquete</a:t>
            </a:r>
          </a:p>
          <a:p>
            <a:pPr marL="952485" lvl="1" indent="-342900">
              <a:spcBef>
                <a:spcPts val="600"/>
              </a:spcBef>
            </a:pPr>
            <a:endParaRPr lang="es-CO" dirty="0"/>
          </a:p>
          <a:p>
            <a:pPr marL="952485" lvl="1" indent="-342900">
              <a:spcBef>
                <a:spcPts val="600"/>
              </a:spcBef>
            </a:pPr>
            <a:r>
              <a:rPr lang="es-CO" dirty="0"/>
              <a:t>Declarar y referenciar</a:t>
            </a:r>
            <a:endParaRPr lang="en-US" dirty="0"/>
          </a:p>
          <a:p>
            <a:pPr marL="952485" lvl="1" indent="-342900">
              <a:spcBef>
                <a:spcPts val="600"/>
              </a:spcBef>
            </a:pPr>
            <a:endParaRPr lang="en-US" dirty="0"/>
          </a:p>
          <a:p>
            <a:pPr marL="952485" lvl="1" indent="-342900">
              <a:spcBef>
                <a:spcPts val="600"/>
              </a:spcBef>
            </a:pPr>
            <a:r>
              <a:rPr lang="en-US" dirty="0" err="1"/>
              <a:t>Almacenar</a:t>
            </a:r>
            <a:r>
              <a:rPr lang="en-US" dirty="0"/>
              <a:t> un valor </a:t>
            </a:r>
            <a:r>
              <a:rPr lang="en-US" dirty="0" err="1"/>
              <a:t>booleano</a:t>
            </a:r>
            <a:endParaRPr lang="en-US" dirty="0"/>
          </a:p>
          <a:p>
            <a:pPr marL="952485" lvl="1" indent="-342900">
              <a:spcBef>
                <a:spcPts val="600"/>
              </a:spcBef>
            </a:pPr>
            <a:endParaRPr lang="en-US" dirty="0"/>
          </a:p>
          <a:p>
            <a:pPr marL="952485" lvl="1" indent="-342900">
              <a:spcBef>
                <a:spcPts val="600"/>
              </a:spcBef>
            </a:pPr>
            <a:r>
              <a:rPr lang="en-US" dirty="0" err="1"/>
              <a:t>Obtener</a:t>
            </a:r>
            <a:r>
              <a:rPr lang="en-US" dirty="0"/>
              <a:t> un valor</a:t>
            </a:r>
          </a:p>
          <a:p>
            <a:pPr marL="952485" lvl="1" indent="-342900">
              <a:spcBef>
                <a:spcPts val="600"/>
              </a:spcBef>
            </a:pPr>
            <a:endParaRPr lang="en-US" dirty="0"/>
          </a:p>
          <a:p>
            <a:pPr marL="342900" indent="-342900">
              <a:spcBef>
                <a:spcPts val="600"/>
              </a:spcBef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se </a:t>
            </a:r>
            <a:r>
              <a:rPr lang="en-US" dirty="0" err="1"/>
              <a:t>incluye</a:t>
            </a:r>
            <a:r>
              <a:rPr lang="en-US" dirty="0"/>
              <a:t> una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sencilla</a:t>
            </a:r>
            <a:r>
              <a:rPr lang="en-US" dirty="0"/>
              <a:t> para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54C0B-9DAD-4C5A-BCBF-D82465AA6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59" y="3066923"/>
            <a:ext cx="5349704" cy="243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A357D9-1A7E-4E06-B634-1BE4A7986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259" y="3794728"/>
            <a:ext cx="5662151" cy="205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A08CF-EA99-4D46-9061-5B5F6DE60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259" y="4546011"/>
            <a:ext cx="3398815" cy="205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54CF3B-96A5-4984-ACFA-9F75B5CEE6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0259" y="5317886"/>
            <a:ext cx="2453853" cy="2133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0F3B-B809-47CE-AECD-31A87898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Pruebas</a:t>
            </a:r>
            <a:endParaRPr lang="es-C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568A7-CC56-43FB-A35F-412021E14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Se </a:t>
            </a:r>
            <a:r>
              <a:rPr lang="en-US" dirty="0" err="1"/>
              <a:t>definen</a:t>
            </a:r>
            <a:r>
              <a:rPr lang="en-US" dirty="0"/>
              <a:t> dos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Widget test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Se </a:t>
            </a:r>
            <a:r>
              <a:rPr lang="en-US" dirty="0" err="1"/>
              <a:t>simulan</a:t>
            </a:r>
            <a:r>
              <a:rPr lang="en-US" dirty="0"/>
              <a:t> </a:t>
            </a:r>
            <a:r>
              <a:rPr lang="en-US" dirty="0" err="1"/>
              <a:t>controladores</a:t>
            </a:r>
            <a:r>
              <a:rPr lang="en-US" dirty="0"/>
              <a:t> para </a:t>
            </a:r>
            <a:r>
              <a:rPr lang="en-US" dirty="0" err="1"/>
              <a:t>probar</a:t>
            </a:r>
            <a:r>
              <a:rPr lang="en-US" dirty="0"/>
              <a:t> las </a:t>
            </a:r>
            <a:r>
              <a:rPr lang="en-US" dirty="0" err="1"/>
              <a:t>respuestas</a:t>
            </a:r>
            <a:r>
              <a:rPr lang="en-US" dirty="0"/>
              <a:t> de los widgets por </a:t>
            </a:r>
            <a:r>
              <a:rPr lang="en-US" dirty="0" err="1"/>
              <a:t>separado</a:t>
            </a:r>
            <a:endParaRPr lang="en-US" dirty="0"/>
          </a:p>
          <a:p>
            <a:pPr lvl="2">
              <a:spcBef>
                <a:spcPts val="600"/>
              </a:spcBef>
            </a:pPr>
            <a:r>
              <a:rPr lang="en-US" dirty="0"/>
              <a:t>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paquete</a:t>
            </a:r>
            <a:r>
              <a:rPr lang="en-US" dirty="0"/>
              <a:t> Mockito</a:t>
            </a:r>
          </a:p>
          <a:p>
            <a:pPr lvl="2">
              <a:spcBef>
                <a:spcPts val="600"/>
              </a:spcBef>
            </a:pP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Integration test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Se </a:t>
            </a:r>
            <a:r>
              <a:rPr lang="en-US" dirty="0" err="1"/>
              <a:t>prueban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components </a:t>
            </a:r>
            <a:r>
              <a:rPr lang="en-US" dirty="0" err="1"/>
              <a:t>reales</a:t>
            </a:r>
            <a:r>
              <a:rPr lang="en-US" dirty="0"/>
              <a:t> para las </a:t>
            </a:r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desempeño</a:t>
            </a: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96B04-4A61-45B5-864E-EA06D9BC29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654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0F3B-B809-47CE-AECD-31A87898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Pruebas</a:t>
            </a:r>
            <a:endParaRPr lang="es-C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568A7-CC56-43FB-A35F-412021E1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s-CO"/>
              <a:t>Widget test</a:t>
            </a:r>
          </a:p>
          <a:p>
            <a:pPr lvl="1">
              <a:spcBef>
                <a:spcPts val="600"/>
              </a:spcBef>
            </a:pPr>
            <a:r>
              <a:rPr lang="es-CO"/>
              <a:t>Usa la clase del controlador como interfaz para heredar la lista de métodos a implementar</a:t>
            </a:r>
          </a:p>
          <a:p>
            <a:pPr lvl="1">
              <a:spcBef>
                <a:spcPts val="600"/>
              </a:spcBef>
            </a:pPr>
            <a:r>
              <a:rPr lang="es-CO"/>
              <a:t>Simular un caso sencillo</a:t>
            </a:r>
          </a:p>
          <a:p>
            <a:pPr lvl="2">
              <a:spcBef>
                <a:spcPts val="600"/>
              </a:spcBef>
            </a:pPr>
            <a:r>
              <a:rPr lang="es-CO"/>
              <a:t>Autenticación siempre verdadera</a:t>
            </a:r>
          </a:p>
          <a:p>
            <a:pPr lvl="2">
              <a:spcBef>
                <a:spcPts val="600"/>
              </a:spcBef>
            </a:pPr>
            <a:r>
              <a:rPr lang="es-CO"/>
              <a:t>Login con un usuario fijo</a:t>
            </a:r>
          </a:p>
          <a:p>
            <a:pPr lvl="1">
              <a:spcBef>
                <a:spcPts val="600"/>
              </a:spcBef>
            </a:pPr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96B04-4A61-45B5-864E-EA06D9BC29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E72B0C-326B-4F92-A04D-F791FB2D8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75" y="1536633"/>
            <a:ext cx="5029636" cy="4191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686C41-1D97-4F3B-941F-C82EC3066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4811958"/>
            <a:ext cx="5982218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5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0F3B-B809-47CE-AECD-31A87898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Pruebas</a:t>
            </a:r>
            <a:endParaRPr lang="es-C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568A7-CC56-43FB-A35F-412021E1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6058"/>
            <a:ext cx="4844557" cy="534228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Widget test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Se </a:t>
            </a:r>
            <a:r>
              <a:rPr lang="en-US" dirty="0" err="1"/>
              <a:t>inicializan</a:t>
            </a:r>
            <a:r>
              <a:rPr lang="en-US" dirty="0"/>
              <a:t> y </a:t>
            </a:r>
            <a:r>
              <a:rPr lang="en-US" dirty="0" err="1"/>
              <a:t>cargan</a:t>
            </a:r>
            <a:r>
              <a:rPr lang="en-US" dirty="0"/>
              <a:t> los </a:t>
            </a:r>
            <a:r>
              <a:rPr lang="en-US" dirty="0" err="1"/>
              <a:t>controladores</a:t>
            </a:r>
            <a:r>
              <a:rPr lang="en-US" dirty="0"/>
              <a:t> y cases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simulados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Se </a:t>
            </a:r>
            <a:r>
              <a:rPr lang="en-US" dirty="0" err="1"/>
              <a:t>invoca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tester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Se </a:t>
            </a:r>
            <a:r>
              <a:rPr lang="en-US" dirty="0" err="1"/>
              <a:t>crea</a:t>
            </a:r>
            <a:r>
              <a:rPr lang="en-US" dirty="0"/>
              <a:t> la </a:t>
            </a:r>
            <a:r>
              <a:rPr lang="en-US" dirty="0" err="1"/>
              <a:t>página</a:t>
            </a:r>
            <a:r>
              <a:rPr lang="en-US" dirty="0"/>
              <a:t> </a:t>
            </a:r>
            <a:r>
              <a:rPr lang="en-US" dirty="0" err="1"/>
              <a:t>inicial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Se </a:t>
            </a:r>
            <a:r>
              <a:rPr lang="en-US" dirty="0" err="1"/>
              <a:t>comprueba</a:t>
            </a:r>
            <a:r>
              <a:rPr lang="en-US" dirty="0"/>
              <a:t> que la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cargada</a:t>
            </a:r>
            <a:r>
              <a:rPr lang="en-US" dirty="0"/>
              <a:t> es la </a:t>
            </a:r>
            <a:r>
              <a:rPr lang="en-US" dirty="0" err="1"/>
              <a:t>correcta</a:t>
            </a:r>
            <a:r>
              <a:rPr lang="en-US" dirty="0"/>
              <a:t> (Unit Test: expect(…))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Se </a:t>
            </a:r>
            <a:r>
              <a:rPr lang="en-US" dirty="0" err="1"/>
              <a:t>ingresa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campos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Se </a:t>
            </a:r>
            <a:r>
              <a:rPr lang="en-US" dirty="0" err="1"/>
              <a:t>presiona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botón</a:t>
            </a:r>
            <a:r>
              <a:rPr lang="en-US" dirty="0"/>
              <a:t> para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Se </a:t>
            </a:r>
            <a:r>
              <a:rPr lang="en-US" dirty="0" err="1"/>
              <a:t>verifica</a:t>
            </a:r>
            <a:r>
              <a:rPr lang="en-US" dirty="0"/>
              <a:t> que se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recibido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correcto</a:t>
            </a:r>
            <a:endParaRPr lang="en-US" dirty="0"/>
          </a:p>
          <a:p>
            <a:pPr lvl="1">
              <a:spcBef>
                <a:spcPts val="600"/>
              </a:spcBef>
            </a:pPr>
            <a:endParaRPr lang="en-US" dirty="0"/>
          </a:p>
          <a:p>
            <a:pPr lvl="1">
              <a:spcBef>
                <a:spcPts val="6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96B04-4A61-45B5-864E-EA06D9BC29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AB059-E4EB-4856-9059-5E9CDB182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961" y="91855"/>
            <a:ext cx="6508972" cy="5773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BD9A9E-4034-4345-9DF1-4842DA272384}"/>
              </a:ext>
            </a:extLst>
          </p:cNvPr>
          <p:cNvSpPr/>
          <p:nvPr/>
        </p:nvSpPr>
        <p:spPr>
          <a:xfrm>
            <a:off x="5542961" y="5750351"/>
            <a:ext cx="6508972" cy="8079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A09B71-5E5E-4C53-B702-BEDE06074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19" y="5853473"/>
            <a:ext cx="3883843" cy="7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0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0F3B-B809-47CE-AECD-31A87898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integración</a:t>
            </a:r>
            <a:endParaRPr lang="es-C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568A7-CC56-43FB-A35F-412021E1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816276" cy="4555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s-CO" dirty="0" err="1"/>
              <a:t>Integration</a:t>
            </a:r>
            <a:r>
              <a:rPr lang="es-CO" dirty="0"/>
              <a:t> test</a:t>
            </a:r>
          </a:p>
          <a:p>
            <a:pPr lvl="1">
              <a:spcBef>
                <a:spcPts val="600"/>
              </a:spcBef>
            </a:pPr>
            <a:r>
              <a:rPr lang="es-CO" dirty="0"/>
              <a:t>Se usan todos los controladores reales para la prueba</a:t>
            </a:r>
          </a:p>
          <a:p>
            <a:pPr lvl="1">
              <a:spcBef>
                <a:spcPts val="600"/>
              </a:spcBef>
            </a:pPr>
            <a:r>
              <a:rPr lang="es-CO" dirty="0"/>
              <a:t>Se define un ejemplo completo, usando una sintaxis similar a la de prueba de widgets</a:t>
            </a:r>
          </a:p>
          <a:p>
            <a:pPr lvl="1">
              <a:spcBef>
                <a:spcPts val="600"/>
              </a:spcBef>
            </a:pP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96B04-4A61-45B5-864E-EA06D9BC29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BA16D6-75AA-4558-AA09-2F34C69E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107" y="1536632"/>
            <a:ext cx="6601826" cy="436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6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79E3-F00B-48D5-B4EC-9404F2A3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Estados</a:t>
            </a:r>
            <a:endParaRPr lang="es-C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6864F-509A-46CF-B8DB-AD9DC19E2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</a:t>
            </a:r>
            <a:r>
              <a:rPr lang="en-US" dirty="0"/>
              <a:t> los </a:t>
            </a:r>
            <a:r>
              <a:rPr lang="en-US" dirty="0" err="1"/>
              <a:t>conocen</a:t>
            </a:r>
            <a:r>
              <a:rPr lang="en-US" dirty="0"/>
              <a:t>, </a:t>
            </a:r>
            <a:r>
              <a:rPr lang="en-US" dirty="0" err="1"/>
              <a:t>usando</a:t>
            </a:r>
            <a:r>
              <a:rPr lang="en-US" dirty="0"/>
              <a:t> la </a:t>
            </a:r>
            <a:r>
              <a:rPr lang="en-US" dirty="0" err="1"/>
              <a:t>librería</a:t>
            </a:r>
            <a:r>
              <a:rPr lang="en-US" dirty="0"/>
              <a:t> </a:t>
            </a:r>
            <a:r>
              <a:rPr lang="en-US" dirty="0" err="1"/>
              <a:t>GetX</a:t>
            </a: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E79CF-1068-408B-9063-33FD408E6E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417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Navegación de un Login</a:t>
            </a:r>
            <a:endParaRPr dirty="0"/>
          </a:p>
        </p:txBody>
      </p:sp>
      <p:sp>
        <p:nvSpPr>
          <p:cNvPr id="70" name="Google Shape;70;p14"/>
          <p:cNvSpPr txBox="1"/>
          <p:nvPr/>
        </p:nvSpPr>
        <p:spPr>
          <a:xfrm>
            <a:off x="4972067" y="3271833"/>
            <a:ext cx="1408390" cy="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Logged?</a:t>
            </a:r>
            <a:endParaRPr sz="2400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624112" y="3068833"/>
            <a:ext cx="2171600" cy="83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/>
              <a:t>Home/Profile</a:t>
            </a:r>
            <a:endParaRPr sz="2000"/>
          </a:p>
        </p:txBody>
      </p:sp>
      <p:cxnSp>
        <p:nvCxnSpPr>
          <p:cNvPr id="72" name="Google Shape;72;p14"/>
          <p:cNvCxnSpPr>
            <a:cxnSpLocks/>
            <a:stCxn id="70" idx="1"/>
            <a:endCxn id="71" idx="3"/>
          </p:cNvCxnSpPr>
          <p:nvPr/>
        </p:nvCxnSpPr>
        <p:spPr>
          <a:xfrm flipH="1">
            <a:off x="3795712" y="3486233"/>
            <a:ext cx="117635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73;p14"/>
          <p:cNvSpPr txBox="1"/>
          <p:nvPr/>
        </p:nvSpPr>
        <p:spPr>
          <a:xfrm>
            <a:off x="4229100" y="3200400"/>
            <a:ext cx="485600" cy="2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Lato"/>
                <a:ea typeface="Lato"/>
                <a:cs typeface="Lato"/>
                <a:sym typeface="Lato"/>
              </a:rPr>
              <a:t>Y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7299445" y="3068833"/>
            <a:ext cx="2171600" cy="83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/>
              <a:t>Sign in (email, password)</a:t>
            </a:r>
            <a:endParaRPr sz="2000"/>
          </a:p>
        </p:txBody>
      </p:sp>
      <p:cxnSp>
        <p:nvCxnSpPr>
          <p:cNvPr id="75" name="Google Shape;75;p14"/>
          <p:cNvCxnSpPr>
            <a:cxnSpLocks/>
            <a:stCxn id="70" idx="3"/>
            <a:endCxn id="74" idx="1"/>
          </p:cNvCxnSpPr>
          <p:nvPr/>
        </p:nvCxnSpPr>
        <p:spPr>
          <a:xfrm>
            <a:off x="6380457" y="3486233"/>
            <a:ext cx="91898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6515100" y="3243267"/>
            <a:ext cx="485600" cy="2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Lato"/>
                <a:ea typeface="Lato"/>
                <a:cs typeface="Lato"/>
                <a:sym typeface="Lato"/>
              </a:rPr>
              <a:t>N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" name="Google Shape;77;p14"/>
          <p:cNvCxnSpPr>
            <a:stCxn id="71" idx="2"/>
            <a:endCxn id="74" idx="2"/>
          </p:cNvCxnSpPr>
          <p:nvPr/>
        </p:nvCxnSpPr>
        <p:spPr>
          <a:xfrm rot="16200000" flipH="1">
            <a:off x="5547578" y="1065966"/>
            <a:ext cx="12700" cy="5675333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8" name="Google Shape;78;p14"/>
          <p:cNvSpPr txBox="1"/>
          <p:nvPr/>
        </p:nvSpPr>
        <p:spPr>
          <a:xfrm>
            <a:off x="5803351" y="3702239"/>
            <a:ext cx="2073200" cy="6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latin typeface="Lato"/>
                <a:ea typeface="Lato"/>
                <a:cs typeface="Lato"/>
                <a:sym typeface="Lato"/>
              </a:rPr>
              <a:t>Logout (via state change)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" name="Google Shape;79;p14"/>
          <p:cNvCxnSpPr>
            <a:stCxn id="74" idx="0"/>
            <a:endCxn id="71" idx="0"/>
          </p:cNvCxnSpPr>
          <p:nvPr/>
        </p:nvCxnSpPr>
        <p:spPr>
          <a:xfrm rot="16200000" flipV="1">
            <a:off x="5547579" y="231166"/>
            <a:ext cx="12700" cy="5675333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0" name="Google Shape;80;p14"/>
          <p:cNvSpPr txBox="1"/>
          <p:nvPr/>
        </p:nvSpPr>
        <p:spPr>
          <a:xfrm>
            <a:off x="3924300" y="2339053"/>
            <a:ext cx="2073200" cy="6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latin typeface="Lato"/>
                <a:ea typeface="Lato"/>
                <a:cs typeface="Lato"/>
                <a:sym typeface="Lato"/>
              </a:rPr>
              <a:t>Login Ok (via state change)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9660045" y="4521333"/>
            <a:ext cx="2171600" cy="83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 dirty="0"/>
              <a:t>Sign up (email, password)</a:t>
            </a:r>
            <a:endParaRPr sz="2000" dirty="0"/>
          </a:p>
        </p:txBody>
      </p:sp>
      <p:cxnSp>
        <p:nvCxnSpPr>
          <p:cNvPr id="82" name="Google Shape;82;p14"/>
          <p:cNvCxnSpPr>
            <a:stCxn id="74" idx="3"/>
            <a:endCxn id="81" idx="0"/>
          </p:cNvCxnSpPr>
          <p:nvPr/>
        </p:nvCxnSpPr>
        <p:spPr>
          <a:xfrm>
            <a:off x="9471045" y="3486233"/>
            <a:ext cx="1274800" cy="103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sp>
        <p:nvSpPr>
          <p:cNvPr id="83" name="Google Shape;83;p14"/>
          <p:cNvSpPr txBox="1"/>
          <p:nvPr/>
        </p:nvSpPr>
        <p:spPr>
          <a:xfrm>
            <a:off x="10032405" y="3571627"/>
            <a:ext cx="1832495" cy="48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Lato"/>
                <a:ea typeface="Lato"/>
                <a:cs typeface="Lato"/>
                <a:sym typeface="Lato"/>
              </a:rPr>
              <a:t>Navigation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857267" y="5381633"/>
            <a:ext cx="5410400" cy="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Lato"/>
                <a:ea typeface="Lato"/>
                <a:cs typeface="Lato"/>
                <a:sym typeface="Lato"/>
              </a:rPr>
              <a:t>Use los </a:t>
            </a:r>
            <a:r>
              <a:rPr lang="en" sz="2400" b="1" dirty="0">
                <a:latin typeface="Lato"/>
                <a:ea typeface="Lato"/>
                <a:cs typeface="Lato"/>
                <a:sym typeface="Lato"/>
              </a:rPr>
              <a:t>forms</a:t>
            </a:r>
            <a:r>
              <a:rPr lang="en" sz="2400" dirty="0">
                <a:latin typeface="Lato"/>
                <a:ea typeface="Lato"/>
                <a:cs typeface="Lato"/>
                <a:sym typeface="Lato"/>
              </a:rPr>
              <a:t> de Flutter para las entradas de datos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5962800" y="893967"/>
            <a:ext cx="2171600" cy="83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/>
              <a:t>MyApp</a:t>
            </a:r>
            <a:endParaRPr sz="2000"/>
          </a:p>
        </p:txBody>
      </p:sp>
      <p:cxnSp>
        <p:nvCxnSpPr>
          <p:cNvPr id="86" name="Google Shape;86;p14"/>
          <p:cNvCxnSpPr>
            <a:cxnSpLocks/>
            <a:stCxn id="85" idx="2"/>
            <a:endCxn id="70" idx="0"/>
          </p:cNvCxnSpPr>
          <p:nvPr/>
        </p:nvCxnSpPr>
        <p:spPr>
          <a:xfrm flipH="1">
            <a:off x="5676262" y="1728767"/>
            <a:ext cx="1372338" cy="15430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{20EDBAC2-2EFE-4EE4-8BE8-A903EF92CB13}tf33552983_win32</Template>
  <TotalTime>14198</TotalTime>
  <Words>451</Words>
  <Application>Microsoft Office PowerPoint</Application>
  <PresentationFormat>Widescreen</PresentationFormat>
  <Paragraphs>77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Lato</vt:lpstr>
      <vt:lpstr>Wingdings 2</vt:lpstr>
      <vt:lpstr>DividendVTI</vt:lpstr>
      <vt:lpstr>Desarrollo móvil  Clase 6 – Estados, SharedPreferences y Pruebas</vt:lpstr>
      <vt:lpstr>Agradecimientos</vt:lpstr>
      <vt:lpstr>Shared preferences</vt:lpstr>
      <vt:lpstr>Pruebas</vt:lpstr>
      <vt:lpstr>Pruebas</vt:lpstr>
      <vt:lpstr>Pruebas</vt:lpstr>
      <vt:lpstr>Pruebas de integración</vt:lpstr>
      <vt:lpstr>Estados</vt:lpstr>
      <vt:lpstr>Navegación de un Login</vt:lpstr>
      <vt:lpstr>Shared Prefs</vt:lpstr>
      <vt:lpstr>Testing</vt:lpstr>
      <vt:lpstr>Enlaces al 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móvil  Clase 1 – introducción a dart</dc:title>
  <dc:creator>Pedro Wightman</dc:creator>
  <cp:lastModifiedBy>Pedro Wightman</cp:lastModifiedBy>
  <cp:revision>120</cp:revision>
  <dcterms:created xsi:type="dcterms:W3CDTF">2021-06-17T20:29:21Z</dcterms:created>
  <dcterms:modified xsi:type="dcterms:W3CDTF">2021-09-21T13:28:23Z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