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DA374-DB37-474E-8244-F05E06E1C62A}" v="7" dt="2021-08-12T15:55:50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io Wightman Rojas" userId="468d1616-4366-45b4-8440-4a57b3b20d5f" providerId="ADAL" clId="{E88BCA72-D2FB-47BC-8753-1639538C0B50}"/>
    <pc:docChg chg="delSld">
      <pc:chgData name="Pedro Mario Wightman Rojas" userId="468d1616-4366-45b4-8440-4a57b3b20d5f" providerId="ADAL" clId="{E88BCA72-D2FB-47BC-8753-1639538C0B50}" dt="2021-08-10T17:31:58.387" v="0" actId="47"/>
      <pc:docMkLst>
        <pc:docMk/>
      </pc:docMkLst>
      <pc:sldChg chg="del">
        <pc:chgData name="Pedro Mario Wightman Rojas" userId="468d1616-4366-45b4-8440-4a57b3b20d5f" providerId="ADAL" clId="{E88BCA72-D2FB-47BC-8753-1639538C0B50}" dt="2021-08-10T17:31:58.387" v="0" actId="47"/>
        <pc:sldMkLst>
          <pc:docMk/>
          <pc:sldMk cId="2771145261" sldId="270"/>
        </pc:sldMkLst>
      </pc:sldChg>
      <pc:sldChg chg="del">
        <pc:chgData name="Pedro Mario Wightman Rojas" userId="468d1616-4366-45b4-8440-4a57b3b20d5f" providerId="ADAL" clId="{E88BCA72-D2FB-47BC-8753-1639538C0B50}" dt="2021-08-10T17:31:58.387" v="0" actId="47"/>
        <pc:sldMkLst>
          <pc:docMk/>
          <pc:sldMk cId="4001005383" sldId="271"/>
        </pc:sldMkLst>
      </pc:sldChg>
    </pc:docChg>
  </pc:docChgLst>
  <pc:docChgLst>
    <pc:chgData name="Pedro Mario Wightman Rojas" userId="468d1616-4366-45b4-8440-4a57b3b20d5f" providerId="ADAL" clId="{DEFDA374-DB37-474E-8244-F05E06E1C62A}"/>
    <pc:docChg chg="undo custSel addSld delSld modSld">
      <pc:chgData name="Pedro Mario Wightman Rojas" userId="468d1616-4366-45b4-8440-4a57b3b20d5f" providerId="ADAL" clId="{DEFDA374-DB37-474E-8244-F05E06E1C62A}" dt="2021-08-12T15:56:13.348" v="648" actId="1076"/>
      <pc:docMkLst>
        <pc:docMk/>
      </pc:docMkLst>
      <pc:sldChg chg="addSp delSp modSp mod">
        <pc:chgData name="Pedro Mario Wightman Rojas" userId="468d1616-4366-45b4-8440-4a57b3b20d5f" providerId="ADAL" clId="{DEFDA374-DB37-474E-8244-F05E06E1C62A}" dt="2021-08-12T15:56:13.348" v="648" actId="1076"/>
        <pc:sldMkLst>
          <pc:docMk/>
          <pc:sldMk cId="2475805559" sldId="257"/>
        </pc:sldMkLst>
        <pc:spChg chg="mod">
          <ac:chgData name="Pedro Mario Wightman Rojas" userId="468d1616-4366-45b4-8440-4a57b3b20d5f" providerId="ADAL" clId="{DEFDA374-DB37-474E-8244-F05E06E1C62A}" dt="2021-08-12T15:40:20.143" v="25" actId="20577"/>
          <ac:spMkLst>
            <pc:docMk/>
            <pc:sldMk cId="2475805559" sldId="257"/>
            <ac:spMk id="2" creationId="{1C21E816-31F5-48BB-BD02-D15F2F18B48A}"/>
          </ac:spMkLst>
        </pc:spChg>
        <pc:grpChg chg="del">
          <ac:chgData name="Pedro Mario Wightman Rojas" userId="468d1616-4366-45b4-8440-4a57b3b20d5f" providerId="ADAL" clId="{DEFDA374-DB37-474E-8244-F05E06E1C62A}" dt="2021-08-12T15:55:50.107" v="643" actId="478"/>
          <ac:grpSpMkLst>
            <pc:docMk/>
            <pc:sldMk cId="2475805559" sldId="257"/>
            <ac:grpSpMk id="10" creationId="{B7F01D81-6693-4EFC-AD3C-5782049F221F}"/>
          </ac:grpSpMkLst>
        </pc:grpChg>
        <pc:picChg chg="add mod">
          <ac:chgData name="Pedro Mario Wightman Rojas" userId="468d1616-4366-45b4-8440-4a57b3b20d5f" providerId="ADAL" clId="{DEFDA374-DB37-474E-8244-F05E06E1C62A}" dt="2021-08-12T15:56:13.348" v="648" actId="1076"/>
          <ac:picMkLst>
            <pc:docMk/>
            <pc:sldMk cId="2475805559" sldId="257"/>
            <ac:picMk id="8" creationId="{23B88E9F-C9F5-4E91-862B-FA141995AAE1}"/>
          </ac:picMkLst>
        </pc:picChg>
      </pc:sldChg>
      <pc:sldChg chg="modSp add del mod">
        <pc:chgData name="Pedro Mario Wightman Rojas" userId="468d1616-4366-45b4-8440-4a57b3b20d5f" providerId="ADAL" clId="{DEFDA374-DB37-474E-8244-F05E06E1C62A}" dt="2021-08-12T15:41:33.203" v="144" actId="20577"/>
        <pc:sldMkLst>
          <pc:docMk/>
          <pc:sldMk cId="0" sldId="258"/>
        </pc:sldMkLst>
        <pc:spChg chg="mod">
          <ac:chgData name="Pedro Mario Wightman Rojas" userId="468d1616-4366-45b4-8440-4a57b3b20d5f" providerId="ADAL" clId="{DEFDA374-DB37-474E-8244-F05E06E1C62A}" dt="2021-08-12T15:40:51.801" v="53" actId="20577"/>
          <ac:spMkLst>
            <pc:docMk/>
            <pc:sldMk cId="0" sldId="258"/>
            <ac:spMk id="69" creationId="{00000000-0000-0000-0000-000000000000}"/>
          </ac:spMkLst>
        </pc:spChg>
        <pc:spChg chg="mod">
          <ac:chgData name="Pedro Mario Wightman Rojas" userId="468d1616-4366-45b4-8440-4a57b3b20d5f" providerId="ADAL" clId="{DEFDA374-DB37-474E-8244-F05E06E1C62A}" dt="2021-08-12T15:41:33.203" v="144" actId="20577"/>
          <ac:spMkLst>
            <pc:docMk/>
            <pc:sldMk cId="0" sldId="258"/>
            <ac:spMk id="70" creationId="{00000000-0000-0000-0000-000000000000}"/>
          </ac:spMkLst>
        </pc:spChg>
      </pc:sldChg>
      <pc:sldChg chg="addSp delSp modSp add mod modClrScheme chgLayout">
        <pc:chgData name="Pedro Mario Wightman Rojas" userId="468d1616-4366-45b4-8440-4a57b3b20d5f" providerId="ADAL" clId="{DEFDA374-DB37-474E-8244-F05E06E1C62A}" dt="2021-08-12T15:51:55.465" v="622" actId="1076"/>
        <pc:sldMkLst>
          <pc:docMk/>
          <pc:sldMk cId="0" sldId="259"/>
        </pc:sldMkLst>
        <pc:spChg chg="add mod ord">
          <ac:chgData name="Pedro Mario Wightman Rojas" userId="468d1616-4366-45b4-8440-4a57b3b20d5f" providerId="ADAL" clId="{DEFDA374-DB37-474E-8244-F05E06E1C62A}" dt="2021-08-12T15:48:25.563" v="567" actId="20577"/>
          <ac:spMkLst>
            <pc:docMk/>
            <pc:sldMk cId="0" sldId="259"/>
            <ac:spMk id="2" creationId="{6F63546C-2FE0-4623-ADEC-280D9E342893}"/>
          </ac:spMkLst>
        </pc:spChg>
        <pc:spChg chg="add">
          <ac:chgData name="Pedro Mario Wightman Rojas" userId="468d1616-4366-45b4-8440-4a57b3b20d5f" providerId="ADAL" clId="{DEFDA374-DB37-474E-8244-F05E06E1C62A}" dt="2021-08-12T15:51:28.526" v="593" actId="11529"/>
          <ac:spMkLst>
            <pc:docMk/>
            <pc:sldMk cId="0" sldId="259"/>
            <ac:spMk id="5" creationId="{1F2CFCE8-0ED8-4747-A9E3-B29ACE8E1C7F}"/>
          </ac:spMkLst>
        </pc:spChg>
        <pc:spChg chg="add mod">
          <ac:chgData name="Pedro Mario Wightman Rojas" userId="468d1616-4366-45b4-8440-4a57b3b20d5f" providerId="ADAL" clId="{DEFDA374-DB37-474E-8244-F05E06E1C62A}" dt="2021-08-12T15:51:39.805" v="604" actId="1076"/>
          <ac:spMkLst>
            <pc:docMk/>
            <pc:sldMk cId="0" sldId="259"/>
            <ac:spMk id="6" creationId="{212127F0-65A7-487B-B24F-244C08EDDDD5}"/>
          </ac:spMkLst>
        </pc:spChg>
        <pc:spChg chg="add mod">
          <ac:chgData name="Pedro Mario Wightman Rojas" userId="468d1616-4366-45b4-8440-4a57b3b20d5f" providerId="ADAL" clId="{DEFDA374-DB37-474E-8244-F05E06E1C62A}" dt="2021-08-12T15:51:55.465" v="622" actId="1076"/>
          <ac:spMkLst>
            <pc:docMk/>
            <pc:sldMk cId="0" sldId="259"/>
            <ac:spMk id="10" creationId="{62570B1F-F165-4582-9285-39A2FE02A822}"/>
          </ac:spMkLst>
        </pc:spChg>
        <pc:spChg chg="mod ord">
          <ac:chgData name="Pedro Mario Wightman Rojas" userId="468d1616-4366-45b4-8440-4a57b3b20d5f" providerId="ADAL" clId="{DEFDA374-DB37-474E-8244-F05E06E1C62A}" dt="2021-08-12T15:46:22.450" v="155" actId="700"/>
          <ac:spMkLst>
            <pc:docMk/>
            <pc:sldMk cId="0" sldId="259"/>
            <ac:spMk id="75" creationId="{00000000-0000-0000-0000-000000000000}"/>
          </ac:spMkLst>
        </pc:spChg>
        <pc:picChg chg="add mod modCrop">
          <ac:chgData name="Pedro Mario Wightman Rojas" userId="468d1616-4366-45b4-8440-4a57b3b20d5f" providerId="ADAL" clId="{DEFDA374-DB37-474E-8244-F05E06E1C62A}" dt="2021-08-12T15:51:21.700" v="592" actId="1076"/>
          <ac:picMkLst>
            <pc:docMk/>
            <pc:sldMk cId="0" sldId="259"/>
            <ac:picMk id="4" creationId="{CFCDE008-0842-4FA8-AE3C-E67BC2C2B01C}"/>
          </ac:picMkLst>
        </pc:picChg>
        <pc:picChg chg="del mod">
          <ac:chgData name="Pedro Mario Wightman Rojas" userId="468d1616-4366-45b4-8440-4a57b3b20d5f" providerId="ADAL" clId="{DEFDA374-DB37-474E-8244-F05E06E1C62A}" dt="2021-08-12T15:49:44.372" v="569" actId="478"/>
          <ac:picMkLst>
            <pc:docMk/>
            <pc:sldMk cId="0" sldId="259"/>
            <ac:picMk id="76" creationId="{00000000-0000-0000-0000-000000000000}"/>
          </ac:picMkLst>
        </pc:picChg>
        <pc:picChg chg="mod">
          <ac:chgData name="Pedro Mario Wightman Rojas" userId="468d1616-4366-45b4-8440-4a57b3b20d5f" providerId="ADAL" clId="{DEFDA374-DB37-474E-8244-F05E06E1C62A}" dt="2021-08-12T15:49:47.490" v="570" actId="1076"/>
          <ac:picMkLst>
            <pc:docMk/>
            <pc:sldMk cId="0" sldId="259"/>
            <ac:picMk id="77" creationId="{00000000-0000-0000-0000-000000000000}"/>
          </ac:picMkLst>
        </pc:picChg>
      </pc:sldChg>
      <pc:sldChg chg="modSp add mod">
        <pc:chgData name="Pedro Mario Wightman Rojas" userId="468d1616-4366-45b4-8440-4a57b3b20d5f" providerId="ADAL" clId="{DEFDA374-DB37-474E-8244-F05E06E1C62A}" dt="2021-08-12T15:41:54.467" v="145" actId="1076"/>
        <pc:sldMkLst>
          <pc:docMk/>
          <pc:sldMk cId="0" sldId="260"/>
        </pc:sldMkLst>
        <pc:picChg chg="mod">
          <ac:chgData name="Pedro Mario Wightman Rojas" userId="468d1616-4366-45b4-8440-4a57b3b20d5f" providerId="ADAL" clId="{DEFDA374-DB37-474E-8244-F05E06E1C62A}" dt="2021-08-12T15:41:54.467" v="145" actId="1076"/>
          <ac:picMkLst>
            <pc:docMk/>
            <pc:sldMk cId="0" sldId="260"/>
            <ac:picMk id="83" creationId="{00000000-0000-0000-0000-000000000000}"/>
          </ac:picMkLst>
        </pc:picChg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129253155" sldId="260"/>
        </pc:sldMkLst>
      </pc:sldChg>
      <pc:sldChg chg="add">
        <pc:chgData name="Pedro Mario Wightman Rojas" userId="468d1616-4366-45b4-8440-4a57b3b20d5f" providerId="ADAL" clId="{DEFDA374-DB37-474E-8244-F05E06E1C62A}" dt="2021-08-12T15:40:39.873" v="27"/>
        <pc:sldMkLst>
          <pc:docMk/>
          <pc:sldMk cId="0" sldId="261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624899800" sldId="261"/>
        </pc:sldMkLst>
      </pc:sldChg>
      <pc:sldChg chg="modSp add mod">
        <pc:chgData name="Pedro Mario Wightman Rojas" userId="468d1616-4366-45b4-8440-4a57b3b20d5f" providerId="ADAL" clId="{DEFDA374-DB37-474E-8244-F05E06E1C62A}" dt="2021-08-12T15:54:51.378" v="624" actId="1076"/>
        <pc:sldMkLst>
          <pc:docMk/>
          <pc:sldMk cId="0" sldId="262"/>
        </pc:sldMkLst>
        <pc:spChg chg="mod">
          <ac:chgData name="Pedro Mario Wightman Rojas" userId="468d1616-4366-45b4-8440-4a57b3b20d5f" providerId="ADAL" clId="{DEFDA374-DB37-474E-8244-F05E06E1C62A}" dt="2021-08-12T15:54:51.378" v="624" actId="1076"/>
          <ac:spMkLst>
            <pc:docMk/>
            <pc:sldMk cId="0" sldId="262"/>
            <ac:spMk id="96" creationId="{00000000-0000-0000-0000-000000000000}"/>
          </ac:spMkLst>
        </pc:spChg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242687056" sldId="262"/>
        </pc:sldMkLst>
      </pc:sldChg>
      <pc:sldChg chg="modSp add mod">
        <pc:chgData name="Pedro Mario Wightman Rojas" userId="468d1616-4366-45b4-8440-4a57b3b20d5f" providerId="ADAL" clId="{DEFDA374-DB37-474E-8244-F05E06E1C62A}" dt="2021-08-12T15:55:32.635" v="642" actId="20577"/>
        <pc:sldMkLst>
          <pc:docMk/>
          <pc:sldMk cId="0" sldId="263"/>
        </pc:sldMkLst>
        <pc:spChg chg="mod">
          <ac:chgData name="Pedro Mario Wightman Rojas" userId="468d1616-4366-45b4-8440-4a57b3b20d5f" providerId="ADAL" clId="{DEFDA374-DB37-474E-8244-F05E06E1C62A}" dt="2021-08-12T15:55:32.635" v="642" actId="20577"/>
          <ac:spMkLst>
            <pc:docMk/>
            <pc:sldMk cId="0" sldId="263"/>
            <ac:spMk id="102" creationId="{00000000-0000-0000-0000-000000000000}"/>
          </ac:spMkLst>
        </pc:spChg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764953913" sldId="263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545421920" sldId="264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938962644" sldId="265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87394201" sldId="266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673505951" sldId="267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176759069" sldId="268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108543400" sldId="272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676885446" sldId="273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473737293" sldId="274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170797391" sldId="275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733560251" sldId="276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014690420" sldId="277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949694425" sldId="278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4063874197" sldId="279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3940029673" sldId="280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645130091" sldId="282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1385195700" sldId="283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4128816933" sldId="284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994718800" sldId="285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212554304" sldId="287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737543624" sldId="288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82618035" sldId="289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6545194" sldId="290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2196602241" sldId="291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2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3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4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5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6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7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8"/>
        </pc:sldMkLst>
      </pc:sldChg>
      <pc:sldChg chg="del">
        <pc:chgData name="Pedro Mario Wightman Rojas" userId="468d1616-4366-45b4-8440-4a57b3b20d5f" providerId="ADAL" clId="{DEFDA374-DB37-474E-8244-F05E06E1C62A}" dt="2021-08-12T15:40:37.601" v="26" actId="47"/>
        <pc:sldMkLst>
          <pc:docMk/>
          <pc:sldMk cId="0" sldId="299"/>
        </pc:sldMkLst>
      </pc:sldChg>
      <pc:sldMasterChg chg="delSldLayout">
        <pc:chgData name="Pedro Mario Wightman Rojas" userId="468d1616-4366-45b4-8440-4a57b3b20d5f" providerId="ADAL" clId="{DEFDA374-DB37-474E-8244-F05E06E1C62A}" dt="2021-08-12T15:40:37.601" v="26" actId="47"/>
        <pc:sldMasterMkLst>
          <pc:docMk/>
          <pc:sldMasterMk cId="3000897896" sldId="2147483712"/>
        </pc:sldMasterMkLst>
        <pc:sldLayoutChg chg="del">
          <pc:chgData name="Pedro Mario Wightman Rojas" userId="468d1616-4366-45b4-8440-4a57b3b20d5f" providerId="ADAL" clId="{DEFDA374-DB37-474E-8244-F05E06E1C62A}" dt="2021-08-12T15:40:37.601" v="26" actId="47"/>
          <pc:sldLayoutMkLst>
            <pc:docMk/>
            <pc:sldMasterMk cId="3000897896" sldId="2147483712"/>
            <pc:sldLayoutMk cId="3623174991" sldId="21474837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325-F21C-4E91-95CA-3554FE5F3F5D}" type="datetimeFigureOut">
              <a:rPr lang="es-CO" smtClean="0"/>
              <a:t>12/08/2021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86B-E913-4009-B863-0B520D709F4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baddee1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baddee1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e3e72f15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e3e72f15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5b4ff4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5b4ff4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addee1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baddee1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626b04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626b04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d5b4ff4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d5b4ff4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DE2-3AC4-468A-B333-80AA406BFE0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25A6-60A0-48A8-A165-E3118611FBCD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8846-F549-4444-B12C-23E874296936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111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E1D-C5AC-4E1E-9BC2-3C0E9848CFAA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CE33-6E98-4FDF-94CF-57661D625E77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73-6738-425B-A349-23D0606AE3C3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908-4E6F-4942-84CD-26F581DA48DE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DFA-BEB2-41DC-B91D-F6E81054B899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1B2B-538C-41D7-B5E4-E5F83CD5BEBB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0B53EE9-3226-40B0-A41B-3750EB5B81FF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6D18-0928-4788-8EC6-EA8E39658A86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B7957-2857-4662-98F5-6CA3F47FAC30}" type="datetime1">
              <a:rPr lang="en-US" smtClean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SXlkfHO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Desarrollo móvil</a:t>
            </a:r>
            <a:br>
              <a:rPr lang="es-CO" sz="4000" dirty="0"/>
            </a:br>
            <a:br>
              <a:rPr lang="es-CO" dirty="0"/>
            </a:br>
            <a:r>
              <a:rPr lang="es-CO" sz="2700" dirty="0"/>
              <a:t>Taller 1 – </a:t>
            </a:r>
            <a:r>
              <a:rPr lang="es-CO" sz="2700" dirty="0" err="1"/>
              <a:t>Nouns</a:t>
            </a:r>
            <a:r>
              <a:rPr lang="es-CO" sz="2700" dirty="0"/>
              <a:t> y </a:t>
            </a:r>
            <a:r>
              <a:rPr lang="es-CO" sz="2700" dirty="0" err="1"/>
              <a:t>Adjectives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Pedro M. Wightman, Ph.D.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39862C-BE30-482B-9A6D-B0CF0A7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3B88E9F-C9F5-4E91-862B-FA141995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65" y="523127"/>
            <a:ext cx="5247005" cy="8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Descripción del taller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En este taller vamos a explorar los siguientes temas:</a:t>
            </a:r>
          </a:p>
          <a:p>
            <a:pPr marL="0" indent="0">
              <a:buNone/>
            </a:pPr>
            <a:endParaRPr lang="en" dirty="0"/>
          </a:p>
          <a:p>
            <a:pPr marL="342900" indent="-342900"/>
            <a:r>
              <a:rPr lang="en" dirty="0"/>
              <a:t>Paquetes (Packages) en Flutter</a:t>
            </a:r>
            <a:endParaRPr dirty="0"/>
          </a:p>
          <a:p>
            <a:pPr marL="342900" indent="-342900">
              <a:spcBef>
                <a:spcPts val="2133"/>
              </a:spcBef>
            </a:pPr>
            <a:r>
              <a:rPr lang="en" dirty="0"/>
              <a:t>StatefulWidget Widgets</a:t>
            </a:r>
            <a:endParaRPr dirty="0"/>
          </a:p>
          <a:p>
            <a:pPr marL="342900" indent="-342900">
              <a:spcBef>
                <a:spcPts val="2133"/>
              </a:spcBef>
            </a:pPr>
            <a:r>
              <a:rPr lang="en" dirty="0"/>
              <a:t>InitState</a:t>
            </a:r>
            <a:endParaRPr dirty="0"/>
          </a:p>
          <a:p>
            <a:pPr marL="342900" indent="-342900">
              <a:spcBef>
                <a:spcPts val="2133"/>
              </a:spcBef>
            </a:pPr>
            <a:r>
              <a:rPr lang="en" dirty="0"/>
              <a:t>Layouts básicos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Nouns vs Adjectives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3546C-2FE0-4623-ADEC-280D9E34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9859"/>
            <a:ext cx="3990808" cy="4415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presentará</a:t>
            </a:r>
            <a:r>
              <a:rPr lang="en-US" dirty="0"/>
              <a:t> una palabra </a:t>
            </a:r>
            <a:r>
              <a:rPr lang="en-US" dirty="0" err="1"/>
              <a:t>aleatoria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un </a:t>
            </a:r>
            <a:r>
              <a:rPr lang="en-US" dirty="0" err="1"/>
              <a:t>sustantivo</a:t>
            </a:r>
            <a:r>
              <a:rPr lang="en-US" dirty="0"/>
              <a:t> o un </a:t>
            </a:r>
            <a:r>
              <a:rPr lang="en-US" dirty="0" err="1"/>
              <a:t>adjetivo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usuario</a:t>
            </a:r>
            <a:r>
              <a:rPr lang="en-US" dirty="0"/>
              <a:t> debe </a:t>
            </a:r>
            <a:r>
              <a:rPr lang="en-US" dirty="0" err="1"/>
              <a:t>clasificarla</a:t>
            </a:r>
            <a:r>
              <a:rPr lang="en-US" dirty="0"/>
              <a:t> </a:t>
            </a:r>
            <a:r>
              <a:rPr lang="en-US" dirty="0" err="1"/>
              <a:t>adecuadamente</a:t>
            </a:r>
            <a:r>
              <a:rPr lang="en-US" dirty="0"/>
              <a:t>, y </a:t>
            </a:r>
            <a:r>
              <a:rPr lang="en-US" dirty="0" err="1"/>
              <a:t>obtendrá</a:t>
            </a:r>
            <a:r>
              <a:rPr lang="en-US" dirty="0"/>
              <a:t> un punto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lo </a:t>
            </a:r>
            <a:r>
              <a:rPr lang="en-US" dirty="0" err="1"/>
              <a:t>haga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reiniciar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score</a:t>
            </a:r>
          </a:p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seleccione</a:t>
            </a:r>
            <a:r>
              <a:rPr lang="en-US" dirty="0"/>
              <a:t> mal,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debe </a:t>
            </a:r>
            <a:r>
              <a:rPr lang="en-US" dirty="0" err="1"/>
              <a:t>mostrar</a:t>
            </a:r>
            <a:r>
              <a:rPr lang="en-US" dirty="0"/>
              <a:t> la palabra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rojo</a:t>
            </a:r>
            <a:r>
              <a:rPr lang="en-US" dirty="0"/>
              <a:t> antes de </a:t>
            </a:r>
            <a:r>
              <a:rPr lang="en-US" dirty="0" err="1"/>
              <a:t>cambiar</a:t>
            </a:r>
            <a:r>
              <a:rPr lang="en-US" dirty="0"/>
              <a:t>, o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mensae</a:t>
            </a:r>
            <a:r>
              <a:rPr lang="en-US" dirty="0"/>
              <a:t> </a:t>
            </a:r>
            <a:r>
              <a:rPr lang="en-US" dirty="0" err="1"/>
              <a:t>flotante</a:t>
            </a:r>
            <a:endParaRPr lang="es-CO"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767" y="1060843"/>
            <a:ext cx="2865939" cy="509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FCDE008-0842-4FA8-AE3C-E67BC2C2B0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0" t="7924" r="4402" b="916"/>
          <a:stretch/>
        </p:blipFill>
        <p:spPr>
          <a:xfrm rot="21600000">
            <a:off x="5537660" y="1060843"/>
            <a:ext cx="2389447" cy="509500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2CFCE8-0ED8-4747-A9E3-B29ACE8E1C7F}"/>
              </a:ext>
            </a:extLst>
          </p:cNvPr>
          <p:cNvSpPr/>
          <p:nvPr/>
        </p:nvSpPr>
        <p:spPr>
          <a:xfrm>
            <a:off x="8107680" y="3429000"/>
            <a:ext cx="65024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127F0-65A7-487B-B24F-244C08EDDDD5}"/>
              </a:ext>
            </a:extLst>
          </p:cNvPr>
          <p:cNvSpPr txBox="1"/>
          <p:nvPr/>
        </p:nvSpPr>
        <p:spPr>
          <a:xfrm>
            <a:off x="6334824" y="6329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Plantilla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70B1F-F165-4582-9285-39A2FE02A822}"/>
              </a:ext>
            </a:extLst>
          </p:cNvPr>
          <p:cNvSpPr txBox="1"/>
          <p:nvPr/>
        </p:nvSpPr>
        <p:spPr>
          <a:xfrm>
            <a:off x="9575864" y="6329865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Resultado</a:t>
            </a:r>
            <a:r>
              <a:rPr lang="en-US" dirty="0"/>
              <a:t> final</a:t>
            </a: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Paquete con las palabras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950" y="2461278"/>
            <a:ext cx="35941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Word generation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34" y="2113534"/>
            <a:ext cx="9207500" cy="3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148833" y="1409584"/>
            <a:ext cx="8506800" cy="6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'package:english_words/english_words.dart'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Template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807200" y="1996600"/>
            <a:ext cx="8577600" cy="12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s-CO" u="sng" dirty="0">
                <a:solidFill>
                  <a:schemeClr val="hlink"/>
                </a:solidFill>
              </a:rPr>
              <a:t>https://github.com/pedrowightman/NounsAdjective</a:t>
            </a:r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Entregar en Github Classroom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816733" y="2222400"/>
            <a:ext cx="11123200" cy="1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4267" dirty="0">
                <a:hlinkClick r:id="rId3"/>
              </a:rPr>
              <a:t>https://classroom.github.com/a/SXlkfHOd</a:t>
            </a:r>
            <a:r>
              <a:rPr lang="es-CO" sz="4267" dirty="0"/>
              <a:t> </a:t>
            </a:r>
            <a:endParaRPr sz="4267" dirty="0"/>
          </a:p>
          <a:p>
            <a:pPr algn="ctr"/>
            <a:endParaRPr sz="2667" dirty="0"/>
          </a:p>
          <a:p>
            <a:endParaRPr sz="2667" dirty="0"/>
          </a:p>
          <a:p>
            <a:endParaRPr sz="26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{20EDBAC2-2EFE-4EE4-8BE8-A903EF92CB13}tf33552983_win32</Template>
  <TotalTime>12387</TotalTime>
  <Words>148</Words>
  <Application>Microsoft Office PowerPoint</Application>
  <PresentationFormat>Widescreen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Franklin Gothic Book</vt:lpstr>
      <vt:lpstr>Franklin Gothic Demi</vt:lpstr>
      <vt:lpstr>Wingdings 2</vt:lpstr>
      <vt:lpstr>DividendVTI</vt:lpstr>
      <vt:lpstr>Desarrollo móvil  Taller 1 – Nouns y Adjectives</vt:lpstr>
      <vt:lpstr>Descripción del taller</vt:lpstr>
      <vt:lpstr>Nouns vs Adjectives</vt:lpstr>
      <vt:lpstr>Paquete con las palabras</vt:lpstr>
      <vt:lpstr>Word generation</vt:lpstr>
      <vt:lpstr>Template</vt:lpstr>
      <vt:lpstr>Entregar en Github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 Clase 1 – introducción a dart</dc:title>
  <dc:creator>Pedro Wightman</dc:creator>
  <cp:lastModifiedBy>Pedro Wightman</cp:lastModifiedBy>
  <cp:revision>119</cp:revision>
  <dcterms:created xsi:type="dcterms:W3CDTF">2021-06-17T20:29:21Z</dcterms:created>
  <dcterms:modified xsi:type="dcterms:W3CDTF">2021-08-12T15:56:15Z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