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2"/>
    <a:srgbClr val="FDC81F"/>
    <a:srgbClr val="FFF1E5"/>
    <a:srgbClr val="DBEEF3"/>
    <a:srgbClr val="FEDB6B"/>
    <a:srgbClr val="DB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188" y="-108"/>
      </p:cViewPr>
      <p:guideLst>
        <p:guide orient="horz" pos="2880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971973" y="685800"/>
            <a:ext cx="291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71675" y="685800"/>
            <a:ext cx="2914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323689"/>
            <a:ext cx="72426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038444"/>
            <a:ext cx="7242600" cy="14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3823733"/>
            <a:ext cx="7242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791156"/>
            <a:ext cx="7242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048844"/>
            <a:ext cx="3399900" cy="6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048844"/>
            <a:ext cx="3399900" cy="6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791156"/>
            <a:ext cx="72426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987733"/>
            <a:ext cx="23868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470400"/>
            <a:ext cx="23868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00267"/>
            <a:ext cx="5412600" cy="7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22"/>
            <a:ext cx="3886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192311"/>
            <a:ext cx="34383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4983244"/>
            <a:ext cx="34383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287244"/>
            <a:ext cx="3261300" cy="6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7521022"/>
            <a:ext cx="50991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1966444"/>
            <a:ext cx="72426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5603956"/>
            <a:ext cx="72426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791156"/>
            <a:ext cx="7242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048844"/>
            <a:ext cx="7242600" cy="6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8290163"/>
            <a:ext cx="4665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tile tx="0" ty="-44450" sx="91000" sy="88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6233339" y="1252930"/>
            <a:ext cx="1286398" cy="342100"/>
          </a:xfrm>
          <a:prstGeom prst="rect">
            <a:avLst/>
          </a:prstGeom>
          <a:noFill/>
          <a:ln w="28575" cap="flat" cmpd="sng">
            <a:solidFill>
              <a:srgbClr val="00BE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es" sz="1600" b="1" dirty="0" smtClean="0">
                <a:solidFill>
                  <a:srgbClr val="FF0000"/>
                </a:solidFill>
                <a:latin typeface="+mj-lt"/>
              </a:rPr>
              <a:t>um ID</a:t>
            </a:r>
            <a:endParaRPr sz="1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841395" y="861273"/>
            <a:ext cx="4838556" cy="36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del proyecto</a:t>
            </a:r>
            <a:endParaRPr sz="1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48705" y="2211447"/>
            <a:ext cx="5306137" cy="116576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PROPÓSITO: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200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0" algn="ctr"/>
            <a:r>
              <a:rPr lang="es-MX" sz="1200" dirty="0">
                <a:solidFill>
                  <a:srgbClr val="FF0000"/>
                </a:solidFill>
                <a:latin typeface="+mj-lt"/>
              </a:rPr>
              <a:t>Desarrollar un sistema de vigilancia de bebés para reducir el riesgo de accidentes domésticos</a:t>
            </a:r>
            <a:endParaRPr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Google Shape;62;p13">
            <a:extLst>
              <a:ext uri="{FF2B5EF4-FFF2-40B4-BE49-F238E27FC236}">
                <a16:creationId xmlns:a16="http://schemas.microsoft.com/office/drawing/2014/main" id="{CF18AAEB-7381-46FC-AE89-E72BC57DA4A9}"/>
              </a:ext>
            </a:extLst>
          </p:cNvPr>
          <p:cNvSpPr txBox="1"/>
          <p:nvPr/>
        </p:nvSpPr>
        <p:spPr>
          <a:xfrm>
            <a:off x="1829363" y="1187029"/>
            <a:ext cx="3020264" cy="80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tmeg Regular" panose="00000500000000000000" pitchFamily="2" charset="0"/>
              </a:rPr>
              <a:t>Nombre de la Categoría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tmeg Regular" panose="00000500000000000000" pitchFamily="2" charset="0"/>
              </a:rPr>
              <a:t>Nivel educativo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Nutmeg Regular" panose="000005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817331" y="1722199"/>
            <a:ext cx="496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1"/>
                </a:solidFill>
              </a:rPr>
              <a:t>Nombre de participantes, Nombre Asesor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" name="Conector angular 7"/>
          <p:cNvCxnSpPr/>
          <p:nvPr/>
        </p:nvCxnSpPr>
        <p:spPr>
          <a:xfrm>
            <a:off x="293655" y="692474"/>
            <a:ext cx="7063532" cy="1325625"/>
          </a:xfrm>
          <a:prstGeom prst="bentConnector3">
            <a:avLst>
              <a:gd name="adj1" fmla="val 207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Google Shape;63;p13"/>
          <p:cNvSpPr txBox="1"/>
          <p:nvPr/>
        </p:nvSpPr>
        <p:spPr>
          <a:xfrm>
            <a:off x="329751" y="3611812"/>
            <a:ext cx="7189986" cy="815809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HIPÓTESIS:</a:t>
            </a:r>
          </a:p>
          <a:p>
            <a:pPr lvl="0" algn="ctr"/>
            <a:r>
              <a:rPr lang="es-MX" sz="1200" dirty="0">
                <a:solidFill>
                  <a:srgbClr val="FF0000"/>
                </a:solidFill>
                <a:latin typeface="+mj-lt"/>
              </a:rPr>
              <a:t>La creación de un sistema de vigilancia de bebés reducirá el riesgo de accidentes</a:t>
            </a:r>
            <a:endParaRPr sz="1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7" name="Google Shape;63;p13"/>
          <p:cNvSpPr txBox="1"/>
          <p:nvPr/>
        </p:nvSpPr>
        <p:spPr>
          <a:xfrm>
            <a:off x="1961147" y="4661113"/>
            <a:ext cx="5558590" cy="17878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PROCEDIMIENTO</a:t>
            </a:r>
            <a:r>
              <a:rPr lang="es-MX" u="sng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s-MX" sz="1200" dirty="0" smtClean="0">
                <a:solidFill>
                  <a:srgbClr val="FF0000"/>
                </a:solidFill>
              </a:rPr>
              <a:t>La investigación se dividió en dos fases:</a:t>
            </a:r>
          </a:p>
          <a:p>
            <a:r>
              <a:rPr lang="es-MX" sz="1200" dirty="0" smtClean="0">
                <a:solidFill>
                  <a:srgbClr val="FF0000"/>
                </a:solidFill>
              </a:rPr>
              <a:t>- Fase I</a:t>
            </a:r>
          </a:p>
          <a:p>
            <a:r>
              <a:rPr lang="es-MX" sz="1200" dirty="0" smtClean="0">
                <a:solidFill>
                  <a:srgbClr val="FF0000"/>
                </a:solidFill>
              </a:rPr>
              <a:t>	Recopilación de información documental para la identificación </a:t>
            </a:r>
          </a:p>
          <a:p>
            <a:r>
              <a:rPr lang="es-MX" sz="1200" dirty="0" smtClean="0">
                <a:solidFill>
                  <a:srgbClr val="FF0000"/>
                </a:solidFill>
              </a:rPr>
              <a:t>                   de las causes de accidentes a menores de 5 años.</a:t>
            </a:r>
          </a:p>
          <a:p>
            <a:r>
              <a:rPr lang="es-MX" sz="1200" dirty="0" smtClean="0">
                <a:solidFill>
                  <a:srgbClr val="FF0000"/>
                </a:solidFill>
              </a:rPr>
              <a:t>- Fase II</a:t>
            </a:r>
          </a:p>
          <a:p>
            <a:r>
              <a:rPr lang="es-MX" sz="1200" dirty="0" smtClean="0">
                <a:solidFill>
                  <a:srgbClr val="FF0000"/>
                </a:solidFill>
              </a:rPr>
              <a:t>	Desarrollo de un prototipo funcional</a:t>
            </a:r>
            <a:endParaRPr lang="es" sz="1200" dirty="0">
              <a:solidFill>
                <a:srgbClr val="FF0000"/>
              </a:solidFill>
            </a:endParaRPr>
          </a:p>
        </p:txBody>
      </p:sp>
      <p:sp>
        <p:nvSpPr>
          <p:cNvPr id="38" name="Google Shape;63;p13"/>
          <p:cNvSpPr txBox="1"/>
          <p:nvPr/>
        </p:nvSpPr>
        <p:spPr>
          <a:xfrm>
            <a:off x="348912" y="6682415"/>
            <a:ext cx="3164321" cy="225966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RESULTADOS</a:t>
            </a: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0" algn="just"/>
            <a:r>
              <a:rPr lang="es-MX" sz="1200" dirty="0" smtClean="0">
                <a:solidFill>
                  <a:srgbClr val="FF0000"/>
                </a:solidFill>
                <a:latin typeface="+mj-lt"/>
              </a:rPr>
              <a:t>Se logró el desarrollo de un sistema de vigilancia y monitoreo  para evitar que ………………….. </a:t>
            </a:r>
            <a:endParaRPr lang="es-MX" sz="1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Google Shape;63;p13"/>
          <p:cNvSpPr txBox="1"/>
          <p:nvPr/>
        </p:nvSpPr>
        <p:spPr>
          <a:xfrm>
            <a:off x="3642145" y="6673217"/>
            <a:ext cx="3877592" cy="226886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CONCLUSIONES</a:t>
            </a:r>
            <a:r>
              <a:rPr lang="es-MX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lvl="0" algn="just"/>
            <a:r>
              <a:rPr lang="es-MX" sz="1200" dirty="0" smtClean="0">
                <a:solidFill>
                  <a:srgbClr val="FF0000"/>
                </a:solidFill>
                <a:latin typeface="+mj-lt"/>
              </a:rPr>
              <a:t>El proyecto funcionó un 80%, se busca mejorarlo y ampliarlo para cubrir a los adultos mayores</a:t>
            </a:r>
            <a:endParaRPr lang="es-MX" sz="1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835316" y="2220150"/>
            <a:ext cx="1684421" cy="116736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Insertar alguna imagen alusiva al proyecto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348662" y="4658021"/>
            <a:ext cx="1384445" cy="179090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Insertar alguna imagen alusiva al proyecto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-12032" y="-32325"/>
            <a:ext cx="7856621" cy="60610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/>
          <p:cNvSpPr/>
          <p:nvPr/>
        </p:nvSpPr>
        <p:spPr>
          <a:xfrm>
            <a:off x="305688" y="787418"/>
            <a:ext cx="1336690" cy="124271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Insertar logo de </a:t>
            </a:r>
          </a:p>
          <a:p>
            <a:pPr algn="ctr"/>
            <a:r>
              <a:rPr lang="es-MX" dirty="0" smtClean="0">
                <a:solidFill>
                  <a:srgbClr val="FF0000"/>
                </a:solidFill>
              </a:rPr>
              <a:t>tu escuela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3" y="1989"/>
            <a:ext cx="1571951" cy="55697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27" y="-78567"/>
            <a:ext cx="1169234" cy="6392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95" y="1989"/>
            <a:ext cx="1652393" cy="534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116</Words>
  <Application>Microsoft Office PowerPoint</Application>
  <PresentationFormat>Personalizado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Nutmeg Regular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Ficha 01. Qué es lo que mi hija o mi hijo necesita de mí</dc:title>
  <dc:creator>Usuario</dc:creator>
  <cp:lastModifiedBy>Fernando</cp:lastModifiedBy>
  <cp:revision>68</cp:revision>
  <dcterms:modified xsi:type="dcterms:W3CDTF">2020-12-12T20:19:29Z</dcterms:modified>
</cp:coreProperties>
</file>