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26A60-2B2F-1A75-17EE-945F78261EB0}" v="603" dt="2019-12-10T05:41:4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1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5" qsCatId="simple" csTypeId="urn:microsoft.com/office/officeart/2018/5/colors/Iconchunking_neutralbg_accent2_2" csCatId="accent2" phldr="1"/>
      <dgm:spPr/>
    </dgm:pt>
    <dgm:pt modelId="{701D68F5-42F8-47BC-8FED-84C50F595DF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ZA" b="0" i="0" u="none" strike="noStrike" cap="none" baseline="0" noProof="0">
              <a:latin typeface="Gill Sans MT"/>
            </a:rPr>
            <a:t>Movie Site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String Processing</a:t>
          </a:r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GUI</a:t>
          </a:r>
          <a:endParaRPr lang="en-US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b="0" i="0" u="none" strike="noStrike" kern="1200" cap="none" baseline="0" noProof="0">
              <a:latin typeface="Gill Sans MT"/>
            </a:rPr>
            <a:t>Movie Site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Gill Sans MT" panose="020B0502020104020203"/>
            </a:rPr>
            <a:t>String Processing</a:t>
          </a:r>
          <a:endParaRPr lang="en-US" sz="3600" kern="120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Gill Sans MT" panose="020B0502020104020203"/>
            </a:rPr>
            <a:t>GUI</a:t>
          </a:r>
          <a:endParaRPr lang="en-US" sz="3600" kern="1200"/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ondergressive.com/computer-chips-modeled-human-brain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Netflix stream search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25680D3-82D7-47A1-B84B-59E12603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68" y="-2785"/>
            <a:ext cx="12216797" cy="69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EBD0C72B-D0DE-4B1F-A738-C8461DFE2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5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93" name="Picture 93">
            <a:extLst>
              <a:ext uri="{FF2B5EF4-FFF2-40B4-BE49-F238E27FC236}">
                <a16:creationId xmlns:a16="http://schemas.microsoft.com/office/drawing/2014/main" id="{29C5FCA8-C38E-4796-B3B3-0DB3EB917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" y="125587"/>
            <a:ext cx="3177252" cy="1880499"/>
          </a:xfrm>
          <a:prstGeom prst="rect">
            <a:avLst/>
          </a:prstGeom>
        </p:spPr>
      </p:pic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AADC2A-D150-4711-9E84-6FB0AB732552}"/>
              </a:ext>
            </a:extLst>
          </p:cNvPr>
          <p:cNvSpPr/>
          <p:nvPr/>
        </p:nvSpPr>
        <p:spPr>
          <a:xfrm>
            <a:off x="3307058" y="771345"/>
            <a:ext cx="752354" cy="4822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2" descr="When attempting to open the index.html file a warning from the DataTables API occurs">
            <a:extLst>
              <a:ext uri="{FF2B5EF4-FFF2-40B4-BE49-F238E27FC236}">
                <a16:creationId xmlns:a16="http://schemas.microsoft.com/office/drawing/2014/main" id="{B5835FA8-DD4F-4B6A-8E9B-94EE025D5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728" y="567156"/>
            <a:ext cx="2984339" cy="1050847"/>
          </a:xfrm>
          <a:prstGeom prst="rect">
            <a:avLst/>
          </a:prstGeom>
        </p:spPr>
      </p:pic>
      <p:pic>
        <p:nvPicPr>
          <p:cNvPr id="104" name="Picture 10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F1B184B0-F02F-426C-BFD7-9E95D9AA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655" y="569182"/>
            <a:ext cx="3582363" cy="974016"/>
          </a:xfrm>
          <a:prstGeom prst="rect">
            <a:avLst/>
          </a:prstGeom>
        </p:spPr>
      </p:pic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895F0755-76F4-4C66-A462-37B393A9F8E4}"/>
              </a:ext>
            </a:extLst>
          </p:cNvPr>
          <p:cNvSpPr/>
          <p:nvPr/>
        </p:nvSpPr>
        <p:spPr>
          <a:xfrm>
            <a:off x="7338905" y="819572"/>
            <a:ext cx="752354" cy="4822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A50FB6-480C-490D-95B3-D16417AFE4AA}"/>
              </a:ext>
            </a:extLst>
          </p:cNvPr>
          <p:cNvSpPr/>
          <p:nvPr/>
        </p:nvSpPr>
        <p:spPr>
          <a:xfrm>
            <a:off x="9970534" y="2137405"/>
            <a:ext cx="482278" cy="81987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337319B9-792A-424F-AE71-0265E11D7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337" y="3471737"/>
            <a:ext cx="4334718" cy="86943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D376546-196C-4689-9EA7-98E1145DC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10" y="2987031"/>
            <a:ext cx="6013048" cy="210892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E249E9D0-FA0F-44E8-AEE8-F7EA504B6D0E}"/>
              </a:ext>
            </a:extLst>
          </p:cNvPr>
          <p:cNvSpPr/>
          <p:nvPr/>
        </p:nvSpPr>
        <p:spPr>
          <a:xfrm>
            <a:off x="6561707" y="3668963"/>
            <a:ext cx="974202" cy="48227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A picture containing newspaper, text&#10;&#10;Description generated with very high confidence">
            <a:extLst>
              <a:ext uri="{FF2B5EF4-FFF2-40B4-BE49-F238E27FC236}">
                <a16:creationId xmlns:a16="http://schemas.microsoft.com/office/drawing/2014/main" id="{E64061F6-A801-41A9-B783-638CFCF5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8" y="-3094"/>
            <a:ext cx="12253729" cy="68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From data scrape &gt; JSON Parsing &gt; javafx gui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47392"/>
              </p:ext>
            </p:extLst>
          </p:nvPr>
        </p:nvGraphicFramePr>
        <p:xfrm>
          <a:off x="642938" y="781280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</vt:lpstr>
      <vt:lpstr>Netflix stream search</vt:lpstr>
      <vt:lpstr>PowerPoint Presentation</vt:lpstr>
      <vt:lpstr>PowerPoint Presentation</vt:lpstr>
      <vt:lpstr>PowerPoint Presentation</vt:lpstr>
      <vt:lpstr>From data scrape &gt; JSON Parsing &gt; javafx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lastModifiedBy/>
  <cp:revision>225</cp:revision>
  <dcterms:created xsi:type="dcterms:W3CDTF">2019-12-09T20:35:10Z</dcterms:created>
  <dcterms:modified xsi:type="dcterms:W3CDTF">2019-12-10T05:42:24Z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