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Default Extension="vml" ContentType="application/vnd.openxmlformats-officedocument.vmlDrawing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drawings/drawing1.xml" ContentType="application/vnd.openxmlformats-officedocument.drawingml.chartshap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510" r:id="rId2"/>
    <p:sldId id="292" r:id="rId3"/>
    <p:sldId id="511" r:id="rId4"/>
    <p:sldId id="509" r:id="rId5"/>
    <p:sldId id="402" r:id="rId6"/>
    <p:sldId id="406" r:id="rId7"/>
    <p:sldId id="407" r:id="rId8"/>
    <p:sldId id="295" r:id="rId9"/>
    <p:sldId id="301" r:id="rId10"/>
    <p:sldId id="425" r:id="rId11"/>
    <p:sldId id="404" r:id="rId12"/>
    <p:sldId id="405" r:id="rId13"/>
    <p:sldId id="408" r:id="rId14"/>
    <p:sldId id="409" r:id="rId15"/>
    <p:sldId id="410" r:id="rId16"/>
    <p:sldId id="460" r:id="rId17"/>
    <p:sldId id="452" r:id="rId18"/>
    <p:sldId id="454" r:id="rId19"/>
    <p:sldId id="461" r:id="rId20"/>
    <p:sldId id="430" r:id="rId21"/>
    <p:sldId id="456" r:id="rId22"/>
    <p:sldId id="462" r:id="rId23"/>
    <p:sldId id="463" r:id="rId24"/>
    <p:sldId id="459" r:id="rId25"/>
    <p:sldId id="457" r:id="rId26"/>
    <p:sldId id="464" r:id="rId27"/>
    <p:sldId id="298" r:id="rId28"/>
    <p:sldId id="303" r:id="rId29"/>
    <p:sldId id="412" r:id="rId30"/>
    <p:sldId id="299" r:id="rId31"/>
    <p:sldId id="309" r:id="rId32"/>
    <p:sldId id="414" r:id="rId33"/>
    <p:sldId id="415" r:id="rId34"/>
    <p:sldId id="416" r:id="rId35"/>
    <p:sldId id="321" r:id="rId36"/>
    <p:sldId id="323" r:id="rId37"/>
    <p:sldId id="413" r:id="rId38"/>
    <p:sldId id="307" r:id="rId39"/>
    <p:sldId id="417" r:id="rId40"/>
    <p:sldId id="420" r:id="rId41"/>
    <p:sldId id="308" r:id="rId42"/>
    <p:sldId id="324" r:id="rId43"/>
    <p:sldId id="310" r:id="rId44"/>
    <p:sldId id="314" r:id="rId45"/>
    <p:sldId id="325" r:id="rId46"/>
    <p:sldId id="317" r:id="rId47"/>
    <p:sldId id="326" r:id="rId48"/>
    <p:sldId id="419" r:id="rId49"/>
    <p:sldId id="434" r:id="rId50"/>
    <p:sldId id="418" r:id="rId51"/>
    <p:sldId id="421" r:id="rId52"/>
    <p:sldId id="316" r:id="rId53"/>
    <p:sldId id="422" r:id="rId54"/>
    <p:sldId id="512" r:id="rId55"/>
    <p:sldId id="513" r:id="rId56"/>
    <p:sldId id="313" r:id="rId57"/>
    <p:sldId id="429" r:id="rId58"/>
    <p:sldId id="423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  <p:sldId id="476" r:id="rId71"/>
    <p:sldId id="477" r:id="rId72"/>
    <p:sldId id="478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  <p:sldId id="488" r:id="rId83"/>
    <p:sldId id="489" r:id="rId84"/>
    <p:sldId id="490" r:id="rId85"/>
    <p:sldId id="491" r:id="rId86"/>
    <p:sldId id="492" r:id="rId87"/>
    <p:sldId id="493" r:id="rId88"/>
    <p:sldId id="494" r:id="rId89"/>
    <p:sldId id="495" r:id="rId90"/>
    <p:sldId id="496" r:id="rId91"/>
    <p:sldId id="497" r:id="rId92"/>
    <p:sldId id="498" r:id="rId93"/>
    <p:sldId id="499" r:id="rId94"/>
    <p:sldId id="500" r:id="rId95"/>
    <p:sldId id="501" r:id="rId96"/>
    <p:sldId id="502" r:id="rId97"/>
    <p:sldId id="503" r:id="rId98"/>
    <p:sldId id="504" r:id="rId99"/>
    <p:sldId id="505" r:id="rId100"/>
    <p:sldId id="506" r:id="rId101"/>
    <p:sldId id="507" r:id="rId102"/>
    <p:sldId id="508" r:id="rId10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8" autoAdjust="0"/>
    <p:restoredTop sz="80382" autoAdjust="0"/>
  </p:normalViewPr>
  <p:slideViewPr>
    <p:cSldViewPr>
      <p:cViewPr varScale="1">
        <p:scale>
          <a:sx n="67" d="100"/>
          <a:sy n="67" d="100"/>
        </p:scale>
        <p:origin x="-6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1723329425556889"/>
          <c:y val="6.8669527896995833E-2"/>
          <c:w val="0.87221570926143022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axId val="61565952"/>
        <c:axId val="61571840"/>
      </c:barChart>
      <c:catAx>
        <c:axId val="61565952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61571840"/>
        <c:crosses val="autoZero"/>
        <c:auto val="1"/>
        <c:lblAlgn val="ctr"/>
        <c:lblOffset val="100"/>
        <c:tickLblSkip val="1"/>
        <c:tickMarkSkip val="1"/>
      </c:catAx>
      <c:valAx>
        <c:axId val="61571840"/>
        <c:scaling>
          <c:orientation val="minMax"/>
          <c:max val="50000"/>
          <c:min val="0"/>
        </c:scaling>
        <c:axPos val="l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61565952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759849906191542"/>
          <c:y val="6.5404475043029334E-2"/>
          <c:w val="0.80112570356473145"/>
          <c:h val="0.79345955249570022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US GDP/CAP</c:v>
                </c:pt>
              </c:strCache>
            </c:strRef>
          </c:tx>
          <c:spPr>
            <a:ln w="3799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Sheet1!$B$1:$EO$1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Sheet1!$B$2:$EO$2</c:f>
              <c:numCache>
                <c:formatCode>General</c:formatCode>
                <c:ptCount val="14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  <c:pt idx="4">
                  <c:v>527</c:v>
                </c:pt>
                <c:pt idx="5" formatCode="#,##0">
                  <c:v>1257</c:v>
                </c:pt>
                <c:pt idx="6" formatCode="#,##0">
                  <c:v>1376</c:v>
                </c:pt>
                <c:pt idx="7" formatCode="#,##0">
                  <c:v>1588</c:v>
                </c:pt>
                <c:pt idx="8" formatCode="#,##0">
                  <c:v>1806</c:v>
                </c:pt>
                <c:pt idx="9" formatCode="#,##0">
                  <c:v>2178</c:v>
                </c:pt>
                <c:pt idx="10" formatCode="#,##0">
                  <c:v>2445</c:v>
                </c:pt>
                <c:pt idx="11" formatCode="#,##0">
                  <c:v>2503</c:v>
                </c:pt>
                <c:pt idx="12" formatCode="#,##0">
                  <c:v>2541</c:v>
                </c:pt>
                <c:pt idx="13" formatCode="#,##0">
                  <c:v>2604</c:v>
                </c:pt>
                <c:pt idx="14" formatCode="#,##0">
                  <c:v>2527</c:v>
                </c:pt>
                <c:pt idx="15" formatCode="#,##0">
                  <c:v>2599</c:v>
                </c:pt>
                <c:pt idx="16" formatCode="#,##0">
                  <c:v>2570</c:v>
                </c:pt>
                <c:pt idx="17" formatCode="#,##0">
                  <c:v>2595</c:v>
                </c:pt>
                <c:pt idx="18" formatCode="#,##0">
                  <c:v>2646</c:v>
                </c:pt>
                <c:pt idx="19" formatCode="#,##0">
                  <c:v>2909</c:v>
                </c:pt>
                <c:pt idx="20" formatCode="#,##0">
                  <c:v>3184</c:v>
                </c:pt>
                <c:pt idx="21" formatCode="#,##0">
                  <c:v>3215</c:v>
                </c:pt>
                <c:pt idx="22" formatCode="#,##0">
                  <c:v>3338</c:v>
                </c:pt>
                <c:pt idx="23" formatCode="#,##0">
                  <c:v>3339</c:v>
                </c:pt>
                <c:pt idx="24" formatCode="#,##0">
                  <c:v>3320</c:v>
                </c:pt>
                <c:pt idx="25" formatCode="#,##0">
                  <c:v>3270</c:v>
                </c:pt>
                <c:pt idx="26" formatCode="#,##0">
                  <c:v>3294</c:v>
                </c:pt>
                <c:pt idx="27" formatCode="#,##0">
                  <c:v>3368</c:v>
                </c:pt>
                <c:pt idx="28" formatCode="#,##0">
                  <c:v>3282</c:v>
                </c:pt>
                <c:pt idx="29" formatCode="#,##0">
                  <c:v>3413</c:v>
                </c:pt>
                <c:pt idx="30" formatCode="#,##0">
                  <c:v>3392</c:v>
                </c:pt>
                <c:pt idx="31" formatCode="#,##0">
                  <c:v>3467</c:v>
                </c:pt>
                <c:pt idx="32" formatCode="#,##0">
                  <c:v>3728</c:v>
                </c:pt>
                <c:pt idx="33" formatCode="#,##0">
                  <c:v>3478</c:v>
                </c:pt>
                <c:pt idx="34" formatCode="#,##0">
                  <c:v>3314</c:v>
                </c:pt>
                <c:pt idx="35" formatCode="#,##0">
                  <c:v>3644</c:v>
                </c:pt>
                <c:pt idx="36" formatCode="#,##0">
                  <c:v>3504</c:v>
                </c:pt>
                <c:pt idx="37" formatCode="#,##0">
                  <c:v>3769</c:v>
                </c:pt>
                <c:pt idx="38" formatCode="#,##0">
                  <c:v>3780</c:v>
                </c:pt>
                <c:pt idx="39" formatCode="#,##0">
                  <c:v>4051</c:v>
                </c:pt>
                <c:pt idx="40" formatCode="#,##0">
                  <c:v>4091</c:v>
                </c:pt>
                <c:pt idx="41" formatCode="#,##0">
                  <c:v>4464</c:v>
                </c:pt>
                <c:pt idx="42" formatCode="#,##0">
                  <c:v>4421</c:v>
                </c:pt>
                <c:pt idx="43" formatCode="#,##0">
                  <c:v>4551</c:v>
                </c:pt>
                <c:pt idx="44" formatCode="#,##0">
                  <c:v>4410</c:v>
                </c:pt>
                <c:pt idx="45" formatCode="#,##0">
                  <c:v>4642</c:v>
                </c:pt>
                <c:pt idx="46" formatCode="#,##0">
                  <c:v>5079</c:v>
                </c:pt>
                <c:pt idx="47" formatCode="#,##0">
                  <c:v>5065</c:v>
                </c:pt>
                <c:pt idx="48" formatCode="#,##0">
                  <c:v>4561</c:v>
                </c:pt>
                <c:pt idx="49" formatCode="#,##0">
                  <c:v>5017</c:v>
                </c:pt>
                <c:pt idx="50" formatCode="#,##0">
                  <c:v>4964</c:v>
                </c:pt>
                <c:pt idx="51" formatCode="#,##0">
                  <c:v>5046</c:v>
                </c:pt>
                <c:pt idx="52" formatCode="#,##0">
                  <c:v>5201</c:v>
                </c:pt>
                <c:pt idx="53" formatCode="#,##0">
                  <c:v>5301</c:v>
                </c:pt>
                <c:pt idx="54" formatCode="#,##0">
                  <c:v>4799</c:v>
                </c:pt>
                <c:pt idx="55" formatCode="#,##0">
                  <c:v>4864</c:v>
                </c:pt>
                <c:pt idx="56" formatCode="#,##0">
                  <c:v>5459</c:v>
                </c:pt>
                <c:pt idx="57" formatCode="#,##0">
                  <c:v>5248</c:v>
                </c:pt>
                <c:pt idx="58" formatCode="#,##0">
                  <c:v>5659</c:v>
                </c:pt>
                <c:pt idx="59" formatCode="#,##0">
                  <c:v>5680</c:v>
                </c:pt>
                <c:pt idx="60" formatCode="#,##0">
                  <c:v>5552</c:v>
                </c:pt>
                <c:pt idx="61" formatCode="#,##0">
                  <c:v>5323</c:v>
                </c:pt>
                <c:pt idx="62" formatCode="#,##0">
                  <c:v>5540</c:v>
                </c:pt>
                <c:pt idx="63" formatCode="#,##0">
                  <c:v>6164</c:v>
                </c:pt>
                <c:pt idx="64" formatCode="#,##0">
                  <c:v>6233</c:v>
                </c:pt>
                <c:pt idx="65" formatCode="#,##0">
                  <c:v>6282</c:v>
                </c:pt>
                <c:pt idx="66" formatCode="#,##0">
                  <c:v>6602</c:v>
                </c:pt>
                <c:pt idx="67" formatCode="#,##0">
                  <c:v>6576</c:v>
                </c:pt>
                <c:pt idx="68" formatCode="#,##0">
                  <c:v>6569</c:v>
                </c:pt>
                <c:pt idx="69" formatCode="#,##0">
                  <c:v>6899</c:v>
                </c:pt>
                <c:pt idx="70" formatCode="#,##0">
                  <c:v>6213</c:v>
                </c:pt>
                <c:pt idx="71" formatCode="#,##0">
                  <c:v>5691</c:v>
                </c:pt>
                <c:pt idx="72" formatCode="#,##0">
                  <c:v>4908</c:v>
                </c:pt>
                <c:pt idx="73" formatCode="#,##0">
                  <c:v>4777</c:v>
                </c:pt>
                <c:pt idx="74" formatCode="#,##0">
                  <c:v>5114</c:v>
                </c:pt>
                <c:pt idx="75" formatCode="#,##0">
                  <c:v>5467</c:v>
                </c:pt>
                <c:pt idx="76" formatCode="#,##0">
                  <c:v>6204</c:v>
                </c:pt>
                <c:pt idx="77" formatCode="#,##0">
                  <c:v>6430</c:v>
                </c:pt>
                <c:pt idx="78" formatCode="#,##0">
                  <c:v>6126</c:v>
                </c:pt>
                <c:pt idx="79" formatCode="#,##0">
                  <c:v>6561</c:v>
                </c:pt>
                <c:pt idx="80" formatCode="#,##0">
                  <c:v>7010</c:v>
                </c:pt>
                <c:pt idx="81" formatCode="#,##0">
                  <c:v>8206</c:v>
                </c:pt>
                <c:pt idx="82" formatCode="#,##0">
                  <c:v>9741</c:v>
                </c:pt>
                <c:pt idx="83" formatCode="#,##0">
                  <c:v>11518</c:v>
                </c:pt>
                <c:pt idx="84" formatCode="#,##0">
                  <c:v>12333</c:v>
                </c:pt>
                <c:pt idx="85" formatCode="#,##0">
                  <c:v>11709</c:v>
                </c:pt>
                <c:pt idx="86" formatCode="#,##0">
                  <c:v>9197</c:v>
                </c:pt>
                <c:pt idx="87" formatCode="#,##0">
                  <c:v>8886</c:v>
                </c:pt>
                <c:pt idx="88" formatCode="#,##0">
                  <c:v>9065</c:v>
                </c:pt>
                <c:pt idx="89" formatCode="#,##0">
                  <c:v>8944</c:v>
                </c:pt>
                <c:pt idx="90" formatCode="#,##0">
                  <c:v>9561</c:v>
                </c:pt>
                <c:pt idx="91" formatCode="#,##0">
                  <c:v>10116</c:v>
                </c:pt>
                <c:pt idx="92" formatCode="#,##0">
                  <c:v>10316</c:v>
                </c:pt>
                <c:pt idx="93" formatCode="#,##0">
                  <c:v>10613</c:v>
                </c:pt>
                <c:pt idx="94" formatCode="#,##0">
                  <c:v>10359</c:v>
                </c:pt>
                <c:pt idx="95" formatCode="#,##0">
                  <c:v>10897</c:v>
                </c:pt>
                <c:pt idx="96" formatCode="#,##0">
                  <c:v>10914</c:v>
                </c:pt>
                <c:pt idx="97" formatCode="#,##0">
                  <c:v>10920</c:v>
                </c:pt>
                <c:pt idx="98" formatCode="#,##0">
                  <c:v>10631</c:v>
                </c:pt>
                <c:pt idx="99" formatCode="#,##0">
                  <c:v>11230</c:v>
                </c:pt>
                <c:pt idx="100" formatCode="#,##0">
                  <c:v>11328</c:v>
                </c:pt>
                <c:pt idx="101" formatCode="#,##0">
                  <c:v>11402</c:v>
                </c:pt>
                <c:pt idx="102" formatCode="#,##0">
                  <c:v>11905</c:v>
                </c:pt>
                <c:pt idx="103" formatCode="#,##0">
                  <c:v>12242</c:v>
                </c:pt>
                <c:pt idx="104" formatCode="#,##0">
                  <c:v>12773</c:v>
                </c:pt>
                <c:pt idx="105" formatCode="#,##0">
                  <c:v>13419</c:v>
                </c:pt>
                <c:pt idx="106" formatCode="#,##0">
                  <c:v>14134</c:v>
                </c:pt>
                <c:pt idx="107" formatCode="#,##0">
                  <c:v>14330</c:v>
                </c:pt>
                <c:pt idx="108" formatCode="#,##0">
                  <c:v>14863</c:v>
                </c:pt>
                <c:pt idx="109" formatCode="#,##0">
                  <c:v>15179</c:v>
                </c:pt>
                <c:pt idx="110" formatCode="#,##0">
                  <c:v>15030</c:v>
                </c:pt>
                <c:pt idx="111" formatCode="#,##0">
                  <c:v>15304</c:v>
                </c:pt>
                <c:pt idx="112" formatCode="#,##0">
                  <c:v>15944</c:v>
                </c:pt>
                <c:pt idx="113" formatCode="#,##0">
                  <c:v>16689</c:v>
                </c:pt>
                <c:pt idx="114" formatCode="#,##0">
                  <c:v>16491</c:v>
                </c:pt>
                <c:pt idx="115" formatCode="#,##0">
                  <c:v>16284</c:v>
                </c:pt>
                <c:pt idx="116" formatCode="#,##0">
                  <c:v>16975</c:v>
                </c:pt>
                <c:pt idx="117" formatCode="#,##0">
                  <c:v>17567</c:v>
                </c:pt>
                <c:pt idx="118" formatCode="#,##0">
                  <c:v>18373</c:v>
                </c:pt>
                <c:pt idx="119" formatCode="#,##0">
                  <c:v>18789</c:v>
                </c:pt>
                <c:pt idx="120" formatCode="#,##0">
                  <c:v>18577</c:v>
                </c:pt>
                <c:pt idx="121" formatCode="#,##0">
                  <c:v>18856</c:v>
                </c:pt>
                <c:pt idx="122" formatCode="#,##0">
                  <c:v>18325</c:v>
                </c:pt>
                <c:pt idx="123" formatCode="#,##0">
                  <c:v>18920</c:v>
                </c:pt>
                <c:pt idx="124" formatCode="#,##0">
                  <c:v>20123</c:v>
                </c:pt>
                <c:pt idx="125" formatCode="#,##0">
                  <c:v>20717</c:v>
                </c:pt>
                <c:pt idx="126" formatCode="#,##0">
                  <c:v>21236</c:v>
                </c:pt>
                <c:pt idx="127" formatCode="#,##0">
                  <c:v>21788</c:v>
                </c:pt>
                <c:pt idx="128" formatCode="#,##0">
                  <c:v>22499</c:v>
                </c:pt>
                <c:pt idx="129" formatCode="#,##0">
                  <c:v>23059</c:v>
                </c:pt>
                <c:pt idx="130" formatCode="#,##0">
                  <c:v>23201</c:v>
                </c:pt>
                <c:pt idx="131" formatCode="#,##0">
                  <c:v>22849</c:v>
                </c:pt>
                <c:pt idx="132" formatCode="#,##0">
                  <c:v>23298</c:v>
                </c:pt>
                <c:pt idx="133" formatCode="#,##0">
                  <c:v>23616</c:v>
                </c:pt>
                <c:pt idx="134" formatCode="#,##0">
                  <c:v>24279</c:v>
                </c:pt>
                <c:pt idx="135" formatCode="#,##0">
                  <c:v>24603</c:v>
                </c:pt>
                <c:pt idx="136" formatCode="#,##0">
                  <c:v>25230</c:v>
                </c:pt>
                <c:pt idx="137" formatCode="#,##0">
                  <c:v>26052</c:v>
                </c:pt>
                <c:pt idx="138" formatCode="#,##0">
                  <c:v>26824</c:v>
                </c:pt>
                <c:pt idx="139" formatCode="#,##0">
                  <c:v>27699</c:v>
                </c:pt>
                <c:pt idx="140" formatCode="#,##0">
                  <c:v>28403</c:v>
                </c:pt>
                <c:pt idx="141" formatCode="#,##0">
                  <c:v>28347</c:v>
                </c:pt>
                <c:pt idx="142" formatCode="#,##0">
                  <c:v>28535</c:v>
                </c:pt>
                <c:pt idx="143" formatCode="#,##0">
                  <c:v>29037</c:v>
                </c:pt>
              </c:numCache>
            </c:numRef>
          </c:yVal>
        </c:ser>
        <c:axId val="121129600"/>
        <c:axId val="121143680"/>
      </c:scatterChart>
      <c:valAx>
        <c:axId val="121129600"/>
        <c:scaling>
          <c:orientation val="minMax"/>
          <c:max val="2003"/>
          <c:min val="0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1143680"/>
        <c:crosses val="autoZero"/>
        <c:crossBetween val="midCat"/>
      </c:valAx>
      <c:valAx>
        <c:axId val="12114368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5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GDP per capita</a:t>
                </a:r>
              </a:p>
            </c:rich>
          </c:tx>
          <c:layout>
            <c:manualLayout>
              <c:xMode val="edge"/>
              <c:yMode val="edge"/>
              <c:x val="1.1257035647279603E-2"/>
              <c:y val="0.28227194492254731"/>
            </c:manualLayout>
          </c:layout>
          <c:spPr>
            <a:noFill/>
            <a:ln w="25327">
              <a:noFill/>
            </a:ln>
          </c:spPr>
        </c:title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1129600"/>
        <c:crosses val="autoZero"/>
        <c:crossBetween val="midCat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90065"/>
        </c:manualLayout>
      </c:layout>
      <c:scatterChart>
        <c:scatterStyle val="lineMarker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11.636604218069152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11.680211687095378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11.864184436364726</c:v>
                </c:pt>
                <c:pt idx="33">
                  <c:v>11.764213099999949</c:v>
                </c:pt>
                <c:pt idx="34">
                  <c:v>11.694270634972513</c:v>
                </c:pt>
                <c:pt idx="35">
                  <c:v>11.831394481755048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12.110036319979184</c:v>
                </c:pt>
                <c:pt idx="43">
                  <c:v>12.1519343864954</c:v>
                </c:pt>
                <c:pt idx="44">
                  <c:v>12.106409837843399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12.300834113536455</c:v>
                </c:pt>
                <c:pt idx="52">
                  <c:v>12.344489680308657</c:v>
                </c:pt>
                <c:pt idx="53">
                  <c:v>12.371975195421921</c:v>
                </c:pt>
                <c:pt idx="54">
                  <c:v>12.228578562663539</c:v>
                </c:pt>
                <c:pt idx="55">
                  <c:v>12.247984643946468</c:v>
                </c:pt>
                <c:pt idx="56">
                  <c:v>12.414339819568527</c:v>
                </c:pt>
                <c:pt idx="57">
                  <c:v>12.357479668345295</c:v>
                </c:pt>
                <c:pt idx="58">
                  <c:v>12.466327443450492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12.605606992089303</c:v>
                </c:pt>
                <c:pt idx="65">
                  <c:v>12.617104420429111</c:v>
                </c:pt>
                <c:pt idx="66">
                  <c:v>12.688784054302674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12.598955945220522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13.332532370038155</c:v>
                </c:pt>
                <c:pt idx="93">
                  <c:v>13.373491615205321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13.375925636161707</c:v>
                </c:pt>
                <c:pt idx="99">
                  <c:v>13.455092051965853</c:v>
                </c:pt>
                <c:pt idx="100">
                  <c:v>13.467666108925409</c:v>
                </c:pt>
                <c:pt idx="101">
                  <c:v>13.476965683734141</c:v>
                </c:pt>
                <c:pt idx="102">
                  <c:v>13.539278122674911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13.875542615053103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14.026639547399745</c:v>
                </c:pt>
                <c:pt idx="114">
                  <c:v>14.009414862859311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14.100539378982425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14.296533915287414</c:v>
                </c:pt>
                <c:pt idx="125">
                  <c:v>14.338549973223534</c:v>
                </c:pt>
                <c:pt idx="126">
                  <c:v>14.374230232175064</c:v>
                </c:pt>
                <c:pt idx="127">
                  <c:v>14.411225868293368</c:v>
                </c:pt>
                <c:pt idx="128">
                  <c:v>14.457601577359988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14.586556864848971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14.825619418769389</c:v>
                </c:pt>
              </c:numCache>
            </c:numRef>
          </c:yVal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9.2288186904957712</c:v>
                </c:pt>
                <c:pt idx="3">
                  <c:v>9.2288186904957712</c:v>
                </c:pt>
                <c:pt idx="4">
                  <c:v>9.2288186904957712</c:v>
                </c:pt>
                <c:pt idx="5">
                  <c:v>9.2288186904957712</c:v>
                </c:pt>
                <c:pt idx="6">
                  <c:v>9.2288186904957712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9.2219318836397939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9.4365908960427394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9.5562970953470252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9.7349795600532154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10.059073328309969</c:v>
                </c:pt>
                <c:pt idx="52">
                  <c:v>10.107688562700467</c:v>
                </c:pt>
                <c:pt idx="53">
                  <c:v>10.219360951672753</c:v>
                </c:pt>
                <c:pt idx="54">
                  <c:v>10.304748552640305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10.8596895489296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11.489806018071684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11.607492271962291</c:v>
                </c:pt>
                <c:pt idx="71">
                  <c:v>11.718481119202902</c:v>
                </c:pt>
                <c:pt idx="72">
                  <c:v>11.849636098030127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10.356040521385857</c:v>
                </c:pt>
                <c:pt idx="1">
                  <c:v>11.071447249197279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11.407536857000135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11.780649809046823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11.852819966520091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11.890736753580827</c:v>
                </c:pt>
                <c:pt idx="16">
                  <c:v>11.689222035622036</c:v>
                </c:pt>
                <c:pt idx="17">
                  <c:v>11.663434989949561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11.936420615520975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12.067199617003055</c:v>
                </c:pt>
                <c:pt idx="31">
                  <c:v>12.092449182284303</c:v>
                </c:pt>
                <c:pt idx="32">
                  <c:v>11.994205608551301</c:v>
                </c:pt>
                <c:pt idx="33">
                  <c:v>11.857847073479041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12.071448851968281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12.358589725069837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12.251036699339986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12.532873745838797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12.959495203224158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13.006134918947239</c:v>
                </c:pt>
                <c:pt idx="82">
                  <c:v>13.002459902874321</c:v>
                </c:pt>
                <c:pt idx="83">
                  <c:v>12.892286646697368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12.818495879447092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13.060621232745303</c:v>
                </c:pt>
                <c:pt idx="103">
                  <c:v>12.979532900531357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8.6794800995055255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10.07260431812983</c:v>
                </c:pt>
                <c:pt idx="6">
                  <c:v>10.375281127217189</c:v>
                </c:pt>
                <c:pt idx="7">
                  <c:v>10.479442283329846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10.464982126824969</c:v>
                </c:pt>
                <c:pt idx="11">
                  <c:v>10.495196238521464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10.612137208109205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10.861205697149073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11.052540914734818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11.065603513514455</c:v>
                </c:pt>
                <c:pt idx="41">
                  <c:v>11.089071441226848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11.391288615948305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11.475643279241414</c:v>
                </c:pt>
                <c:pt idx="56">
                  <c:v>11.504369077930695</c:v>
                </c:pt>
                <c:pt idx="57">
                  <c:v>11.543398870375498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11.663946433722968</c:v>
                </c:pt>
                <c:pt idx="65">
                  <c:v>11.668136565210553</c:v>
                </c:pt>
                <c:pt idx="66">
                  <c:v>11.677149539627861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11.815637937797549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11.984207100791833</c:v>
                </c:pt>
                <c:pt idx="87">
                  <c:v>11.956142892004877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11.114291170976406</c:v>
                </c:pt>
                <c:pt idx="104">
                  <c:v>11.250352323636468</c:v>
                </c:pt>
                <c:pt idx="105">
                  <c:v>11.468480079432732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12.152475628377257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12.664494858939159</c:v>
                </c:pt>
                <c:pt idx="115">
                  <c:v>12.717840314867802</c:v>
                </c:pt>
                <c:pt idx="116">
                  <c:v>12.809102613446049</c:v>
                </c:pt>
                <c:pt idx="117">
                  <c:v>12.911622910129566</c:v>
                </c:pt>
                <c:pt idx="118">
                  <c:v>12.957131137320959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13.268022909890485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13.555620575003431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13.806635881487514</c:v>
                </c:pt>
                <c:pt idx="141">
                  <c:v>13.851669373816804</c:v>
                </c:pt>
                <c:pt idx="142">
                  <c:v>13.886054901959326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14.055603258198735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10.363457315680856</c:v>
                </c:pt>
                <c:pt idx="7">
                  <c:v>10.228351144901412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10.367439248227386</c:v>
                </c:pt>
                <c:pt idx="12">
                  <c:v>10.428799855329359</c:v>
                </c:pt>
                <c:pt idx="13">
                  <c:v>10.438951469178702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10.364604057153329</c:v>
                </c:pt>
                <c:pt idx="21">
                  <c:v>10.371993534435274</c:v>
                </c:pt>
                <c:pt idx="22">
                  <c:v>10.475706070264579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10.157484318929344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9.9347287691164041</c:v>
                </c:pt>
                <c:pt idx="38">
                  <c:v>9.949392322175088</c:v>
                </c:pt>
                <c:pt idx="39">
                  <c:v>9.9765522870380607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10.054134532421912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10.369244779185996</c:v>
                </c:pt>
                <c:pt idx="55">
                  <c:v>10.409809915853872</c:v>
                </c:pt>
              </c:numCache>
            </c:numRef>
          </c:yVal>
        </c:ser>
        <c:axId val="121484416"/>
        <c:axId val="121485952"/>
      </c:scatterChart>
      <c:valAx>
        <c:axId val="121484416"/>
        <c:scaling>
          <c:orientation val="minMax"/>
          <c:max val="2000"/>
          <c:min val="1700"/>
        </c:scaling>
        <c:axPos val="b"/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1485952"/>
        <c:crosses val="autoZero"/>
        <c:crossBetween val="midCat"/>
      </c:valAx>
      <c:valAx>
        <c:axId val="121485952"/>
        <c:scaling>
          <c:orientation val="minMax"/>
          <c:max val="15"/>
          <c:min val="8"/>
        </c:scaling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spPr>
            <a:noFill/>
            <a:ln w="22643">
              <a:noFill/>
            </a:ln>
          </c:spPr>
        </c:title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1484416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18"/>
          <c:y val="3.0687830687831097E-2"/>
          <c:w val="0.85671940313016981"/>
          <c:h val="0.82054389034704001"/>
        </c:manualLayout>
      </c:layout>
      <c:bubbleChart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6358.1956083834502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603.63851319389983</c:v>
                </c:pt>
                <c:pt idx="7">
                  <c:v>20881.244946846615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7572.3266696984792</c:v>
                </c:pt>
                <c:pt idx="13">
                  <c:v>5835.9283187445253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3419.0612523401801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2431.6266557509334</c:v>
                </c:pt>
                <c:pt idx="33">
                  <c:v>4380.0595979902037</c:v>
                </c:pt>
                <c:pt idx="34">
                  <c:v>9144.2684934856825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3885.6771800805682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2815.3103306234052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5543.5722466458701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1764.661222931579</c:v>
                </c:pt>
                <c:pt idx="69">
                  <c:v>1289.4676067891005</c:v>
                </c:pt>
                <c:pt idx="70">
                  <c:v>755.61269011610898</c:v>
                </c:pt>
                <c:pt idx="71">
                  <c:v>4891.3602232693593</c:v>
                </c:pt>
                <c:pt idx="72">
                  <c:v>895.56917126912822</c:v>
                </c:pt>
                <c:pt idx="73">
                  <c:v>3560.7136081848998</c:v>
                </c:pt>
                <c:pt idx="74">
                  <c:v>10401.927889327428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4151.8864991805194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7638.7312215870561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10908.588427556879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1083.0036593437821</c:v>
                </c:pt>
                <c:pt idx="114">
                  <c:v>14424.560893920499</c:v>
                </c:pt>
                <c:pt idx="115">
                  <c:v>3616.6177732336701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1.9050901650793972</c:v>
                </c:pt>
                <c:pt idx="1">
                  <c:v>0.55531581759876181</c:v>
                </c:pt>
                <c:pt idx="2">
                  <c:v>4.3232612927441503</c:v>
                </c:pt>
                <c:pt idx="3">
                  <c:v>0.97762229324247862</c:v>
                </c:pt>
                <c:pt idx="4">
                  <c:v>1.9246080866243798</c:v>
                </c:pt>
                <c:pt idx="5">
                  <c:v>1.9163048081039809</c:v>
                </c:pt>
                <c:pt idx="6">
                  <c:v>2.5847950464359206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0.59161690755689389</c:v>
                </c:pt>
                <c:pt idx="10">
                  <c:v>0.33151146033618922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2.3746539892584355</c:v>
                </c:pt>
                <c:pt idx="14">
                  <c:v>1.7655338658968895</c:v>
                </c:pt>
                <c:pt idx="15">
                  <c:v>-0.69832055802797854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1.995438120268733</c:v>
                </c:pt>
                <c:pt idx="20">
                  <c:v>3.3120714875687058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-0.32322280163979356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-1.9450835487175342</c:v>
                </c:pt>
                <c:pt idx="28">
                  <c:v>1.7927912834401796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0.87869670392344801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1.7459634005481737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0.4449183888957583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0.59720846435380748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1.7503484477702067</c:v>
                </c:pt>
                <c:pt idx="54">
                  <c:v>4.1944157197325245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1.44641150565171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-1.0133208729426162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4.1659475604082949</c:v>
                </c:pt>
                <c:pt idx="74">
                  <c:v>0.91042869822277661</c:v>
                </c:pt>
                <c:pt idx="75">
                  <c:v>-0.68142316909655987</c:v>
                </c:pt>
                <c:pt idx="76">
                  <c:v>1.9296412524784554</c:v>
                </c:pt>
                <c:pt idx="77">
                  <c:v>2.1163347029104287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1.9367659815313261</c:v>
                </c:pt>
                <c:pt idx="81">
                  <c:v>1.3324131082731241</c:v>
                </c:pt>
                <c:pt idx="82">
                  <c:v>-0.33647859272821207</c:v>
                </c:pt>
                <c:pt idx="83">
                  <c:v>-1.3502237874174154</c:v>
                </c:pt>
                <c:pt idx="84">
                  <c:v>0.3415146021473785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0.16878921380641027</c:v>
                </c:pt>
                <c:pt idx="90">
                  <c:v>0.92946636430577456</c:v>
                </c:pt>
                <c:pt idx="91">
                  <c:v>0.76883430919339402</c:v>
                </c:pt>
                <c:pt idx="92">
                  <c:v>2.1438118295409412</c:v>
                </c:pt>
                <c:pt idx="93">
                  <c:v>1.5533403971996811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0.38526114335469036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2.1831233664808569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0.17314227537206328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0.71302212763089601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1.6603897663366771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310519.56460101128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73193.418339419106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14668742.734399511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24645685.921637312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</c:ser>
        <c:bubbleScale val="100"/>
        <c:axId val="74699520"/>
        <c:axId val="74701440"/>
      </c:bubbleChart>
      <c:valAx>
        <c:axId val="74699520"/>
        <c:scaling>
          <c:logBase val="10"/>
          <c:orientation val="minMax"/>
          <c:max val="50000"/>
          <c:min val="300"/>
        </c:scaling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236"/>
              <c:y val="0.93065207780680703"/>
            </c:manualLayout>
          </c:layout>
          <c:spPr>
            <a:noFill/>
            <a:ln w="25400">
              <a:noFill/>
            </a:ln>
          </c:spPr>
        </c:title>
        <c:numFmt formatCode="0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74701440"/>
        <c:crossesAt val="-4"/>
        <c:crossBetween val="midCat"/>
      </c:valAx>
      <c:valAx>
        <c:axId val="74701440"/>
        <c:scaling>
          <c:orientation val="minMax"/>
          <c:max val="10"/>
          <c:min val="-4"/>
        </c:scaling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746995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/>
  <c:userShapes r:id="rId3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32E-2"/>
          <c:w val="0.82347417840375592"/>
          <c:h val="0.64199655765921226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21.544346899999859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67.678994519999335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89.211214040000797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106.56022370000068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119.5818780999996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128.2608611999992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141.11356809999884</c:v>
                </c:pt>
                <c:pt idx="29">
                  <c:v>142.7680397</c:v>
                </c:pt>
                <c:pt idx="30">
                  <c:v>144.38502930000109</c:v>
                </c:pt>
                <c:pt idx="31">
                  <c:v>145.96659019999998</c:v>
                </c:pt>
                <c:pt idx="32">
                  <c:v>147.5146015999992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153.4036643999992</c:v>
                </c:pt>
                <c:pt idx="37">
                  <c:v>154.8072526</c:v>
                </c:pt>
                <c:pt idx="38">
                  <c:v>156.18584030000079</c:v>
                </c:pt>
                <c:pt idx="39">
                  <c:v>157.54051199999998</c:v>
                </c:pt>
                <c:pt idx="40">
                  <c:v>158.87227850000079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163.98829980000144</c:v>
                </c:pt>
                <c:pt idx="45">
                  <c:v>165.21856559999884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168.80359519999919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173.35880620000088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177.6864403000011</c:v>
                </c:pt>
                <c:pt idx="57">
                  <c:v>178.73600069999998</c:v>
                </c:pt>
                <c:pt idx="58">
                  <c:v>179.7733772999992</c:v>
                </c:pt>
                <c:pt idx="59">
                  <c:v>180.79891790000067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190.46975179999899</c:v>
                </c:pt>
                <c:pt idx="70">
                  <c:v>191.38416690000079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195.83034050000094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199.2471697999992</c:v>
                </c:pt>
                <c:pt idx="80">
                  <c:v>200.08329860000001</c:v>
                </c:pt>
                <c:pt idx="81">
                  <c:v>200.91249710000079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204.95934150000079</c:v>
                </c:pt>
                <c:pt idx="87">
                  <c:v>205.74978259999878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208.85239460000079</c:v>
                </c:pt>
                <c:pt idx="92">
                  <c:v>209.61380269999884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216.94113800000079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221.11009169999932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224.46787830000079</c:v>
                </c:pt>
                <c:pt idx="114">
                  <c:v>225.12749980000109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229.00642610000079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231.52110890000083</c:v>
                </c:pt>
                <c:pt idx="125">
                  <c:v>232.141313</c:v>
                </c:pt>
                <c:pt idx="126">
                  <c:v>232.75822080000088</c:v>
                </c:pt>
                <c:pt idx="127">
                  <c:v>233.37187569999998</c:v>
                </c:pt>
                <c:pt idx="128">
                  <c:v>233.98232020000088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239.33845600000106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244.46502730000086</c:v>
                </c:pt>
                <c:pt idx="147">
                  <c:v>245.02151690000079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250.98279800000086</c:v>
                </c:pt>
                <c:pt idx="159">
                  <c:v>251.51085089999998</c:v>
                </c:pt>
                <c:pt idx="160">
                  <c:v>252.03669579999919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254.63358879999902</c:v>
                </c:pt>
                <c:pt idx="166">
                  <c:v>255.14665409999884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261.14876310000182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266.41817129999805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282.35262630000182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285.24960180000181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286.47333879999758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293.21821699999799</c:v>
                </c:pt>
                <c:pt idx="253">
                  <c:v>293.60540640000005</c:v>
                </c:pt>
                <c:pt idx="254">
                  <c:v>293.99157729999735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295.1440453000024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297.04506410000181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298.17409460000175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301.14378180000188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304.41615439999799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306.55924610000181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307.61964630000188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310.06588960000181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320.46157349999811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325.25817749999823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331.74466260000264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335.93191179999764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339.72873399999764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345.12982580000181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351.17969280000187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354.65880060000217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359.10787330000181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364.70671379999823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367.93591349999775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371.10940460000211</c:v>
                </c:pt>
                <c:pt idx="512">
                  <c:v>371.35128010000182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378.93051079999793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387.77607799999805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390.41813579999734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392.15983350000181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396.23551609999805</c:v>
                </c:pt>
                <c:pt idx="623">
                  <c:v>396.44771319999995</c:v>
                </c:pt>
                <c:pt idx="624">
                  <c:v>396.65968340000211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397.71615159999823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398.97655029999811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402.91618799999787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</c:ser>
        <c:axId val="122735232"/>
        <c:axId val="146346752"/>
      </c:scatterChart>
      <c:valAx>
        <c:axId val="122735232"/>
        <c:scaling>
          <c:orientation val="minMax"/>
          <c:max val="400"/>
        </c:scaling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2014"/>
              <c:y val="0.86574870912220292"/>
            </c:manualLayout>
          </c:layout>
          <c:spPr>
            <a:noFill/>
            <a:ln w="25356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46346752"/>
        <c:crosses val="autoZero"/>
        <c:crossBetween val="midCat"/>
      </c:valAx>
      <c:valAx>
        <c:axId val="146346752"/>
        <c:scaling>
          <c:orientation val="minMax"/>
          <c:max val="160"/>
          <c:min val="0"/>
        </c:scaling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23E-2"/>
              <c:y val="0.31153184165232356"/>
            </c:manualLayout>
          </c:layout>
          <c:spPr>
            <a:noFill/>
            <a:ln w="25356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735232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1.9200000000000021</c:v>
                </c:pt>
                <c:pt idx="1">
                  <c:v>1.61</c:v>
                </c:pt>
                <c:pt idx="2">
                  <c:v>1.57</c:v>
                </c:pt>
                <c:pt idx="3">
                  <c:v>7.46</c:v>
                </c:pt>
                <c:pt idx="4">
                  <c:v>3.8299999999999987</c:v>
                </c:pt>
                <c:pt idx="5">
                  <c:v>0.70000000000000062</c:v>
                </c:pt>
                <c:pt idx="6">
                  <c:v>1.59</c:v>
                </c:pt>
              </c:numCache>
            </c:numRef>
          </c:val>
        </c:ser>
        <c:axId val="61518976"/>
        <c:axId val="61520512"/>
      </c:barChart>
      <c:catAx>
        <c:axId val="61518976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61520512"/>
        <c:crosses val="autoZero"/>
        <c:auto val="1"/>
        <c:lblAlgn val="ctr"/>
        <c:lblOffset val="100"/>
        <c:tickLblSkip val="1"/>
        <c:tickMarkSkip val="1"/>
      </c:catAx>
      <c:valAx>
        <c:axId val="61520512"/>
        <c:scaling>
          <c:orientation val="minMax"/>
          <c:max val="10"/>
        </c:scaling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61518976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1512309495896834E-2"/>
          <c:y val="6.8669527896995791E-2"/>
          <c:w val="0.91793669402110201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3366FF"/>
            </a:solidFill>
            <a:ln w="12663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</c:v>
                </c:pt>
                <c:pt idx="1">
                  <c:v>0.30000000000000032</c:v>
                </c:pt>
                <c:pt idx="2">
                  <c:v>0.60000000000000064</c:v>
                </c:pt>
                <c:pt idx="3">
                  <c:v>8.5</c:v>
                </c:pt>
                <c:pt idx="4">
                  <c:v>5.9</c:v>
                </c:pt>
                <c:pt idx="5">
                  <c:v>4</c:v>
                </c:pt>
                <c:pt idx="6">
                  <c:v>3.3</c:v>
                </c:pt>
              </c:numCache>
            </c:numRef>
          </c:val>
        </c:ser>
        <c:axId val="61767040"/>
        <c:axId val="62018688"/>
      </c:barChart>
      <c:catAx>
        <c:axId val="61767040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62018688"/>
        <c:crosses val="autoZero"/>
        <c:auto val="1"/>
        <c:lblAlgn val="ctr"/>
        <c:lblOffset val="100"/>
        <c:tickLblSkip val="1"/>
        <c:tickMarkSkip val="1"/>
      </c:catAx>
      <c:valAx>
        <c:axId val="62018688"/>
        <c:scaling>
          <c:orientation val="minMax"/>
          <c:max val="10"/>
        </c:scaling>
        <c:axPos val="l"/>
        <c:numFmt formatCode="0" sourceLinked="0"/>
        <c:majorTickMark val="in"/>
        <c:minorTickMark val="in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61767040"/>
        <c:crosses val="autoZero"/>
        <c:crossBetween val="between"/>
        <c:majorUnit val="2"/>
        <c:minorUnit val="1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1488862837045705"/>
          <c:y val="6.652360515021459E-2"/>
          <c:w val="0.84290738569753809"/>
          <c:h val="0.79399141630902115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Man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27</c:v>
                </c:pt>
                <c:pt idx="1">
                  <c:v>27.9</c:v>
                </c:pt>
                <c:pt idx="2">
                  <c:v>27.4</c:v>
                </c:pt>
                <c:pt idx="3">
                  <c:v>28.3</c:v>
                </c:pt>
                <c:pt idx="4">
                  <c:v>26.7</c:v>
                </c:pt>
                <c:pt idx="5">
                  <c:v>27.7</c:v>
                </c:pt>
                <c:pt idx="6">
                  <c:v>27.3</c:v>
                </c:pt>
                <c:pt idx="7">
                  <c:v>26.9</c:v>
                </c:pt>
                <c:pt idx="8">
                  <c:v>25.1</c:v>
                </c:pt>
                <c:pt idx="9">
                  <c:v>26.1</c:v>
                </c:pt>
                <c:pt idx="10">
                  <c:v>25.3</c:v>
                </c:pt>
                <c:pt idx="11">
                  <c:v>24.6</c:v>
                </c:pt>
                <c:pt idx="12">
                  <c:v>25.2</c:v>
                </c:pt>
                <c:pt idx="13">
                  <c:v>25.2</c:v>
                </c:pt>
                <c:pt idx="14">
                  <c:v>25.2</c:v>
                </c:pt>
                <c:pt idx="15">
                  <c:v>25.7</c:v>
                </c:pt>
                <c:pt idx="16">
                  <c:v>26</c:v>
                </c:pt>
                <c:pt idx="17">
                  <c:v>25.2</c:v>
                </c:pt>
                <c:pt idx="18">
                  <c:v>25.1</c:v>
                </c:pt>
                <c:pt idx="19">
                  <c:v>24.3</c:v>
                </c:pt>
                <c:pt idx="20">
                  <c:v>22.7</c:v>
                </c:pt>
                <c:pt idx="21">
                  <c:v>22.1</c:v>
                </c:pt>
                <c:pt idx="22">
                  <c:v>22.1</c:v>
                </c:pt>
                <c:pt idx="23">
                  <c:v>21.9</c:v>
                </c:pt>
                <c:pt idx="24">
                  <c:v>21.2</c:v>
                </c:pt>
                <c:pt idx="25">
                  <c:v>20.6</c:v>
                </c:pt>
                <c:pt idx="26">
                  <c:v>21.2</c:v>
                </c:pt>
                <c:pt idx="27">
                  <c:v>21.6</c:v>
                </c:pt>
                <c:pt idx="28">
                  <c:v>21.3</c:v>
                </c:pt>
                <c:pt idx="29">
                  <c:v>21.2</c:v>
                </c:pt>
                <c:pt idx="30">
                  <c:v>20</c:v>
                </c:pt>
                <c:pt idx="31">
                  <c:v>19.7</c:v>
                </c:pt>
                <c:pt idx="32">
                  <c:v>18.5</c:v>
                </c:pt>
                <c:pt idx="33">
                  <c:v>18.5</c:v>
                </c:pt>
                <c:pt idx="34">
                  <c:v>18.399999999999999</c:v>
                </c:pt>
                <c:pt idx="35">
                  <c:v>17.5</c:v>
                </c:pt>
                <c:pt idx="36">
                  <c:v>17.2</c:v>
                </c:pt>
                <c:pt idx="37">
                  <c:v>17.100000000000001</c:v>
                </c:pt>
                <c:pt idx="38">
                  <c:v>17.2</c:v>
                </c:pt>
                <c:pt idx="39">
                  <c:v>16.899999999999999</c:v>
                </c:pt>
                <c:pt idx="40">
                  <c:v>16.3</c:v>
                </c:pt>
                <c:pt idx="41">
                  <c:v>16</c:v>
                </c:pt>
                <c:pt idx="42">
                  <c:v>15.7</c:v>
                </c:pt>
                <c:pt idx="43">
                  <c:v>15.6</c:v>
                </c:pt>
                <c:pt idx="44">
                  <c:v>15.8</c:v>
                </c:pt>
                <c:pt idx="45">
                  <c:v>15.9</c:v>
                </c:pt>
                <c:pt idx="46">
                  <c:v>15.5</c:v>
                </c:pt>
                <c:pt idx="47">
                  <c:v>15.4</c:v>
                </c:pt>
                <c:pt idx="48">
                  <c:v>15.4</c:v>
                </c:pt>
                <c:pt idx="49">
                  <c:v>14.8</c:v>
                </c:pt>
                <c:pt idx="50">
                  <c:v>14.5</c:v>
                </c:pt>
                <c:pt idx="51">
                  <c:v>13.2</c:v>
                </c:pt>
                <c:pt idx="52">
                  <c:v>12.9</c:v>
                </c:pt>
                <c:pt idx="53">
                  <c:v>12.4</c:v>
                </c:pt>
                <c:pt idx="54">
                  <c:v>12.2</c:v>
                </c:pt>
                <c:pt idx="55">
                  <c:v>11.9</c:v>
                </c:pt>
                <c:pt idx="56">
                  <c:v>12</c:v>
                </c:pt>
                <c:pt idx="57">
                  <c:v>11.7</c:v>
                </c:pt>
                <c:pt idx="58">
                  <c:v>11.5</c:v>
                </c:pt>
                <c:pt idx="59">
                  <c:v>10.1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6.8</c:v>
                </c:pt>
                <c:pt idx="1">
                  <c:v>6.8</c:v>
                </c:pt>
                <c:pt idx="2">
                  <c:v>6.2</c:v>
                </c:pt>
                <c:pt idx="3">
                  <c:v>5.3</c:v>
                </c:pt>
                <c:pt idx="4">
                  <c:v>5.2</c:v>
                </c:pt>
                <c:pt idx="5">
                  <c:v>4.5</c:v>
                </c:pt>
                <c:pt idx="6">
                  <c:v>4.3</c:v>
                </c:pt>
                <c:pt idx="7">
                  <c:v>4</c:v>
                </c:pt>
                <c:pt idx="8">
                  <c:v>4.4000000000000004</c:v>
                </c:pt>
                <c:pt idx="9">
                  <c:v>3.8</c:v>
                </c:pt>
                <c:pt idx="10">
                  <c:v>3.8</c:v>
                </c:pt>
                <c:pt idx="11">
                  <c:v>3.7</c:v>
                </c:pt>
                <c:pt idx="12">
                  <c:v>3.5</c:v>
                </c:pt>
                <c:pt idx="13">
                  <c:v>3.3</c:v>
                </c:pt>
                <c:pt idx="14">
                  <c:v>3</c:v>
                </c:pt>
                <c:pt idx="15">
                  <c:v>3.1</c:v>
                </c:pt>
                <c:pt idx="16">
                  <c:v>3</c:v>
                </c:pt>
                <c:pt idx="17">
                  <c:v>2.7</c:v>
                </c:pt>
                <c:pt idx="18">
                  <c:v>2.6</c:v>
                </c:pt>
                <c:pt idx="19">
                  <c:v>2.7</c:v>
                </c:pt>
                <c:pt idx="20">
                  <c:v>2.6</c:v>
                </c:pt>
                <c:pt idx="21">
                  <c:v>2.6</c:v>
                </c:pt>
                <c:pt idx="22">
                  <c:v>2.8</c:v>
                </c:pt>
                <c:pt idx="23">
                  <c:v>3.8</c:v>
                </c:pt>
                <c:pt idx="24">
                  <c:v>3.3</c:v>
                </c:pt>
                <c:pt idx="25">
                  <c:v>3.1</c:v>
                </c:pt>
                <c:pt idx="26">
                  <c:v>2.7</c:v>
                </c:pt>
                <c:pt idx="27">
                  <c:v>2.5</c:v>
                </c:pt>
                <c:pt idx="28">
                  <c:v>2.6</c:v>
                </c:pt>
                <c:pt idx="29">
                  <c:v>2.8</c:v>
                </c:pt>
                <c:pt idx="30">
                  <c:v>2.2000000000000002</c:v>
                </c:pt>
                <c:pt idx="31">
                  <c:v>2.4</c:v>
                </c:pt>
                <c:pt idx="32">
                  <c:v>2.2000000000000002</c:v>
                </c:pt>
                <c:pt idx="33">
                  <c:v>1.6</c:v>
                </c:pt>
                <c:pt idx="34">
                  <c:v>2</c:v>
                </c:pt>
                <c:pt idx="35">
                  <c:v>1.8</c:v>
                </c:pt>
                <c:pt idx="36">
                  <c:v>1.7000000000000002</c:v>
                </c:pt>
                <c:pt idx="37">
                  <c:v>1.7000000000000002</c:v>
                </c:pt>
                <c:pt idx="38">
                  <c:v>1.6</c:v>
                </c:pt>
                <c:pt idx="39">
                  <c:v>1.7000000000000002</c:v>
                </c:pt>
                <c:pt idx="40">
                  <c:v>1.7000000000000002</c:v>
                </c:pt>
                <c:pt idx="41">
                  <c:v>1.5</c:v>
                </c:pt>
                <c:pt idx="42">
                  <c:v>1.6</c:v>
                </c:pt>
                <c:pt idx="43">
                  <c:v>1.4</c:v>
                </c:pt>
                <c:pt idx="44">
                  <c:v>1.5</c:v>
                </c:pt>
                <c:pt idx="45">
                  <c:v>1.3</c:v>
                </c:pt>
                <c:pt idx="46">
                  <c:v>1.5</c:v>
                </c:pt>
                <c:pt idx="47">
                  <c:v>1.3</c:v>
                </c:pt>
                <c:pt idx="48">
                  <c:v>1.2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0.9</c:v>
                </c:pt>
                <c:pt idx="53">
                  <c:v>1</c:v>
                </c:pt>
                <c:pt idx="54">
                  <c:v>1.2</c:v>
                </c:pt>
                <c:pt idx="55">
                  <c:v>1.1000000000000001</c:v>
                </c:pt>
                <c:pt idx="56">
                  <c:v>0.9</c:v>
                </c:pt>
                <c:pt idx="57">
                  <c:v>1.2</c:v>
                </c:pt>
                <c:pt idx="58">
                  <c:v>1.1000000000000001</c:v>
                </c:pt>
                <c:pt idx="59">
                  <c:v>0.8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FIRE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11.4</c:v>
                </c:pt>
                <c:pt idx="1">
                  <c:v>11</c:v>
                </c:pt>
                <c:pt idx="2">
                  <c:v>11.4</c:v>
                </c:pt>
                <c:pt idx="3">
                  <c:v>11.9</c:v>
                </c:pt>
                <c:pt idx="4">
                  <c:v>12.9</c:v>
                </c:pt>
                <c:pt idx="5">
                  <c:v>12.7</c:v>
                </c:pt>
                <c:pt idx="6">
                  <c:v>12.9</c:v>
                </c:pt>
                <c:pt idx="7">
                  <c:v>13.1</c:v>
                </c:pt>
                <c:pt idx="8">
                  <c:v>13.9</c:v>
                </c:pt>
                <c:pt idx="9">
                  <c:v>13.7</c:v>
                </c:pt>
                <c:pt idx="10">
                  <c:v>14.1</c:v>
                </c:pt>
                <c:pt idx="11">
                  <c:v>14.5</c:v>
                </c:pt>
                <c:pt idx="12">
                  <c:v>14.4</c:v>
                </c:pt>
                <c:pt idx="13">
                  <c:v>14.4</c:v>
                </c:pt>
                <c:pt idx="14">
                  <c:v>14.4</c:v>
                </c:pt>
                <c:pt idx="15">
                  <c:v>14.2</c:v>
                </c:pt>
                <c:pt idx="16">
                  <c:v>13.9</c:v>
                </c:pt>
                <c:pt idx="17">
                  <c:v>14.2</c:v>
                </c:pt>
                <c:pt idx="18">
                  <c:v>14.1</c:v>
                </c:pt>
                <c:pt idx="19">
                  <c:v>14.3</c:v>
                </c:pt>
                <c:pt idx="20">
                  <c:v>14.6</c:v>
                </c:pt>
                <c:pt idx="21">
                  <c:v>15</c:v>
                </c:pt>
                <c:pt idx="22">
                  <c:v>14.9</c:v>
                </c:pt>
                <c:pt idx="23">
                  <c:v>14.7</c:v>
                </c:pt>
                <c:pt idx="24">
                  <c:v>14.9</c:v>
                </c:pt>
                <c:pt idx="25">
                  <c:v>15.1</c:v>
                </c:pt>
                <c:pt idx="26">
                  <c:v>14.9</c:v>
                </c:pt>
                <c:pt idx="27">
                  <c:v>15</c:v>
                </c:pt>
                <c:pt idx="28">
                  <c:v>15.1</c:v>
                </c:pt>
                <c:pt idx="29">
                  <c:v>15.2</c:v>
                </c:pt>
                <c:pt idx="30">
                  <c:v>15.9</c:v>
                </c:pt>
                <c:pt idx="31">
                  <c:v>15.9</c:v>
                </c:pt>
                <c:pt idx="32">
                  <c:v>16.600000000000001</c:v>
                </c:pt>
                <c:pt idx="33">
                  <c:v>17.100000000000001</c:v>
                </c:pt>
                <c:pt idx="34">
                  <c:v>17</c:v>
                </c:pt>
                <c:pt idx="35">
                  <c:v>17.3</c:v>
                </c:pt>
                <c:pt idx="36">
                  <c:v>17.8</c:v>
                </c:pt>
                <c:pt idx="37">
                  <c:v>17.7</c:v>
                </c:pt>
                <c:pt idx="38">
                  <c:v>17.8</c:v>
                </c:pt>
                <c:pt idx="39">
                  <c:v>17.8</c:v>
                </c:pt>
                <c:pt idx="40">
                  <c:v>18</c:v>
                </c:pt>
                <c:pt idx="41">
                  <c:v>18.399999999999999</c:v>
                </c:pt>
                <c:pt idx="42">
                  <c:v>18.600000000000001</c:v>
                </c:pt>
                <c:pt idx="43">
                  <c:v>18.600000000000001</c:v>
                </c:pt>
                <c:pt idx="44">
                  <c:v>18.399999999999999</c:v>
                </c:pt>
                <c:pt idx="45">
                  <c:v>18.7</c:v>
                </c:pt>
                <c:pt idx="46">
                  <c:v>18.8</c:v>
                </c:pt>
                <c:pt idx="47">
                  <c:v>19.2</c:v>
                </c:pt>
                <c:pt idx="48">
                  <c:v>19.3</c:v>
                </c:pt>
                <c:pt idx="49">
                  <c:v>19.399999999999999</c:v>
                </c:pt>
                <c:pt idx="50">
                  <c:v>19.7</c:v>
                </c:pt>
                <c:pt idx="51">
                  <c:v>20.3</c:v>
                </c:pt>
                <c:pt idx="52">
                  <c:v>20.5</c:v>
                </c:pt>
                <c:pt idx="53">
                  <c:v>20.5</c:v>
                </c:pt>
                <c:pt idx="54">
                  <c:v>20.399999999999999</c:v>
                </c:pt>
                <c:pt idx="55">
                  <c:v>20.399999999999999</c:v>
                </c:pt>
                <c:pt idx="56">
                  <c:v>20.399999999999999</c:v>
                </c:pt>
                <c:pt idx="57">
                  <c:v>20.399999999999999</c:v>
                </c:pt>
                <c:pt idx="58">
                  <c:v>20</c:v>
                </c:pt>
                <c:pt idx="59">
                  <c:v>18.3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Bus Ser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3.9</c:v>
                </c:pt>
                <c:pt idx="1">
                  <c:v>3.9</c:v>
                </c:pt>
                <c:pt idx="2">
                  <c:v>4</c:v>
                </c:pt>
                <c:pt idx="3">
                  <c:v>4.0999999999999996</c:v>
                </c:pt>
                <c:pt idx="4">
                  <c:v>4.2</c:v>
                </c:pt>
                <c:pt idx="5">
                  <c:v>4.3</c:v>
                </c:pt>
                <c:pt idx="6">
                  <c:v>4.4000000000000004</c:v>
                </c:pt>
                <c:pt idx="7">
                  <c:v>4.5</c:v>
                </c:pt>
                <c:pt idx="8">
                  <c:v>4.5</c:v>
                </c:pt>
                <c:pt idx="9">
                  <c:v>4.7</c:v>
                </c:pt>
                <c:pt idx="10">
                  <c:v>4.7</c:v>
                </c:pt>
                <c:pt idx="11">
                  <c:v>4.8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5</c:v>
                </c:pt>
                <c:pt idx="15">
                  <c:v>5.0999999999999996</c:v>
                </c:pt>
                <c:pt idx="16">
                  <c:v>5.2</c:v>
                </c:pt>
                <c:pt idx="17">
                  <c:v>5.3</c:v>
                </c:pt>
                <c:pt idx="18">
                  <c:v>5.3</c:v>
                </c:pt>
                <c:pt idx="19">
                  <c:v>5.3</c:v>
                </c:pt>
                <c:pt idx="20">
                  <c:v>5.4</c:v>
                </c:pt>
                <c:pt idx="21">
                  <c:v>5.4</c:v>
                </c:pt>
                <c:pt idx="22">
                  <c:v>5.5</c:v>
                </c:pt>
                <c:pt idx="23">
                  <c:v>5.6</c:v>
                </c:pt>
                <c:pt idx="24">
                  <c:v>5.6</c:v>
                </c:pt>
                <c:pt idx="25">
                  <c:v>5.7</c:v>
                </c:pt>
                <c:pt idx="26">
                  <c:v>5.8</c:v>
                </c:pt>
                <c:pt idx="27">
                  <c:v>6</c:v>
                </c:pt>
                <c:pt idx="28">
                  <c:v>6.2</c:v>
                </c:pt>
                <c:pt idx="29">
                  <c:v>6.4</c:v>
                </c:pt>
                <c:pt idx="30">
                  <c:v>6.7</c:v>
                </c:pt>
                <c:pt idx="31">
                  <c:v>6.8</c:v>
                </c:pt>
                <c:pt idx="32">
                  <c:v>7.1</c:v>
                </c:pt>
                <c:pt idx="33">
                  <c:v>7.4</c:v>
                </c:pt>
                <c:pt idx="34">
                  <c:v>7.7</c:v>
                </c:pt>
                <c:pt idx="35">
                  <c:v>8.1</c:v>
                </c:pt>
                <c:pt idx="36">
                  <c:v>8.5</c:v>
                </c:pt>
                <c:pt idx="37">
                  <c:v>8.7000000000000011</c:v>
                </c:pt>
                <c:pt idx="38">
                  <c:v>9.1</c:v>
                </c:pt>
                <c:pt idx="39">
                  <c:v>9.4</c:v>
                </c:pt>
                <c:pt idx="40">
                  <c:v>9.8000000000000007</c:v>
                </c:pt>
                <c:pt idx="41">
                  <c:v>9.7000000000000011</c:v>
                </c:pt>
                <c:pt idx="42">
                  <c:v>9.9</c:v>
                </c:pt>
                <c:pt idx="43">
                  <c:v>9.9</c:v>
                </c:pt>
                <c:pt idx="44">
                  <c:v>9.9</c:v>
                </c:pt>
                <c:pt idx="45">
                  <c:v>10</c:v>
                </c:pt>
                <c:pt idx="46">
                  <c:v>10.4</c:v>
                </c:pt>
                <c:pt idx="47">
                  <c:v>10.8</c:v>
                </c:pt>
                <c:pt idx="48">
                  <c:v>11.2</c:v>
                </c:pt>
                <c:pt idx="49">
                  <c:v>11.5</c:v>
                </c:pt>
                <c:pt idx="50">
                  <c:v>11.6</c:v>
                </c:pt>
                <c:pt idx="51">
                  <c:v>11.5</c:v>
                </c:pt>
                <c:pt idx="52">
                  <c:v>11.4</c:v>
                </c:pt>
                <c:pt idx="53">
                  <c:v>11.4</c:v>
                </c:pt>
                <c:pt idx="54">
                  <c:v>11.5</c:v>
                </c:pt>
                <c:pt idx="55">
                  <c:v>11.8</c:v>
                </c:pt>
                <c:pt idx="56">
                  <c:v>11.9</c:v>
                </c:pt>
                <c:pt idx="57">
                  <c:v>12.3</c:v>
                </c:pt>
                <c:pt idx="58">
                  <c:v>12.7</c:v>
                </c:pt>
                <c:pt idx="59">
                  <c:v>14</c:v>
                </c:pt>
              </c:numCache>
            </c:numRef>
          </c:yVal>
        </c:ser>
        <c:axId val="109775872"/>
        <c:axId val="109781760"/>
      </c:scatterChart>
      <c:valAx>
        <c:axId val="109775872"/>
        <c:scaling>
          <c:orientation val="minMax"/>
          <c:max val="2010"/>
          <c:min val="1950"/>
        </c:scaling>
        <c:axPos val="b"/>
        <c:numFmt formatCode="General" sourceLinked="1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9781760"/>
        <c:crosses val="autoZero"/>
        <c:crossBetween val="midCat"/>
      </c:valAx>
      <c:valAx>
        <c:axId val="10978176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share of GDP (%)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9775872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115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labor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0.53077975400000343</c:v>
                </c:pt>
                <c:pt idx="1">
                  <c:v>0.54036341999999959</c:v>
                </c:pt>
                <c:pt idx="2">
                  <c:v>0.55174353200000448</c:v>
                </c:pt>
                <c:pt idx="3">
                  <c:v>0.55993606799999951</c:v>
                </c:pt>
                <c:pt idx="4">
                  <c:v>0.55461293700000003</c:v>
                </c:pt>
                <c:pt idx="5">
                  <c:v>0.54765947100000389</c:v>
                </c:pt>
                <c:pt idx="6">
                  <c:v>0.55692167600000608</c:v>
                </c:pt>
                <c:pt idx="7">
                  <c:v>0.55866406400000002</c:v>
                </c:pt>
                <c:pt idx="8">
                  <c:v>0.55684255700000063</c:v>
                </c:pt>
                <c:pt idx="9">
                  <c:v>0.55542382899999998</c:v>
                </c:pt>
                <c:pt idx="10">
                  <c:v>0.56238149400000004</c:v>
                </c:pt>
                <c:pt idx="11">
                  <c:v>0.56005868299999995</c:v>
                </c:pt>
                <c:pt idx="12">
                  <c:v>0.5590295570000039</c:v>
                </c:pt>
                <c:pt idx="13">
                  <c:v>0.55819592600000389</c:v>
                </c:pt>
                <c:pt idx="14">
                  <c:v>0.55920953399999995</c:v>
                </c:pt>
                <c:pt idx="15">
                  <c:v>0.55671683400000005</c:v>
                </c:pt>
                <c:pt idx="16">
                  <c:v>0.56634676899999958</c:v>
                </c:pt>
                <c:pt idx="17">
                  <c:v>0.57386157700000062</c:v>
                </c:pt>
                <c:pt idx="18">
                  <c:v>0.579017118</c:v>
                </c:pt>
                <c:pt idx="19">
                  <c:v>0.5884270579999995</c:v>
                </c:pt>
                <c:pt idx="20">
                  <c:v>0.59840992799999959</c:v>
                </c:pt>
                <c:pt idx="21">
                  <c:v>0.59051801399999959</c:v>
                </c:pt>
                <c:pt idx="22">
                  <c:v>0.5900398730000006</c:v>
                </c:pt>
                <c:pt idx="23">
                  <c:v>0.59026413399999667</c:v>
                </c:pt>
                <c:pt idx="24">
                  <c:v>0.59767722900000009</c:v>
                </c:pt>
                <c:pt idx="25">
                  <c:v>0.58542000700000008</c:v>
                </c:pt>
                <c:pt idx="26">
                  <c:v>0.5881961019999955</c:v>
                </c:pt>
                <c:pt idx="27">
                  <c:v>0.58768480300000014</c:v>
                </c:pt>
                <c:pt idx="28">
                  <c:v>0.58896679499999505</c:v>
                </c:pt>
                <c:pt idx="29">
                  <c:v>0.59571422899999948</c:v>
                </c:pt>
                <c:pt idx="30">
                  <c:v>0.60071457200000378</c:v>
                </c:pt>
                <c:pt idx="31">
                  <c:v>0.58887486700000014</c:v>
                </c:pt>
                <c:pt idx="32">
                  <c:v>0.5909986450000001</c:v>
                </c:pt>
                <c:pt idx="33">
                  <c:v>0.5841487560000006</c:v>
                </c:pt>
                <c:pt idx="34">
                  <c:v>0.57590911400000344</c:v>
                </c:pt>
                <c:pt idx="35">
                  <c:v>0.5776968770000046</c:v>
                </c:pt>
                <c:pt idx="36">
                  <c:v>0.58270154600000013</c:v>
                </c:pt>
                <c:pt idx="37">
                  <c:v>0.58190708999999563</c:v>
                </c:pt>
                <c:pt idx="38">
                  <c:v>0.57827788599999996</c:v>
                </c:pt>
                <c:pt idx="39">
                  <c:v>0.57733136699999998</c:v>
                </c:pt>
                <c:pt idx="40">
                  <c:v>0.58229973900000009</c:v>
                </c:pt>
                <c:pt idx="41">
                  <c:v>0.58201407199999666</c:v>
                </c:pt>
                <c:pt idx="42">
                  <c:v>0.58315549600000061</c:v>
                </c:pt>
                <c:pt idx="43">
                  <c:v>0.5818482450000001</c:v>
                </c:pt>
                <c:pt idx="44">
                  <c:v>0.57371996999999997</c:v>
                </c:pt>
                <c:pt idx="45">
                  <c:v>0.57039431700000065</c:v>
                </c:pt>
                <c:pt idx="46">
                  <c:v>0.5626240000000039</c:v>
                </c:pt>
                <c:pt idx="47">
                  <c:v>0.55952937199999997</c:v>
                </c:pt>
                <c:pt idx="48">
                  <c:v>0.56627021700000391</c:v>
                </c:pt>
                <c:pt idx="49">
                  <c:v>0.5686395180000039</c:v>
                </c:pt>
                <c:pt idx="50">
                  <c:v>0.57443854999999655</c:v>
                </c:pt>
                <c:pt idx="51">
                  <c:v>0.57601424499999998</c:v>
                </c:pt>
                <c:pt idx="52">
                  <c:v>0.57353437600000001</c:v>
                </c:pt>
                <c:pt idx="53">
                  <c:v>0.57420340700000005</c:v>
                </c:pt>
                <c:pt idx="54">
                  <c:v>0.56414833800000064</c:v>
                </c:pt>
                <c:pt idx="55">
                  <c:v>0.55602295999999996</c:v>
                </c:pt>
                <c:pt idx="56">
                  <c:v>0.54947685300000004</c:v>
                </c:pt>
                <c:pt idx="57">
                  <c:v>0.55799893599999995</c:v>
                </c:pt>
                <c:pt idx="58">
                  <c:v>0.56098853599999998</c:v>
                </c:pt>
                <c:pt idx="59">
                  <c:v>0.56094400000000344</c:v>
                </c:pt>
                <c:pt idx="60">
                  <c:v>0.55000000000000004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corp prof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0.11764705900000001</c:v>
                </c:pt>
                <c:pt idx="1">
                  <c:v>0.11647304100000012</c:v>
                </c:pt>
                <c:pt idx="2">
                  <c:v>0.10404949400000001</c:v>
                </c:pt>
                <c:pt idx="3">
                  <c:v>9.936068200000002E-2</c:v>
                </c:pt>
                <c:pt idx="4">
                  <c:v>9.6500530000000043E-2</c:v>
                </c:pt>
                <c:pt idx="5">
                  <c:v>0.11302449700000002</c:v>
                </c:pt>
                <c:pt idx="6">
                  <c:v>0.10291438999999998</c:v>
                </c:pt>
                <c:pt idx="7">
                  <c:v>9.6508350000000048E-2</c:v>
                </c:pt>
                <c:pt idx="8">
                  <c:v>8.5585586000000047E-2</c:v>
                </c:pt>
                <c:pt idx="9">
                  <c:v>0.100968188</c:v>
                </c:pt>
                <c:pt idx="10">
                  <c:v>9.4804702000000227E-2</c:v>
                </c:pt>
                <c:pt idx="11">
                  <c:v>9.3343113999999977E-2</c:v>
                </c:pt>
                <c:pt idx="12">
                  <c:v>0.10011959699999998</c:v>
                </c:pt>
                <c:pt idx="13">
                  <c:v>0.103944391</c:v>
                </c:pt>
                <c:pt idx="14">
                  <c:v>0.10725599600000002</c:v>
                </c:pt>
                <c:pt idx="15">
                  <c:v>0.11399108100000002</c:v>
                </c:pt>
                <c:pt idx="16">
                  <c:v>0.11260396700000001</c:v>
                </c:pt>
                <c:pt idx="17">
                  <c:v>0.10315255500000002</c:v>
                </c:pt>
                <c:pt idx="18">
                  <c:v>0.10115958</c:v>
                </c:pt>
                <c:pt idx="19">
                  <c:v>8.954767700000002E-2</c:v>
                </c:pt>
                <c:pt idx="20">
                  <c:v>7.3104517999999993E-2</c:v>
                </c:pt>
                <c:pt idx="21">
                  <c:v>7.9046424000000656E-2</c:v>
                </c:pt>
                <c:pt idx="22">
                  <c:v>8.2919683999999994E-2</c:v>
                </c:pt>
                <c:pt idx="23">
                  <c:v>7.9749691000000553E-2</c:v>
                </c:pt>
                <c:pt idx="24">
                  <c:v>6.5588077000000022E-2</c:v>
                </c:pt>
                <c:pt idx="25">
                  <c:v>7.3208338000000012E-2</c:v>
                </c:pt>
                <c:pt idx="26">
                  <c:v>8.0561879000000267E-2</c:v>
                </c:pt>
                <c:pt idx="27">
                  <c:v>8.5967445000000267E-2</c:v>
                </c:pt>
                <c:pt idx="28">
                  <c:v>8.6254796000000064E-2</c:v>
                </c:pt>
                <c:pt idx="29">
                  <c:v>7.5816006000000505E-2</c:v>
                </c:pt>
                <c:pt idx="30">
                  <c:v>6.0519888000000008E-2</c:v>
                </c:pt>
                <c:pt idx="31">
                  <c:v>6.2647639000000033E-2</c:v>
                </c:pt>
                <c:pt idx="32">
                  <c:v>5.3287771999999997E-2</c:v>
                </c:pt>
                <c:pt idx="33">
                  <c:v>6.4506873000000034E-2</c:v>
                </c:pt>
                <c:pt idx="34">
                  <c:v>7.2318818000000021E-2</c:v>
                </c:pt>
                <c:pt idx="35">
                  <c:v>7.0511592000000012E-2</c:v>
                </c:pt>
                <c:pt idx="36">
                  <c:v>6.2541264999999999E-2</c:v>
                </c:pt>
                <c:pt idx="37">
                  <c:v>6.7991921000000524E-2</c:v>
                </c:pt>
                <c:pt idx="38">
                  <c:v>7.2328767000000113E-2</c:v>
                </c:pt>
                <c:pt idx="39">
                  <c:v>6.6052341000000014E-2</c:v>
                </c:pt>
                <c:pt idx="40">
                  <c:v>6.2697899000000029E-2</c:v>
                </c:pt>
                <c:pt idx="41">
                  <c:v>6.4407009000000084E-2</c:v>
                </c:pt>
                <c:pt idx="42">
                  <c:v>6.7888260000000034E-2</c:v>
                </c:pt>
                <c:pt idx="43">
                  <c:v>7.1467940000000021E-2</c:v>
                </c:pt>
                <c:pt idx="44">
                  <c:v>7.8880225000000012E-2</c:v>
                </c:pt>
                <c:pt idx="45">
                  <c:v>8.4649760000000046E-2</c:v>
                </c:pt>
                <c:pt idx="46">
                  <c:v>8.9536000000000268E-2</c:v>
                </c:pt>
                <c:pt idx="47">
                  <c:v>9.3131088000000042E-2</c:v>
                </c:pt>
                <c:pt idx="48">
                  <c:v>7.9931973000000114E-2</c:v>
                </c:pt>
                <c:pt idx="49">
                  <c:v>7.7966174000000124E-2</c:v>
                </c:pt>
                <c:pt idx="50">
                  <c:v>6.6788953999999998E-2</c:v>
                </c:pt>
                <c:pt idx="51">
                  <c:v>5.9146253000000024E-2</c:v>
                </c:pt>
                <c:pt idx="52">
                  <c:v>6.6979857999999948E-2</c:v>
                </c:pt>
                <c:pt idx="53">
                  <c:v>7.2985484000000114E-2</c:v>
                </c:pt>
                <c:pt idx="54">
                  <c:v>8.7734514000000013E-2</c:v>
                </c:pt>
                <c:pt idx="55">
                  <c:v>9.5659695000000267E-2</c:v>
                </c:pt>
                <c:pt idx="56">
                  <c:v>9.9232717999999998E-2</c:v>
                </c:pt>
                <c:pt idx="57">
                  <c:v>8.4718822000000568E-2</c:v>
                </c:pt>
                <c:pt idx="58">
                  <c:v>6.8561546000000001E-2</c:v>
                </c:pt>
                <c:pt idx="59">
                  <c:v>6.4970000000000014E-2</c:v>
                </c:pt>
                <c:pt idx="60">
                  <c:v>9.8000000000000226E-2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interest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1.0601915000000003E-2</c:v>
                </c:pt>
                <c:pt idx="1">
                  <c:v>1.0425976000000002E-2</c:v>
                </c:pt>
                <c:pt idx="2">
                  <c:v>1.1248594000000021E-2</c:v>
                </c:pt>
                <c:pt idx="3">
                  <c:v>1.2253595999999999E-2</c:v>
                </c:pt>
                <c:pt idx="4">
                  <c:v>1.431601299999989E-2</c:v>
                </c:pt>
                <c:pt idx="5">
                  <c:v>1.4795052E-2</c:v>
                </c:pt>
                <c:pt idx="6">
                  <c:v>1.5482695999999999E-2</c:v>
                </c:pt>
                <c:pt idx="7">
                  <c:v>1.7349816000000004E-2</c:v>
                </c:pt>
                <c:pt idx="8">
                  <c:v>2.0163019999999997E-2</c:v>
                </c:pt>
                <c:pt idx="9">
                  <c:v>1.8770993999999999E-2</c:v>
                </c:pt>
                <c:pt idx="10">
                  <c:v>1.9719377999999999E-2</c:v>
                </c:pt>
                <c:pt idx="11">
                  <c:v>2.2189620000000011E-2</c:v>
                </c:pt>
                <c:pt idx="12">
                  <c:v>2.3577652000000001E-2</c:v>
                </c:pt>
                <c:pt idx="13">
                  <c:v>2.3763336999999999E-2</c:v>
                </c:pt>
                <c:pt idx="14">
                  <c:v>2.5494041000000002E-2</c:v>
                </c:pt>
                <c:pt idx="15">
                  <c:v>2.6616498999999998E-2</c:v>
                </c:pt>
                <c:pt idx="16">
                  <c:v>2.8023033000000006E-2</c:v>
                </c:pt>
                <c:pt idx="17">
                  <c:v>3.007609600000001E-2</c:v>
                </c:pt>
                <c:pt idx="18">
                  <c:v>2.948647200000001E-2</c:v>
                </c:pt>
                <c:pt idx="19">
                  <c:v>3.3822331000000004E-2</c:v>
                </c:pt>
                <c:pt idx="20">
                  <c:v>3.8685282000000015E-2</c:v>
                </c:pt>
                <c:pt idx="21">
                  <c:v>3.9612834000000006E-2</c:v>
                </c:pt>
                <c:pt idx="22">
                  <c:v>3.9791684000000001E-2</c:v>
                </c:pt>
                <c:pt idx="23">
                  <c:v>4.1839482000000004E-2</c:v>
                </c:pt>
                <c:pt idx="24">
                  <c:v>4.8805047999999997E-2</c:v>
                </c:pt>
                <c:pt idx="25">
                  <c:v>5.1313680000000521E-2</c:v>
                </c:pt>
                <c:pt idx="26">
                  <c:v>4.7304425000000365E-2</c:v>
                </c:pt>
                <c:pt idx="27">
                  <c:v>4.9678928999999997E-2</c:v>
                </c:pt>
                <c:pt idx="28">
                  <c:v>5.1241345999999431E-2</c:v>
                </c:pt>
                <c:pt idx="29">
                  <c:v>5.6255714999999977E-2</c:v>
                </c:pt>
                <c:pt idx="30">
                  <c:v>6.6717708000000014E-2</c:v>
                </c:pt>
                <c:pt idx="31">
                  <c:v>7.4070479000000022E-2</c:v>
                </c:pt>
                <c:pt idx="32">
                  <c:v>8.2194311000000006E-2</c:v>
                </c:pt>
                <c:pt idx="33">
                  <c:v>8.1236190000000028E-2</c:v>
                </c:pt>
                <c:pt idx="34">
                  <c:v>8.388470000000002E-2</c:v>
                </c:pt>
                <c:pt idx="35">
                  <c:v>8.4498946000000047E-2</c:v>
                </c:pt>
                <c:pt idx="36">
                  <c:v>8.8154270000000728E-2</c:v>
                </c:pt>
                <c:pt idx="37">
                  <c:v>8.4128840000000787E-2</c:v>
                </c:pt>
                <c:pt idx="38">
                  <c:v>8.1819961000000024E-2</c:v>
                </c:pt>
                <c:pt idx="39">
                  <c:v>8.735716900000004E-2</c:v>
                </c:pt>
                <c:pt idx="40">
                  <c:v>8.4600178000000067E-2</c:v>
                </c:pt>
                <c:pt idx="41">
                  <c:v>7.8140856999999966E-2</c:v>
                </c:pt>
                <c:pt idx="42">
                  <c:v>6.8786803999999993E-2</c:v>
                </c:pt>
                <c:pt idx="43">
                  <c:v>6.2312450000000609E-2</c:v>
                </c:pt>
                <c:pt idx="44">
                  <c:v>5.9070581000000351E-2</c:v>
                </c:pt>
                <c:pt idx="45">
                  <c:v>5.6709362999999957E-2</c:v>
                </c:pt>
                <c:pt idx="46">
                  <c:v>5.5961600000000014E-2</c:v>
                </c:pt>
                <c:pt idx="47">
                  <c:v>5.8385152999999947E-2</c:v>
                </c:pt>
                <c:pt idx="48">
                  <c:v>6.3094111999999994E-2</c:v>
                </c:pt>
                <c:pt idx="49">
                  <c:v>6.0469410000000133E-2</c:v>
                </c:pt>
                <c:pt idx="50">
                  <c:v>6.3705319999999996E-2</c:v>
                </c:pt>
                <c:pt idx="51">
                  <c:v>6.322729700000003E-2</c:v>
                </c:pt>
                <c:pt idx="52">
                  <c:v>5.7162147000000024E-2</c:v>
                </c:pt>
                <c:pt idx="53">
                  <c:v>5.3525684000000004E-2</c:v>
                </c:pt>
                <c:pt idx="54">
                  <c:v>4.7938630000000461E-2</c:v>
                </c:pt>
                <c:pt idx="55">
                  <c:v>5.3381035000000014E-2</c:v>
                </c:pt>
                <c:pt idx="56">
                  <c:v>6.0949374000000001E-2</c:v>
                </c:pt>
                <c:pt idx="57">
                  <c:v>6.8412276000000133E-2</c:v>
                </c:pt>
                <c:pt idx="58">
                  <c:v>7.2738557000000023E-2</c:v>
                </c:pt>
                <c:pt idx="59">
                  <c:v>7.0480000000000029E-2</c:v>
                </c:pt>
                <c:pt idx="60">
                  <c:v>5.1000000000000004E-2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rental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3.1121751000000003E-2</c:v>
                </c:pt>
                <c:pt idx="1">
                  <c:v>2.9788502000000001E-2</c:v>
                </c:pt>
                <c:pt idx="2">
                  <c:v>3.1496063000000005E-2</c:v>
                </c:pt>
                <c:pt idx="3">
                  <c:v>3.3031433000000006E-2</c:v>
                </c:pt>
                <c:pt idx="4">
                  <c:v>3.5524920000000001E-2</c:v>
                </c:pt>
                <c:pt idx="5">
                  <c:v>3.3470774000000002E-2</c:v>
                </c:pt>
                <c:pt idx="6">
                  <c:v>3.2103825000000016E-2</c:v>
                </c:pt>
                <c:pt idx="7">
                  <c:v>3.1446541000000008E-2</c:v>
                </c:pt>
                <c:pt idx="8">
                  <c:v>3.2604033000000011E-2</c:v>
                </c:pt>
                <c:pt idx="9">
                  <c:v>3.1614305000000016E-2</c:v>
                </c:pt>
                <c:pt idx="10">
                  <c:v>3.2233599000000016E-2</c:v>
                </c:pt>
                <c:pt idx="11">
                  <c:v>3.2459197000000266E-2</c:v>
                </c:pt>
                <c:pt idx="12">
                  <c:v>3.177857500000001E-2</c:v>
                </c:pt>
                <c:pt idx="13">
                  <c:v>3.1199482999999997E-2</c:v>
                </c:pt>
                <c:pt idx="14">
                  <c:v>2.9265349000000006E-2</c:v>
                </c:pt>
                <c:pt idx="15">
                  <c:v>2.7731327000000298E-2</c:v>
                </c:pt>
                <c:pt idx="16">
                  <c:v>2.6231606000000206E-2</c:v>
                </c:pt>
                <c:pt idx="17">
                  <c:v>2.5244595000000005E-2</c:v>
                </c:pt>
                <c:pt idx="18">
                  <c:v>2.2749862000000204E-2</c:v>
                </c:pt>
                <c:pt idx="19">
                  <c:v>2.1291769000000006E-2</c:v>
                </c:pt>
                <c:pt idx="20">
                  <c:v>2.0457630000000011E-2</c:v>
                </c:pt>
                <c:pt idx="21">
                  <c:v>1.9896039000000101E-2</c:v>
                </c:pt>
                <c:pt idx="22">
                  <c:v>1.8797298E-2</c:v>
                </c:pt>
                <c:pt idx="23">
                  <c:v>1.7390672000000003E-2</c:v>
                </c:pt>
                <c:pt idx="24">
                  <c:v>1.6111708000000009E-2</c:v>
                </c:pt>
                <c:pt idx="25">
                  <c:v>1.4431972E-2</c:v>
                </c:pt>
                <c:pt idx="26">
                  <c:v>1.2270279000000005E-2</c:v>
                </c:pt>
                <c:pt idx="27">
                  <c:v>9.7565830000000773E-3</c:v>
                </c:pt>
                <c:pt idx="28">
                  <c:v>9.2163870000000047E-3</c:v>
                </c:pt>
                <c:pt idx="29">
                  <c:v>8.9850120000000248E-3</c:v>
                </c:pt>
                <c:pt idx="30">
                  <c:v>1.0390462999999996E-2</c:v>
                </c:pt>
                <c:pt idx="31">
                  <c:v>1.1811151000000105E-2</c:v>
                </c:pt>
                <c:pt idx="32">
                  <c:v>1.1728851000000129E-2</c:v>
                </c:pt>
                <c:pt idx="33">
                  <c:v>1.0961577000000125E-2</c:v>
                </c:pt>
                <c:pt idx="34">
                  <c:v>1.0257987999999958E-2</c:v>
                </c:pt>
                <c:pt idx="35">
                  <c:v>1.0035446999999913E-2</c:v>
                </c:pt>
                <c:pt idx="36">
                  <c:v>7.6952850000000014E-3</c:v>
                </c:pt>
                <c:pt idx="37">
                  <c:v>7.2711810000000458E-3</c:v>
                </c:pt>
                <c:pt idx="38">
                  <c:v>7.8669280000000022E-3</c:v>
                </c:pt>
                <c:pt idx="39">
                  <c:v>7.8142280000000133E-3</c:v>
                </c:pt>
                <c:pt idx="40">
                  <c:v>8.7119289999999985E-3</c:v>
                </c:pt>
                <c:pt idx="41">
                  <c:v>1.0418781000000002E-2</c:v>
                </c:pt>
                <c:pt idx="42">
                  <c:v>1.3574443E-2</c:v>
                </c:pt>
                <c:pt idx="43">
                  <c:v>1.7468920000000002E-2</c:v>
                </c:pt>
                <c:pt idx="44">
                  <c:v>2.0483344000000195E-2</c:v>
                </c:pt>
                <c:pt idx="45">
                  <c:v>2.0999443000000003E-2</c:v>
                </c:pt>
                <c:pt idx="46">
                  <c:v>2.1811200000000225E-2</c:v>
                </c:pt>
                <c:pt idx="47">
                  <c:v>2.1147095000000012E-2</c:v>
                </c:pt>
                <c:pt idx="48">
                  <c:v>2.1568230000000001E-2</c:v>
                </c:pt>
                <c:pt idx="49">
                  <c:v>2.2091123000000011E-2</c:v>
                </c:pt>
                <c:pt idx="50">
                  <c:v>2.1347479000000006E-2</c:v>
                </c:pt>
                <c:pt idx="51">
                  <c:v>2.2368738000000003E-2</c:v>
                </c:pt>
                <c:pt idx="52">
                  <c:v>2.0507482999999993E-2</c:v>
                </c:pt>
                <c:pt idx="53">
                  <c:v>1.8354230999999999E-2</c:v>
                </c:pt>
                <c:pt idx="54">
                  <c:v>1.6706524000000146E-2</c:v>
                </c:pt>
                <c:pt idx="55">
                  <c:v>1.4011636999999903E-2</c:v>
                </c:pt>
                <c:pt idx="56">
                  <c:v>1.0756635999999998E-2</c:v>
                </c:pt>
                <c:pt idx="57">
                  <c:v>1.0282065000000003E-2</c:v>
                </c:pt>
                <c:pt idx="58">
                  <c:v>1.4671835999999999E-2</c:v>
                </c:pt>
                <c:pt idx="59">
                  <c:v>1.9656000000000003E-2</c:v>
                </c:pt>
                <c:pt idx="60">
                  <c:v>2.4000000000000011E-2</c:v>
                </c:pt>
              </c:numCache>
            </c:numRef>
          </c:yVal>
        </c:ser>
        <c:axId val="115194496"/>
        <c:axId val="115220864"/>
      </c:scatterChart>
      <c:valAx>
        <c:axId val="115194496"/>
        <c:scaling>
          <c:orientation val="minMax"/>
          <c:max val="2010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5220864"/>
        <c:crosses val="autoZero"/>
        <c:crossBetween val="midCat"/>
      </c:valAx>
      <c:valAx>
        <c:axId val="11522086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519449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3130128956623832"/>
          <c:y val="6.652360515021459E-2"/>
          <c:w val="0.82649472450175854"/>
          <c:h val="0.79399141630902115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cons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Sheet1!$B$2:$BJ$2</c:f>
              <c:numCache>
                <c:formatCode>General</c:formatCode>
                <c:ptCount val="61"/>
                <c:pt idx="0">
                  <c:v>0.65440926100000063</c:v>
                </c:pt>
                <c:pt idx="1">
                  <c:v>0.61450044199999998</c:v>
                </c:pt>
                <c:pt idx="2">
                  <c:v>0.61261512700000065</c:v>
                </c:pt>
                <c:pt idx="3">
                  <c:v>0.61455312399999951</c:v>
                </c:pt>
                <c:pt idx="4">
                  <c:v>0.63091482600000448</c:v>
                </c:pt>
                <c:pt idx="5">
                  <c:v>0.6240655899999995</c:v>
                </c:pt>
                <c:pt idx="6">
                  <c:v>0.6211705530000039</c:v>
                </c:pt>
                <c:pt idx="7">
                  <c:v>0.622207764</c:v>
                </c:pt>
                <c:pt idx="8">
                  <c:v>0.63398972600000436</c:v>
                </c:pt>
                <c:pt idx="9">
                  <c:v>0.6271219900000039</c:v>
                </c:pt>
                <c:pt idx="10">
                  <c:v>0.63031914899999997</c:v>
                </c:pt>
                <c:pt idx="11">
                  <c:v>0.62812041100000449</c:v>
                </c:pt>
                <c:pt idx="12">
                  <c:v>0.62028342199999997</c:v>
                </c:pt>
                <c:pt idx="13">
                  <c:v>0.61945613499999996</c:v>
                </c:pt>
                <c:pt idx="14">
                  <c:v>0.62010247100000004</c:v>
                </c:pt>
                <c:pt idx="15">
                  <c:v>0.617160339</c:v>
                </c:pt>
                <c:pt idx="16">
                  <c:v>0.61051161600000436</c:v>
                </c:pt>
                <c:pt idx="17">
                  <c:v>0.61004324800000065</c:v>
                </c:pt>
                <c:pt idx="18">
                  <c:v>0.61332160900000265</c:v>
                </c:pt>
                <c:pt idx="19">
                  <c:v>0.61468915100000165</c:v>
                </c:pt>
                <c:pt idx="20">
                  <c:v>0.62438601599999999</c:v>
                </c:pt>
                <c:pt idx="21">
                  <c:v>0.62264820700000756</c:v>
                </c:pt>
                <c:pt idx="22">
                  <c:v>0.62218272899999949</c:v>
                </c:pt>
                <c:pt idx="23">
                  <c:v>0.61636403100000003</c:v>
                </c:pt>
                <c:pt idx="24">
                  <c:v>0.62214071400000448</c:v>
                </c:pt>
                <c:pt idx="25">
                  <c:v>0.63125114500000001</c:v>
                </c:pt>
                <c:pt idx="26">
                  <c:v>0.63098761400000436</c:v>
                </c:pt>
                <c:pt idx="27">
                  <c:v>0.62942712199999951</c:v>
                </c:pt>
                <c:pt idx="28">
                  <c:v>0.62237335400000005</c:v>
                </c:pt>
                <c:pt idx="29">
                  <c:v>0.62102880300000518</c:v>
                </c:pt>
                <c:pt idx="30">
                  <c:v>0.62974785700000779</c:v>
                </c:pt>
                <c:pt idx="31">
                  <c:v>0.62028271700000004</c:v>
                </c:pt>
                <c:pt idx="32">
                  <c:v>0.6379872130000046</c:v>
                </c:pt>
                <c:pt idx="33">
                  <c:v>0.64748486400000005</c:v>
                </c:pt>
                <c:pt idx="34">
                  <c:v>0.63626650399999951</c:v>
                </c:pt>
                <c:pt idx="35">
                  <c:v>0.64436277399999997</c:v>
                </c:pt>
                <c:pt idx="36">
                  <c:v>0.64946974300000004</c:v>
                </c:pt>
                <c:pt idx="37">
                  <c:v>0.65387213900000063</c:v>
                </c:pt>
                <c:pt idx="38">
                  <c:v>0.656830837000007</c:v>
                </c:pt>
                <c:pt idx="39">
                  <c:v>0.65567939300000688</c:v>
                </c:pt>
                <c:pt idx="40">
                  <c:v>0.66123609999999999</c:v>
                </c:pt>
                <c:pt idx="41">
                  <c:v>0.6642245620000039</c:v>
                </c:pt>
                <c:pt idx="42">
                  <c:v>0.66803840900000344</c:v>
                </c:pt>
                <c:pt idx="43">
                  <c:v>0.67246602899999997</c:v>
                </c:pt>
                <c:pt idx="44">
                  <c:v>0.67052447400000448</c:v>
                </c:pt>
                <c:pt idx="45">
                  <c:v>0.67262330200000608</c:v>
                </c:pt>
                <c:pt idx="46">
                  <c:v>0.6727817820000046</c:v>
                </c:pt>
                <c:pt idx="47">
                  <c:v>0.66854687700000448</c:v>
                </c:pt>
                <c:pt idx="48">
                  <c:v>0.67305395999999995</c:v>
                </c:pt>
                <c:pt idx="49">
                  <c:v>0.67812049000000518</c:v>
                </c:pt>
                <c:pt idx="50">
                  <c:v>0.68636888899999959</c:v>
                </c:pt>
                <c:pt idx="51">
                  <c:v>0.694989403000004</c:v>
                </c:pt>
                <c:pt idx="52">
                  <c:v>0.69902182800000401</c:v>
                </c:pt>
                <c:pt idx="53">
                  <c:v>0.7004065659999954</c:v>
                </c:pt>
                <c:pt idx="54">
                  <c:v>0.69811590999999951</c:v>
                </c:pt>
                <c:pt idx="55">
                  <c:v>0.69779402500000065</c:v>
                </c:pt>
                <c:pt idx="56">
                  <c:v>0.69578099700000062</c:v>
                </c:pt>
                <c:pt idx="57">
                  <c:v>0.69801670700000007</c:v>
                </c:pt>
                <c:pt idx="58">
                  <c:v>0.70144861300000461</c:v>
                </c:pt>
                <c:pt idx="59">
                  <c:v>0.70835000000000004</c:v>
                </c:pt>
                <c:pt idx="60">
                  <c:v>0.70500000000000063</c:v>
                </c:pt>
              </c:numCache>
            </c:numRef>
          </c:y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inv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Sheet1!$B$3:$BJ$3</c:f>
              <c:numCache>
                <c:formatCode>General</c:formatCode>
                <c:ptCount val="61"/>
                <c:pt idx="0">
                  <c:v>0.18420156600000001</c:v>
                </c:pt>
                <c:pt idx="1">
                  <c:v>0.17742410800000041</c:v>
                </c:pt>
                <c:pt idx="2">
                  <c:v>0.15071169400000103</c:v>
                </c:pt>
                <c:pt idx="3">
                  <c:v>0.14869496400000001</c:v>
                </c:pt>
                <c:pt idx="4">
                  <c:v>0.14143007399999999</c:v>
                </c:pt>
                <c:pt idx="5">
                  <c:v>0.16638533900000024</c:v>
                </c:pt>
                <c:pt idx="6">
                  <c:v>0.16460905300000003</c:v>
                </c:pt>
                <c:pt idx="7">
                  <c:v>0.15289525000000123</c:v>
                </c:pt>
                <c:pt idx="8">
                  <c:v>0.13805650699999997</c:v>
                </c:pt>
                <c:pt idx="9">
                  <c:v>0.15495459900000041</c:v>
                </c:pt>
                <c:pt idx="10">
                  <c:v>0.14988601800000001</c:v>
                </c:pt>
                <c:pt idx="11">
                  <c:v>0.14353891299999999</c:v>
                </c:pt>
                <c:pt idx="12">
                  <c:v>0.15041830300000175</c:v>
                </c:pt>
                <c:pt idx="13">
                  <c:v>0.15182907100000001</c:v>
                </c:pt>
                <c:pt idx="14">
                  <c:v>0.15385774599999999</c:v>
                </c:pt>
                <c:pt idx="15">
                  <c:v>0.16437213200000003</c:v>
                </c:pt>
                <c:pt idx="16">
                  <c:v>0.16668782499999987</c:v>
                </c:pt>
                <c:pt idx="17">
                  <c:v>0.15449303200000175</c:v>
                </c:pt>
                <c:pt idx="18">
                  <c:v>0.15519894500000103</c:v>
                </c:pt>
                <c:pt idx="19">
                  <c:v>0.158878505</c:v>
                </c:pt>
                <c:pt idx="20">
                  <c:v>0.14677838800000106</c:v>
                </c:pt>
                <c:pt idx="21">
                  <c:v>0.15814696500000044</c:v>
                </c:pt>
                <c:pt idx="22">
                  <c:v>0.16770336900000021</c:v>
                </c:pt>
                <c:pt idx="23">
                  <c:v>0.176879115</c:v>
                </c:pt>
                <c:pt idx="24">
                  <c:v>0.16632210700000002</c:v>
                </c:pt>
                <c:pt idx="25">
                  <c:v>0.14056298500000092</c:v>
                </c:pt>
                <c:pt idx="26">
                  <c:v>0.16003507600000003</c:v>
                </c:pt>
                <c:pt idx="27">
                  <c:v>0.17797152799999988</c:v>
                </c:pt>
                <c:pt idx="28">
                  <c:v>0.19094951600000004</c:v>
                </c:pt>
                <c:pt idx="29">
                  <c:v>0.19237374099999988</c:v>
                </c:pt>
                <c:pt idx="30">
                  <c:v>0.17190918500000144</c:v>
                </c:pt>
                <c:pt idx="31">
                  <c:v>0.18306255599999999</c:v>
                </c:pt>
                <c:pt idx="32">
                  <c:v>0.15898192500000041</c:v>
                </c:pt>
                <c:pt idx="33">
                  <c:v>0.15965031399999999</c:v>
                </c:pt>
                <c:pt idx="34">
                  <c:v>0.187132718</c:v>
                </c:pt>
                <c:pt idx="35">
                  <c:v>0.17455838800000104</c:v>
                </c:pt>
                <c:pt idx="36">
                  <c:v>0.16737292899999967</c:v>
                </c:pt>
                <c:pt idx="37">
                  <c:v>0.16573769100000021</c:v>
                </c:pt>
                <c:pt idx="38">
                  <c:v>0.16108540500000001</c:v>
                </c:pt>
                <c:pt idx="39">
                  <c:v>0.15959212700000044</c:v>
                </c:pt>
                <c:pt idx="40">
                  <c:v>0.14843548000000195</c:v>
                </c:pt>
                <c:pt idx="41">
                  <c:v>0.13399309100000104</c:v>
                </c:pt>
                <c:pt idx="42">
                  <c:v>0.136354319</c:v>
                </c:pt>
                <c:pt idx="43">
                  <c:v>0.14297927199999999</c:v>
                </c:pt>
                <c:pt idx="44">
                  <c:v>0.154872128</c:v>
                </c:pt>
                <c:pt idx="45">
                  <c:v>0.15428810300000109</c:v>
                </c:pt>
                <c:pt idx="46">
                  <c:v>0.15821904700000175</c:v>
                </c:pt>
                <c:pt idx="47">
                  <c:v>0.16666266599999988</c:v>
                </c:pt>
                <c:pt idx="48">
                  <c:v>0.171808722</c:v>
                </c:pt>
                <c:pt idx="49">
                  <c:v>0.17549580400000103</c:v>
                </c:pt>
                <c:pt idx="50">
                  <c:v>0.17808370600000001</c:v>
                </c:pt>
                <c:pt idx="51">
                  <c:v>0.16156598200000041</c:v>
                </c:pt>
                <c:pt idx="52">
                  <c:v>0.15475977899999999</c:v>
                </c:pt>
                <c:pt idx="53">
                  <c:v>0.15524003600000158</c:v>
                </c:pt>
                <c:pt idx="54">
                  <c:v>0.16587741600000003</c:v>
                </c:pt>
                <c:pt idx="55">
                  <c:v>0.17187302199999988</c:v>
                </c:pt>
                <c:pt idx="56">
                  <c:v>0.1736859</c:v>
                </c:pt>
                <c:pt idx="57">
                  <c:v>0.16256322100000004</c:v>
                </c:pt>
                <c:pt idx="58">
                  <c:v>0.14791502200000103</c:v>
                </c:pt>
                <c:pt idx="59">
                  <c:v>0.1125599999999994</c:v>
                </c:pt>
                <c:pt idx="60">
                  <c:v>0.12400000000000012</c:v>
                </c:pt>
              </c:numCache>
            </c:numRef>
          </c:y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net ex</c:v>
                </c:pt>
              </c:strCache>
            </c:strRef>
          </c:tx>
          <c:spPr>
            <a:ln w="39554">
              <a:solidFill>
                <a:srgbClr val="92D05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Sheet1!$B$4:$BJ$4</c:f>
              <c:numCache>
                <c:formatCode>General</c:formatCode>
                <c:ptCount val="61"/>
                <c:pt idx="0">
                  <c:v>2.3833840000000283E-3</c:v>
                </c:pt>
                <c:pt idx="1">
                  <c:v>7.368111000000001E-3</c:v>
                </c:pt>
                <c:pt idx="2">
                  <c:v>3.3491490000000092E-3</c:v>
                </c:pt>
                <c:pt idx="3">
                  <c:v>-1.8455050000000083E-3</c:v>
                </c:pt>
                <c:pt idx="4">
                  <c:v>1.051525E-3</c:v>
                </c:pt>
                <c:pt idx="5">
                  <c:v>1.2056909999999998E-3</c:v>
                </c:pt>
                <c:pt idx="6">
                  <c:v>5.4869680000000547E-3</c:v>
                </c:pt>
                <c:pt idx="7">
                  <c:v>8.8917810000000048E-3</c:v>
                </c:pt>
                <c:pt idx="8">
                  <c:v>1.0702050000000061E-3</c:v>
                </c:pt>
                <c:pt idx="9">
                  <c:v>7.8957800000000139E-4</c:v>
                </c:pt>
                <c:pt idx="10">
                  <c:v>7.978723000000092E-3</c:v>
                </c:pt>
                <c:pt idx="11">
                  <c:v>8.9941260000000068E-3</c:v>
                </c:pt>
                <c:pt idx="12">
                  <c:v>7.0001710000000134E-3</c:v>
                </c:pt>
                <c:pt idx="13">
                  <c:v>7.9313690000001082E-3</c:v>
                </c:pt>
                <c:pt idx="14">
                  <c:v>1.039783E-2</c:v>
                </c:pt>
                <c:pt idx="15">
                  <c:v>7.7875120000000034E-3</c:v>
                </c:pt>
                <c:pt idx="16">
                  <c:v>4.9511240000000133E-3</c:v>
                </c:pt>
                <c:pt idx="17">
                  <c:v>4.3248439999999996E-3</c:v>
                </c:pt>
                <c:pt idx="18">
                  <c:v>1.5388000000000003E-3</c:v>
                </c:pt>
                <c:pt idx="19">
                  <c:v>1.4221860000000021E-3</c:v>
                </c:pt>
                <c:pt idx="20">
                  <c:v>3.8524509999999998E-3</c:v>
                </c:pt>
                <c:pt idx="21">
                  <c:v>5.3248100000000001E-4</c:v>
                </c:pt>
                <c:pt idx="22">
                  <c:v>-2.7465870000000269E-3</c:v>
                </c:pt>
                <c:pt idx="23">
                  <c:v>2.9660710000000002E-3</c:v>
                </c:pt>
                <c:pt idx="24">
                  <c:v>-5.3351100000000018E-4</c:v>
                </c:pt>
                <c:pt idx="25">
                  <c:v>9.7697990000000685E-3</c:v>
                </c:pt>
                <c:pt idx="26">
                  <c:v>-8.7690500000000247E-4</c:v>
                </c:pt>
                <c:pt idx="27">
                  <c:v>-1.1378750000000003E-2</c:v>
                </c:pt>
                <c:pt idx="28">
                  <c:v>-1.1073328000000007E-2</c:v>
                </c:pt>
                <c:pt idx="29">
                  <c:v>-8.7815160000000048E-3</c:v>
                </c:pt>
                <c:pt idx="30">
                  <c:v>-4.6985400000000002E-3</c:v>
                </c:pt>
                <c:pt idx="31">
                  <c:v>-3.9976970000000275E-3</c:v>
                </c:pt>
                <c:pt idx="32">
                  <c:v>-6.1477930000000134E-3</c:v>
                </c:pt>
                <c:pt idx="33">
                  <c:v>-1.4626831999999999E-2</c:v>
                </c:pt>
                <c:pt idx="34">
                  <c:v>-2.6126331999999999E-2</c:v>
                </c:pt>
                <c:pt idx="35">
                  <c:v>-2.7314760000000004E-2</c:v>
                </c:pt>
                <c:pt idx="36">
                  <c:v>-2.9707853999999999E-2</c:v>
                </c:pt>
                <c:pt idx="37">
                  <c:v>-3.0613968000000207E-2</c:v>
                </c:pt>
                <c:pt idx="38">
                  <c:v>-2.1586542000000011E-2</c:v>
                </c:pt>
                <c:pt idx="39">
                  <c:v>-1.6034002000000002E-2</c:v>
                </c:pt>
                <c:pt idx="40">
                  <c:v>-1.3378157000000003E-2</c:v>
                </c:pt>
                <c:pt idx="41">
                  <c:v>-4.505933000000001E-3</c:v>
                </c:pt>
                <c:pt idx="42">
                  <c:v>-5.171625000000046E-3</c:v>
                </c:pt>
                <c:pt idx="43">
                  <c:v>-9.6589380000000006E-3</c:v>
                </c:pt>
                <c:pt idx="44">
                  <c:v>-1.3083611000000005E-2</c:v>
                </c:pt>
                <c:pt idx="45">
                  <c:v>-1.2232457E-2</c:v>
                </c:pt>
                <c:pt idx="46">
                  <c:v>-1.2285514000000003E-2</c:v>
                </c:pt>
                <c:pt idx="47">
                  <c:v>-1.2169362999999919E-2</c:v>
                </c:pt>
                <c:pt idx="48">
                  <c:v>-1.8399954999999999E-2</c:v>
                </c:pt>
                <c:pt idx="49">
                  <c:v>-2.8021595999999999E-2</c:v>
                </c:pt>
                <c:pt idx="50">
                  <c:v>-3.8396222000000001E-2</c:v>
                </c:pt>
                <c:pt idx="51">
                  <c:v>-3.6067741000000014E-2</c:v>
                </c:pt>
                <c:pt idx="52">
                  <c:v>-4.0141699000000003E-2</c:v>
                </c:pt>
                <c:pt idx="53">
                  <c:v>-4.5242817999999997E-2</c:v>
                </c:pt>
                <c:pt idx="54">
                  <c:v>-5.2132661000000538E-2</c:v>
                </c:pt>
                <c:pt idx="55">
                  <c:v>-5.7182871000000114E-2</c:v>
                </c:pt>
                <c:pt idx="56">
                  <c:v>-5.7415161000000013E-2</c:v>
                </c:pt>
                <c:pt idx="57">
                  <c:v>-5.0704666000000134E-2</c:v>
                </c:pt>
                <c:pt idx="58">
                  <c:v>-4.901186900000002E-2</c:v>
                </c:pt>
                <c:pt idx="59">
                  <c:v>-2.734000000000001E-2</c:v>
                </c:pt>
                <c:pt idx="60">
                  <c:v>-3.5600000000000041E-2</c:v>
                </c:pt>
              </c:numCache>
            </c:numRef>
          </c:y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gov</c:v>
                </c:pt>
              </c:strCache>
            </c:strRef>
          </c:tx>
          <c:spPr>
            <a:ln w="39554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Sheet1!$B$5:$BJ$5</c:f>
              <c:numCache>
                <c:formatCode>General</c:formatCode>
                <c:ptCount val="61"/>
                <c:pt idx="0">
                  <c:v>0.15900578800000104</c:v>
                </c:pt>
                <c:pt idx="1">
                  <c:v>0.20070733900000123</c:v>
                </c:pt>
                <c:pt idx="2">
                  <c:v>0.23332402999999988</c:v>
                </c:pt>
                <c:pt idx="3">
                  <c:v>0.23859741600000103</c:v>
                </c:pt>
                <c:pt idx="4">
                  <c:v>0.22634069400000004</c:v>
                </c:pt>
                <c:pt idx="5">
                  <c:v>0.20834338100000152</c:v>
                </c:pt>
                <c:pt idx="6">
                  <c:v>0.20896204800000123</c:v>
                </c:pt>
                <c:pt idx="7">
                  <c:v>0.21622207800000001</c:v>
                </c:pt>
                <c:pt idx="8">
                  <c:v>0.22688356199999987</c:v>
                </c:pt>
                <c:pt idx="9">
                  <c:v>0.21713383300000041</c:v>
                </c:pt>
                <c:pt idx="10">
                  <c:v>0.21181610900000092</c:v>
                </c:pt>
                <c:pt idx="11">
                  <c:v>0.21934654900000092</c:v>
                </c:pt>
                <c:pt idx="12">
                  <c:v>0.22212736899999988</c:v>
                </c:pt>
                <c:pt idx="13">
                  <c:v>0.22078342500000003</c:v>
                </c:pt>
                <c:pt idx="14">
                  <c:v>0.21579264600000103</c:v>
                </c:pt>
                <c:pt idx="15">
                  <c:v>0.21054095400000092</c:v>
                </c:pt>
                <c:pt idx="16">
                  <c:v>0.21784943500000195</c:v>
                </c:pt>
                <c:pt idx="17">
                  <c:v>0.23125900999999999</c:v>
                </c:pt>
                <c:pt idx="18">
                  <c:v>0.23005056099999988</c:v>
                </c:pt>
                <c:pt idx="19">
                  <c:v>0.22490857400000003</c:v>
                </c:pt>
                <c:pt idx="20">
                  <c:v>0.22507945700000004</c:v>
                </c:pt>
                <c:pt idx="21">
                  <c:v>0.21867234599999999</c:v>
                </c:pt>
                <c:pt idx="22">
                  <c:v>0.21277970800000001</c:v>
                </c:pt>
                <c:pt idx="23">
                  <c:v>0.20379078300000092</c:v>
                </c:pt>
                <c:pt idx="24">
                  <c:v>0.21200400100000041</c:v>
                </c:pt>
                <c:pt idx="25">
                  <c:v>0.21841607100000143</c:v>
                </c:pt>
                <c:pt idx="26">
                  <c:v>0.20990902100000092</c:v>
                </c:pt>
                <c:pt idx="27">
                  <c:v>0.20398010000000041</c:v>
                </c:pt>
                <c:pt idx="28">
                  <c:v>0.19775045800000021</c:v>
                </c:pt>
                <c:pt idx="29">
                  <c:v>0.19541800000000106</c:v>
                </c:pt>
                <c:pt idx="30">
                  <c:v>0.20304149800000118</c:v>
                </c:pt>
                <c:pt idx="31">
                  <c:v>0.20068440600000001</c:v>
                </c:pt>
                <c:pt idx="32">
                  <c:v>0.20914791599999999</c:v>
                </c:pt>
                <c:pt idx="33">
                  <c:v>0.20749165400000041</c:v>
                </c:pt>
                <c:pt idx="34">
                  <c:v>0.20272711099999999</c:v>
                </c:pt>
                <c:pt idx="35">
                  <c:v>0.20839359800000001</c:v>
                </c:pt>
                <c:pt idx="36">
                  <c:v>0.21284276099999999</c:v>
                </c:pt>
                <c:pt idx="37">
                  <c:v>0.21100413800000103</c:v>
                </c:pt>
                <c:pt idx="38">
                  <c:v>0.203689907</c:v>
                </c:pt>
                <c:pt idx="39">
                  <c:v>0.20076248200000144</c:v>
                </c:pt>
                <c:pt idx="40">
                  <c:v>0.203723817</c:v>
                </c:pt>
                <c:pt idx="41">
                  <c:v>0.20628827999999999</c:v>
                </c:pt>
                <c:pt idx="42">
                  <c:v>0.20079466400000001</c:v>
                </c:pt>
                <c:pt idx="43">
                  <c:v>0.19419863800000003</c:v>
                </c:pt>
                <c:pt idx="44">
                  <c:v>0.18768700999999999</c:v>
                </c:pt>
                <c:pt idx="45">
                  <c:v>0.18530756500000001</c:v>
                </c:pt>
                <c:pt idx="46">
                  <c:v>0.18128468500000092</c:v>
                </c:pt>
                <c:pt idx="47">
                  <c:v>0.17694781800000103</c:v>
                </c:pt>
                <c:pt idx="48">
                  <c:v>0.17354864400000092</c:v>
                </c:pt>
                <c:pt idx="49">
                  <c:v>0.17440530300000123</c:v>
                </c:pt>
                <c:pt idx="50">
                  <c:v>0.17394362699999999</c:v>
                </c:pt>
                <c:pt idx="51">
                  <c:v>0.17950263499999999</c:v>
                </c:pt>
                <c:pt idx="52">
                  <c:v>0.18636009100000103</c:v>
                </c:pt>
                <c:pt idx="53">
                  <c:v>0.18960519100000103</c:v>
                </c:pt>
                <c:pt idx="54">
                  <c:v>0.18813933500000143</c:v>
                </c:pt>
                <c:pt idx="55">
                  <c:v>0.18751582500000041</c:v>
                </c:pt>
                <c:pt idx="56">
                  <c:v>0.18795572799999999</c:v>
                </c:pt>
                <c:pt idx="57">
                  <c:v>0.19012473699999988</c:v>
                </c:pt>
                <c:pt idx="58">
                  <c:v>0.19964823400000106</c:v>
                </c:pt>
                <c:pt idx="59">
                  <c:v>0.20645000000000024</c:v>
                </c:pt>
                <c:pt idx="60">
                  <c:v>0.20669999999999999</c:v>
                </c:pt>
              </c:numCache>
            </c:numRef>
          </c:yVal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Sheet1!$B$1:$BJ$1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xVal>
          <c:yVal>
            <c:numRef>
              <c:f>Sheet1!$B$6:$BJ$6</c:f>
              <c:numCache>
                <c:formatCode>General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</c:ser>
        <c:axId val="115318784"/>
        <c:axId val="115320320"/>
      </c:scatterChart>
      <c:valAx>
        <c:axId val="115318784"/>
        <c:scaling>
          <c:orientation val="minMax"/>
          <c:max val="2010"/>
          <c:min val="195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5320320"/>
        <c:crossesAt val="-100"/>
        <c:crossBetween val="midCat"/>
      </c:valAx>
      <c:valAx>
        <c:axId val="11532032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</a:t>
                </a:r>
                <a:r>
                  <a:rPr lang="en-US" dirty="0" smtClean="0"/>
                  <a:t>GDP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" sourceLinked="0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5318784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4687592864451149"/>
          <c:y val="4.1704647954178851E-2"/>
          <c:w val="0.81242672919109027"/>
          <c:h val="0.79399141630902115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54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Sheet1!$B$2:$DW$2</c:f>
              <c:numCache>
                <c:formatCode>General</c:formatCode>
                <c:ptCount val="126"/>
                <c:pt idx="0">
                  <c:v>0.17231379199999999</c:v>
                </c:pt>
                <c:pt idx="1">
                  <c:v>0.166898827</c:v>
                </c:pt>
                <c:pt idx="2">
                  <c:v>0.1612092490000003</c:v>
                </c:pt>
                <c:pt idx="3">
                  <c:v>0.16849037800000027</c:v>
                </c:pt>
                <c:pt idx="4">
                  <c:v>0.17988464300000001</c:v>
                </c:pt>
                <c:pt idx="5">
                  <c:v>0.17439937699999999</c:v>
                </c:pt>
                <c:pt idx="6">
                  <c:v>0.18419893000000043</c:v>
                </c:pt>
                <c:pt idx="7">
                  <c:v>0.17763796300000001</c:v>
                </c:pt>
                <c:pt idx="8">
                  <c:v>0.16019341300000001</c:v>
                </c:pt>
                <c:pt idx="9">
                  <c:v>0.16239316200000001</c:v>
                </c:pt>
                <c:pt idx="10">
                  <c:v>0.15239433200000047</c:v>
                </c:pt>
                <c:pt idx="11">
                  <c:v>0.136875472</c:v>
                </c:pt>
                <c:pt idx="12">
                  <c:v>0.13963324499999999</c:v>
                </c:pt>
                <c:pt idx="13">
                  <c:v>0.142639711</c:v>
                </c:pt>
                <c:pt idx="14">
                  <c:v>0.14287307299999988</c:v>
                </c:pt>
                <c:pt idx="15">
                  <c:v>0.1543342100000003</c:v>
                </c:pt>
                <c:pt idx="16">
                  <c:v>0.16144875800000028</c:v>
                </c:pt>
                <c:pt idx="17">
                  <c:v>0.16148273299999999</c:v>
                </c:pt>
                <c:pt idx="18">
                  <c:v>0.16338028199999999</c:v>
                </c:pt>
                <c:pt idx="19">
                  <c:v>0.15778383700000043</c:v>
                </c:pt>
                <c:pt idx="20">
                  <c:v>0.15257942299999999</c:v>
                </c:pt>
                <c:pt idx="21">
                  <c:v>0.14845415100000034</c:v>
                </c:pt>
                <c:pt idx="22">
                  <c:v>0.14289740000000034</c:v>
                </c:pt>
                <c:pt idx="23">
                  <c:v>0.14525204300000027</c:v>
                </c:pt>
                <c:pt idx="24">
                  <c:v>0.14521723300000058</c:v>
                </c:pt>
                <c:pt idx="25">
                  <c:v>0.14087086299999987</c:v>
                </c:pt>
                <c:pt idx="26">
                  <c:v>0.13209983700000028</c:v>
                </c:pt>
                <c:pt idx="27">
                  <c:v>0.13276693200000034</c:v>
                </c:pt>
                <c:pt idx="28">
                  <c:v>0.13530394000000001</c:v>
                </c:pt>
                <c:pt idx="29">
                  <c:v>0.13233191799999997</c:v>
                </c:pt>
                <c:pt idx="30">
                  <c:v>0.13090565600000001</c:v>
                </c:pt>
                <c:pt idx="31">
                  <c:v>0.14171325600000037</c:v>
                </c:pt>
                <c:pt idx="32">
                  <c:v>0.13603847599999999</c:v>
                </c:pt>
                <c:pt idx="33">
                  <c:v>0.14098788400000034</c:v>
                </c:pt>
                <c:pt idx="34">
                  <c:v>0.141071012</c:v>
                </c:pt>
                <c:pt idx="35">
                  <c:v>0.13976385499999999</c:v>
                </c:pt>
                <c:pt idx="36">
                  <c:v>0.14586870099999999</c:v>
                </c:pt>
                <c:pt idx="37">
                  <c:v>0.14460173100000001</c:v>
                </c:pt>
                <c:pt idx="38">
                  <c:v>0.14350521399999999</c:v>
                </c:pt>
                <c:pt idx="39">
                  <c:v>0.14038733700000031</c:v>
                </c:pt>
                <c:pt idx="40">
                  <c:v>0.13853997000000001</c:v>
                </c:pt>
                <c:pt idx="41">
                  <c:v>0.14044226700000037</c:v>
                </c:pt>
                <c:pt idx="42">
                  <c:v>0.13543910000000034</c:v>
                </c:pt>
                <c:pt idx="43">
                  <c:v>0.12593226099999999</c:v>
                </c:pt>
                <c:pt idx="44">
                  <c:v>0.12625420900000001</c:v>
                </c:pt>
                <c:pt idx="45">
                  <c:v>0.127893324</c:v>
                </c:pt>
                <c:pt idx="46">
                  <c:v>0.13023517900000001</c:v>
                </c:pt>
                <c:pt idx="47">
                  <c:v>0.13345917099999999</c:v>
                </c:pt>
                <c:pt idx="48">
                  <c:v>0.12790153000000001</c:v>
                </c:pt>
                <c:pt idx="49">
                  <c:v>0.13254543100000046</c:v>
                </c:pt>
                <c:pt idx="50">
                  <c:v>0.13150852199999988</c:v>
                </c:pt>
                <c:pt idx="51">
                  <c:v>0.13265368999999988</c:v>
                </c:pt>
                <c:pt idx="52">
                  <c:v>0.134005654</c:v>
                </c:pt>
                <c:pt idx="53">
                  <c:v>0.13292161799999988</c:v>
                </c:pt>
                <c:pt idx="54">
                  <c:v>0.13088527699999997</c:v>
                </c:pt>
                <c:pt idx="55">
                  <c:v>0.13546038900000038</c:v>
                </c:pt>
                <c:pt idx="56">
                  <c:v>0.13923629700000034</c:v>
                </c:pt>
                <c:pt idx="57">
                  <c:v>0.14418749900000027</c:v>
                </c:pt>
                <c:pt idx="58">
                  <c:v>0.13968423099999999</c:v>
                </c:pt>
                <c:pt idx="59">
                  <c:v>0.14395298100000034</c:v>
                </c:pt>
                <c:pt idx="60">
                  <c:v>0.14428616399999999</c:v>
                </c:pt>
                <c:pt idx="61">
                  <c:v>0.13893798100000046</c:v>
                </c:pt>
                <c:pt idx="62">
                  <c:v>0.14099966500000027</c:v>
                </c:pt>
                <c:pt idx="63">
                  <c:v>0.14398409000000034</c:v>
                </c:pt>
                <c:pt idx="64">
                  <c:v>0.14152549000000031</c:v>
                </c:pt>
                <c:pt idx="65">
                  <c:v>0.14539743600000046</c:v>
                </c:pt>
                <c:pt idx="66">
                  <c:v>0.14769343800000043</c:v>
                </c:pt>
                <c:pt idx="67">
                  <c:v>0.14892184999999999</c:v>
                </c:pt>
                <c:pt idx="68">
                  <c:v>0.14901069200000031</c:v>
                </c:pt>
                <c:pt idx="69">
                  <c:v>0.15711385999999999</c:v>
                </c:pt>
                <c:pt idx="70">
                  <c:v>0.15680329100000043</c:v>
                </c:pt>
                <c:pt idx="71">
                  <c:v>0.15490788500000052</c:v>
                </c:pt>
                <c:pt idx="72">
                  <c:v>0.15818663799999999</c:v>
                </c:pt>
                <c:pt idx="73">
                  <c:v>0.15056445900000043</c:v>
                </c:pt>
                <c:pt idx="74">
                  <c:v>0.151324713</c:v>
                </c:pt>
                <c:pt idx="75">
                  <c:v>0.15361949600000047</c:v>
                </c:pt>
                <c:pt idx="76">
                  <c:v>0.15361913300000046</c:v>
                </c:pt>
                <c:pt idx="77">
                  <c:v>0.14631563000000031</c:v>
                </c:pt>
                <c:pt idx="78">
                  <c:v>0.14477251699999988</c:v>
                </c:pt>
                <c:pt idx="79">
                  <c:v>0.14539379899999999</c:v>
                </c:pt>
                <c:pt idx="80">
                  <c:v>0.13707194</c:v>
                </c:pt>
                <c:pt idx="81">
                  <c:v>0.14539003500000031</c:v>
                </c:pt>
                <c:pt idx="82">
                  <c:v>0.13933616200000001</c:v>
                </c:pt>
                <c:pt idx="83">
                  <c:v>0.13696222999999999</c:v>
                </c:pt>
                <c:pt idx="84">
                  <c:v>0.12846897700000001</c:v>
                </c:pt>
                <c:pt idx="85">
                  <c:v>0.12966324600000001</c:v>
                </c:pt>
                <c:pt idx="86">
                  <c:v>0.12647983500000001</c:v>
                </c:pt>
                <c:pt idx="87">
                  <c:v>0.11748657600000002</c:v>
                </c:pt>
                <c:pt idx="88">
                  <c:v>0.11935763499999998</c:v>
                </c:pt>
                <c:pt idx="89">
                  <c:v>0.11601694000000012</c:v>
                </c:pt>
                <c:pt idx="90">
                  <c:v>0.11348664200000012</c:v>
                </c:pt>
                <c:pt idx="91">
                  <c:v>0.1097251760000003</c:v>
                </c:pt>
                <c:pt idx="92">
                  <c:v>0.10726093800000014</c:v>
                </c:pt>
                <c:pt idx="93">
                  <c:v>0.10667599300000002</c:v>
                </c:pt>
                <c:pt idx="94">
                  <c:v>0.11067281499999998</c:v>
                </c:pt>
                <c:pt idx="95">
                  <c:v>0.115149126</c:v>
                </c:pt>
                <c:pt idx="96">
                  <c:v>0.11273410800000012</c:v>
                </c:pt>
                <c:pt idx="97">
                  <c:v>0.11461658600000002</c:v>
                </c:pt>
                <c:pt idx="98">
                  <c:v>0.11425463399999999</c:v>
                </c:pt>
                <c:pt idx="99">
                  <c:v>0.11335622400000002</c:v>
                </c:pt>
                <c:pt idx="100">
                  <c:v>0.11740377200000016</c:v>
                </c:pt>
                <c:pt idx="101">
                  <c:v>0.11384699</c:v>
                </c:pt>
                <c:pt idx="102">
                  <c:v>0.112442707</c:v>
                </c:pt>
                <c:pt idx="103">
                  <c:v>0.11513208799999999</c:v>
                </c:pt>
                <c:pt idx="104">
                  <c:v>0.118390412</c:v>
                </c:pt>
                <c:pt idx="105">
                  <c:v>0.11767482300000009</c:v>
                </c:pt>
                <c:pt idx="106">
                  <c:v>0.11356659199999999</c:v>
                </c:pt>
                <c:pt idx="107">
                  <c:v>0.1155052710000002</c:v>
                </c:pt>
                <c:pt idx="108">
                  <c:v>0.113</c:v>
                </c:pt>
                <c:pt idx="109">
                  <c:v>0.114</c:v>
                </c:pt>
                <c:pt idx="110">
                  <c:v>0.114</c:v>
                </c:pt>
                <c:pt idx="111">
                  <c:v>0.10900000000000012</c:v>
                </c:pt>
                <c:pt idx="112">
                  <c:v>0.10229652400000026</c:v>
                </c:pt>
                <c:pt idx="113">
                  <c:v>9.8359751000000023E-2</c:v>
                </c:pt>
                <c:pt idx="114">
                  <c:v>9.3000000000000208E-2</c:v>
                </c:pt>
                <c:pt idx="115">
                  <c:v>9.3000000000000208E-2</c:v>
                </c:pt>
                <c:pt idx="116">
                  <c:v>9.0000000000000024E-2</c:v>
                </c:pt>
                <c:pt idx="117">
                  <c:v>8.5000000000000006E-2</c:v>
                </c:pt>
                <c:pt idx="118">
                  <c:v>8.1000000000000003E-2</c:v>
                </c:pt>
                <c:pt idx="119">
                  <c:v>8.5000000000000006E-2</c:v>
                </c:pt>
                <c:pt idx="120">
                  <c:v>8.7000000000000022E-2</c:v>
                </c:pt>
                <c:pt idx="121">
                  <c:v>8.9000000000000065E-2</c:v>
                </c:pt>
                <c:pt idx="122">
                  <c:v>9.0000000000000024E-2</c:v>
                </c:pt>
                <c:pt idx="123">
                  <c:v>8.9000000000000065E-2</c:v>
                </c:pt>
                <c:pt idx="124">
                  <c:v>8.7000000000000022E-2</c:v>
                </c:pt>
                <c:pt idx="125">
                  <c:v>8.6000000000000021E-2</c:v>
                </c:pt>
              </c:numCache>
            </c:numRef>
          </c:y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I</c:v>
                </c:pt>
              </c:strCache>
            </c:strRef>
          </c:tx>
          <c:spPr>
            <a:ln w="39554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Sheet1!$B$3:$DW$3</c:f>
              <c:numCache>
                <c:formatCode>General</c:formatCode>
                <c:ptCount val="126"/>
                <c:pt idx="0">
                  <c:v>0.18545574700000034</c:v>
                </c:pt>
                <c:pt idx="1">
                  <c:v>0.17243401799999999</c:v>
                </c:pt>
                <c:pt idx="2">
                  <c:v>0.15923452499999999</c:v>
                </c:pt>
                <c:pt idx="3">
                  <c:v>0.17078859800000001</c:v>
                </c:pt>
                <c:pt idx="4">
                  <c:v>0.18453824500000046</c:v>
                </c:pt>
                <c:pt idx="5">
                  <c:v>0.17877638400000043</c:v>
                </c:pt>
                <c:pt idx="6">
                  <c:v>0.18659112400000027</c:v>
                </c:pt>
                <c:pt idx="7">
                  <c:v>0.18223933400000059</c:v>
                </c:pt>
                <c:pt idx="8">
                  <c:v>0.16531131299999999</c:v>
                </c:pt>
                <c:pt idx="9">
                  <c:v>0.16378166599999988</c:v>
                </c:pt>
                <c:pt idx="10">
                  <c:v>0.16146469599999999</c:v>
                </c:pt>
                <c:pt idx="11">
                  <c:v>0.14578113200000034</c:v>
                </c:pt>
                <c:pt idx="12">
                  <c:v>0.14687962099999988</c:v>
                </c:pt>
                <c:pt idx="13">
                  <c:v>0.15570616300000034</c:v>
                </c:pt>
                <c:pt idx="14">
                  <c:v>0.16104931600000028</c:v>
                </c:pt>
                <c:pt idx="15">
                  <c:v>0.17372088599999999</c:v>
                </c:pt>
                <c:pt idx="16">
                  <c:v>0.18640016800000034</c:v>
                </c:pt>
                <c:pt idx="17">
                  <c:v>0.1881831910000003</c:v>
                </c:pt>
                <c:pt idx="18">
                  <c:v>0.18951207200000031</c:v>
                </c:pt>
                <c:pt idx="19">
                  <c:v>0.1845066930000003</c:v>
                </c:pt>
                <c:pt idx="20">
                  <c:v>0.17487612899999988</c:v>
                </c:pt>
                <c:pt idx="21">
                  <c:v>0.17609023600000043</c:v>
                </c:pt>
                <c:pt idx="22">
                  <c:v>0.170772374</c:v>
                </c:pt>
                <c:pt idx="23">
                  <c:v>0.17648829500000046</c:v>
                </c:pt>
                <c:pt idx="24">
                  <c:v>0.17428806099999999</c:v>
                </c:pt>
                <c:pt idx="25">
                  <c:v>0.1702387410000003</c:v>
                </c:pt>
                <c:pt idx="26">
                  <c:v>0.16309309100000027</c:v>
                </c:pt>
                <c:pt idx="27">
                  <c:v>0.16215085999999987</c:v>
                </c:pt>
                <c:pt idx="28">
                  <c:v>0.16590401399999999</c:v>
                </c:pt>
                <c:pt idx="29">
                  <c:v>0.16378261899999988</c:v>
                </c:pt>
                <c:pt idx="30">
                  <c:v>0.16150697899999997</c:v>
                </c:pt>
                <c:pt idx="31">
                  <c:v>0.17157133799999999</c:v>
                </c:pt>
                <c:pt idx="32">
                  <c:v>0.16117689899999987</c:v>
                </c:pt>
                <c:pt idx="33">
                  <c:v>0.16215681999999987</c:v>
                </c:pt>
                <c:pt idx="34">
                  <c:v>0.16055456199999987</c:v>
                </c:pt>
                <c:pt idx="35">
                  <c:v>0.160464673</c:v>
                </c:pt>
                <c:pt idx="36">
                  <c:v>0.16493479799999999</c:v>
                </c:pt>
                <c:pt idx="37">
                  <c:v>0.16103124499999999</c:v>
                </c:pt>
                <c:pt idx="38">
                  <c:v>0.15729545100000059</c:v>
                </c:pt>
                <c:pt idx="39">
                  <c:v>0.155382769</c:v>
                </c:pt>
                <c:pt idx="40">
                  <c:v>0.15416688600000031</c:v>
                </c:pt>
                <c:pt idx="41">
                  <c:v>0.15222341000000031</c:v>
                </c:pt>
                <c:pt idx="42">
                  <c:v>0.14815574500000001</c:v>
                </c:pt>
                <c:pt idx="43">
                  <c:v>0.13934314100000031</c:v>
                </c:pt>
                <c:pt idx="44">
                  <c:v>0.13399204100000034</c:v>
                </c:pt>
                <c:pt idx="45">
                  <c:v>0.13151626999999999</c:v>
                </c:pt>
                <c:pt idx="46">
                  <c:v>0.13346702699999999</c:v>
                </c:pt>
                <c:pt idx="47">
                  <c:v>0.13693885900000027</c:v>
                </c:pt>
                <c:pt idx="48">
                  <c:v>0.13087372999999963</c:v>
                </c:pt>
                <c:pt idx="49">
                  <c:v>0.13746981799999999</c:v>
                </c:pt>
                <c:pt idx="50">
                  <c:v>0.13722084000000001</c:v>
                </c:pt>
                <c:pt idx="51">
                  <c:v>0.139629789</c:v>
                </c:pt>
                <c:pt idx="52">
                  <c:v>0.14230269700000001</c:v>
                </c:pt>
                <c:pt idx="53">
                  <c:v>0.14228335900000028</c:v>
                </c:pt>
                <c:pt idx="54">
                  <c:v>0.1410522850000003</c:v>
                </c:pt>
                <c:pt idx="55">
                  <c:v>0.14623264599999999</c:v>
                </c:pt>
                <c:pt idx="56">
                  <c:v>0.15088992700000001</c:v>
                </c:pt>
                <c:pt idx="57">
                  <c:v>0.15713413700000034</c:v>
                </c:pt>
                <c:pt idx="58">
                  <c:v>0.15324322100000043</c:v>
                </c:pt>
                <c:pt idx="59">
                  <c:v>0.15806682999999999</c:v>
                </c:pt>
                <c:pt idx="60">
                  <c:v>0.15881877999999999</c:v>
                </c:pt>
                <c:pt idx="61">
                  <c:v>0.15398733000000062</c:v>
                </c:pt>
                <c:pt idx="62">
                  <c:v>0.15111707499999999</c:v>
                </c:pt>
                <c:pt idx="63">
                  <c:v>0.15335763999999999</c:v>
                </c:pt>
                <c:pt idx="64">
                  <c:v>0.15317744999999999</c:v>
                </c:pt>
                <c:pt idx="65">
                  <c:v>0.15741025600000053</c:v>
                </c:pt>
                <c:pt idx="66">
                  <c:v>0.16214983499999999</c:v>
                </c:pt>
                <c:pt idx="67">
                  <c:v>0.15992770800000031</c:v>
                </c:pt>
                <c:pt idx="68">
                  <c:v>0.16229568599999999</c:v>
                </c:pt>
                <c:pt idx="69">
                  <c:v>0.16733520199999999</c:v>
                </c:pt>
                <c:pt idx="70">
                  <c:v>0.16824219100000043</c:v>
                </c:pt>
                <c:pt idx="71">
                  <c:v>0.168604583</c:v>
                </c:pt>
                <c:pt idx="72">
                  <c:v>0.17381345500000034</c:v>
                </c:pt>
                <c:pt idx="73">
                  <c:v>0.16916515300000001</c:v>
                </c:pt>
                <c:pt idx="74">
                  <c:v>0.17098064900000001</c:v>
                </c:pt>
                <c:pt idx="75">
                  <c:v>0.17324840800000046</c:v>
                </c:pt>
                <c:pt idx="76">
                  <c:v>0.1767811470000003</c:v>
                </c:pt>
                <c:pt idx="77">
                  <c:v>0.17343233300000047</c:v>
                </c:pt>
                <c:pt idx="78">
                  <c:v>0.17485194200000001</c:v>
                </c:pt>
                <c:pt idx="79">
                  <c:v>0.17688936999999999</c:v>
                </c:pt>
                <c:pt idx="80">
                  <c:v>0.1739327460000003</c:v>
                </c:pt>
                <c:pt idx="81">
                  <c:v>0.18201646400000046</c:v>
                </c:pt>
                <c:pt idx="82">
                  <c:v>0.17885699999999999</c:v>
                </c:pt>
                <c:pt idx="83">
                  <c:v>0.17743686900000027</c:v>
                </c:pt>
                <c:pt idx="84">
                  <c:v>0.167366775</c:v>
                </c:pt>
                <c:pt idx="85">
                  <c:v>0.16496947000000034</c:v>
                </c:pt>
                <c:pt idx="86">
                  <c:v>0.162092924</c:v>
                </c:pt>
                <c:pt idx="87">
                  <c:v>0.15198928000000062</c:v>
                </c:pt>
                <c:pt idx="88">
                  <c:v>0.15506681800000024</c:v>
                </c:pt>
                <c:pt idx="89">
                  <c:v>0.15545326800000034</c:v>
                </c:pt>
                <c:pt idx="90">
                  <c:v>0.15421848900000065</c:v>
                </c:pt>
                <c:pt idx="91">
                  <c:v>0.15429696600000034</c:v>
                </c:pt>
                <c:pt idx="92">
                  <c:v>0.15351199400000043</c:v>
                </c:pt>
                <c:pt idx="93">
                  <c:v>0.15248771400000027</c:v>
                </c:pt>
                <c:pt idx="94">
                  <c:v>0.15504144600000058</c:v>
                </c:pt>
                <c:pt idx="95">
                  <c:v>0.15973371900000027</c:v>
                </c:pt>
                <c:pt idx="96">
                  <c:v>0.15983168400000031</c:v>
                </c:pt>
                <c:pt idx="97">
                  <c:v>0.16606669800000001</c:v>
                </c:pt>
                <c:pt idx="98">
                  <c:v>0.16746579600000031</c:v>
                </c:pt>
                <c:pt idx="99">
                  <c:v>0.169882008</c:v>
                </c:pt>
                <c:pt idx="100">
                  <c:v>0.17211519000000031</c:v>
                </c:pt>
                <c:pt idx="101">
                  <c:v>0.16898887900000001</c:v>
                </c:pt>
                <c:pt idx="102">
                  <c:v>0.17004143900000046</c:v>
                </c:pt>
                <c:pt idx="103">
                  <c:v>0.17624423200000058</c:v>
                </c:pt>
                <c:pt idx="104">
                  <c:v>0.17722911199999999</c:v>
                </c:pt>
                <c:pt idx="105">
                  <c:v>0.17621630500000046</c:v>
                </c:pt>
                <c:pt idx="106">
                  <c:v>0.17345702399999999</c:v>
                </c:pt>
                <c:pt idx="107">
                  <c:v>0.16798295599999999</c:v>
                </c:pt>
                <c:pt idx="108">
                  <c:v>0.16500000000000001</c:v>
                </c:pt>
                <c:pt idx="109">
                  <c:v>0.16600000000000001</c:v>
                </c:pt>
                <c:pt idx="110">
                  <c:v>0.16300000000000001</c:v>
                </c:pt>
                <c:pt idx="111">
                  <c:v>0.15800000000000031</c:v>
                </c:pt>
                <c:pt idx="112">
                  <c:v>0.15300000000000027</c:v>
                </c:pt>
                <c:pt idx="113">
                  <c:v>0.15000000000000024</c:v>
                </c:pt>
                <c:pt idx="114">
                  <c:v>0.14600000000000021</c:v>
                </c:pt>
                <c:pt idx="115">
                  <c:v>0.13400000000000001</c:v>
                </c:pt>
                <c:pt idx="116">
                  <c:v>0.11700000000000002</c:v>
                </c:pt>
                <c:pt idx="117">
                  <c:v>0.10900000000000012</c:v>
                </c:pt>
                <c:pt idx="118">
                  <c:v>0.11</c:v>
                </c:pt>
                <c:pt idx="119">
                  <c:v>0.115</c:v>
                </c:pt>
                <c:pt idx="120">
                  <c:v>0.12000000000000002</c:v>
                </c:pt>
                <c:pt idx="121">
                  <c:v>0.126</c:v>
                </c:pt>
                <c:pt idx="122">
                  <c:v>0.127</c:v>
                </c:pt>
                <c:pt idx="123">
                  <c:v>0.12300000000000012</c:v>
                </c:pt>
                <c:pt idx="124">
                  <c:v>0.125</c:v>
                </c:pt>
                <c:pt idx="125">
                  <c:v>0.126</c:v>
                </c:pt>
              </c:numCache>
            </c:numRef>
          </c:yVal>
        </c:ser>
        <c:ser>
          <c:idx val="4"/>
          <c:order val="2"/>
          <c:tx>
            <c:strRef>
              <c:f>Sheet1!$A$4</c:f>
              <c:strCache>
                <c:ptCount val="1"/>
                <c:pt idx="0">
                  <c:v>NX</c:v>
                </c:pt>
              </c:strCache>
            </c:strRef>
          </c:tx>
          <c:spPr>
            <a:ln w="39554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Sheet1!$B$4:$DW$4</c:f>
              <c:numCache>
                <c:formatCode>General</c:formatCode>
                <c:ptCount val="126"/>
                <c:pt idx="0">
                  <c:v>-1.3141955000000025E-2</c:v>
                </c:pt>
                <c:pt idx="1">
                  <c:v>-5.571848000000019E-3</c:v>
                </c:pt>
                <c:pt idx="2">
                  <c:v>1.9747240000000041E-3</c:v>
                </c:pt>
                <c:pt idx="3">
                  <c:v>-2.2982200000000049E-3</c:v>
                </c:pt>
                <c:pt idx="4">
                  <c:v>-4.6863730000000119E-3</c:v>
                </c:pt>
                <c:pt idx="5">
                  <c:v>-4.3770060000000001E-3</c:v>
                </c:pt>
                <c:pt idx="6">
                  <c:v>-2.3921939999999998E-3</c:v>
                </c:pt>
                <c:pt idx="7">
                  <c:v>-4.6326730000000099E-3</c:v>
                </c:pt>
                <c:pt idx="8">
                  <c:v>-5.1178999999999999E-3</c:v>
                </c:pt>
                <c:pt idx="9">
                  <c:v>-1.3576480000000001E-3</c:v>
                </c:pt>
                <c:pt idx="10">
                  <c:v>-9.0703640000000026E-3</c:v>
                </c:pt>
                <c:pt idx="11">
                  <c:v>-8.9358490000000235E-3</c:v>
                </c:pt>
                <c:pt idx="12">
                  <c:v>-7.2759540000000098E-3</c:v>
                </c:pt>
                <c:pt idx="13">
                  <c:v>-1.3037735E-2</c:v>
                </c:pt>
                <c:pt idx="14">
                  <c:v>-1.8176243000000002E-2</c:v>
                </c:pt>
                <c:pt idx="15">
                  <c:v>-1.9359562E-2</c:v>
                </c:pt>
                <c:pt idx="16">
                  <c:v>-2.495141E-2</c:v>
                </c:pt>
                <c:pt idx="17">
                  <c:v>-2.6700458E-2</c:v>
                </c:pt>
                <c:pt idx="18">
                  <c:v>-2.6131791000000001E-2</c:v>
                </c:pt>
                <c:pt idx="19">
                  <c:v>-2.6722855999999993E-2</c:v>
                </c:pt>
                <c:pt idx="20">
                  <c:v>-2.232099500000001E-2</c:v>
                </c:pt>
                <c:pt idx="21">
                  <c:v>-2.7636085000000012E-2</c:v>
                </c:pt>
                <c:pt idx="22">
                  <c:v>-2.7851490000000048E-2</c:v>
                </c:pt>
                <c:pt idx="23">
                  <c:v>-3.1236252000000058E-2</c:v>
                </c:pt>
                <c:pt idx="24">
                  <c:v>-2.9070829000000006E-2</c:v>
                </c:pt>
                <c:pt idx="25">
                  <c:v>-2.9345270000000048E-2</c:v>
                </c:pt>
                <c:pt idx="26">
                  <c:v>-3.1015519000000012E-2</c:v>
                </c:pt>
                <c:pt idx="27">
                  <c:v>-2.9405938000000059E-2</c:v>
                </c:pt>
                <c:pt idx="28">
                  <c:v>-3.0578386999999999E-2</c:v>
                </c:pt>
                <c:pt idx="29">
                  <c:v>-3.1429364000000001E-2</c:v>
                </c:pt>
                <c:pt idx="30">
                  <c:v>-3.0580334000000001E-2</c:v>
                </c:pt>
                <c:pt idx="31">
                  <c:v>-2.9837603000000049E-2</c:v>
                </c:pt>
                <c:pt idx="32">
                  <c:v>-2.5138422999999997E-2</c:v>
                </c:pt>
                <c:pt idx="33">
                  <c:v>-2.1188702E-2</c:v>
                </c:pt>
                <c:pt idx="34">
                  <c:v>-1.9483550000000058E-2</c:v>
                </c:pt>
                <c:pt idx="35">
                  <c:v>-2.0700819000000002E-2</c:v>
                </c:pt>
                <c:pt idx="36">
                  <c:v>-1.9047441000000033E-2</c:v>
                </c:pt>
                <c:pt idx="37">
                  <c:v>-1.6411178000000037E-2</c:v>
                </c:pt>
                <c:pt idx="38">
                  <c:v>-1.3790237E-2</c:v>
                </c:pt>
                <c:pt idx="39">
                  <c:v>-1.4977516E-2</c:v>
                </c:pt>
                <c:pt idx="40">
                  <c:v>-1.5626915999999998E-2</c:v>
                </c:pt>
                <c:pt idx="41">
                  <c:v>-1.1798392E-2</c:v>
                </c:pt>
                <c:pt idx="42">
                  <c:v>-1.2716643999999968E-2</c:v>
                </c:pt>
                <c:pt idx="43">
                  <c:v>-1.3427985000000003E-2</c:v>
                </c:pt>
                <c:pt idx="44">
                  <c:v>-7.7548380000000087E-3</c:v>
                </c:pt>
                <c:pt idx="45">
                  <c:v>-3.6229450000000002E-3</c:v>
                </c:pt>
                <c:pt idx="46">
                  <c:v>-3.2318479999999998E-3</c:v>
                </c:pt>
                <c:pt idx="47">
                  <c:v>-3.4796879999999999E-3</c:v>
                </c:pt>
                <c:pt idx="48">
                  <c:v>-2.9883530000000044E-3</c:v>
                </c:pt>
                <c:pt idx="49">
                  <c:v>-4.940272000000019E-3</c:v>
                </c:pt>
                <c:pt idx="50">
                  <c:v>-5.7123180000000088E-3</c:v>
                </c:pt>
                <c:pt idx="51">
                  <c:v>-6.9761000000000154E-3</c:v>
                </c:pt>
                <c:pt idx="52">
                  <c:v>-8.2970430000000005E-3</c:v>
                </c:pt>
                <c:pt idx="53">
                  <c:v>-9.3617410000000068E-3</c:v>
                </c:pt>
                <c:pt idx="54">
                  <c:v>-1.0152056999999996E-2</c:v>
                </c:pt>
                <c:pt idx="55">
                  <c:v>-1.0772255999999999E-2</c:v>
                </c:pt>
                <c:pt idx="56">
                  <c:v>-1.1668088000000024E-2</c:v>
                </c:pt>
                <c:pt idx="57">
                  <c:v>-1.2960834000000025E-2</c:v>
                </c:pt>
                <c:pt idx="58">
                  <c:v>-1.3558989E-2</c:v>
                </c:pt>
                <c:pt idx="59">
                  <c:v>-1.4113848999999998E-2</c:v>
                </c:pt>
                <c:pt idx="60">
                  <c:v>-1.4532615999999998E-2</c:v>
                </c:pt>
                <c:pt idx="61">
                  <c:v>-1.5035754E-2</c:v>
                </c:pt>
                <c:pt idx="62">
                  <c:v>-1.0117409999999999E-2</c:v>
                </c:pt>
                <c:pt idx="63">
                  <c:v>-9.3602920000000235E-3</c:v>
                </c:pt>
                <c:pt idx="64">
                  <c:v>-1.1665052000000007E-2</c:v>
                </c:pt>
                <c:pt idx="65">
                  <c:v>-1.2025641E-2</c:v>
                </c:pt>
                <c:pt idx="66">
                  <c:v>-1.4443726E-2</c:v>
                </c:pt>
                <c:pt idx="67">
                  <c:v>-1.1005858000000032E-2</c:v>
                </c:pt>
                <c:pt idx="68">
                  <c:v>-1.3284994E-2</c:v>
                </c:pt>
                <c:pt idx="69">
                  <c:v>-1.0233424000000001E-2</c:v>
                </c:pt>
                <c:pt idx="70">
                  <c:v>-1.1438899000000001E-2</c:v>
                </c:pt>
                <c:pt idx="71">
                  <c:v>-1.3696698E-2</c:v>
                </c:pt>
                <c:pt idx="72">
                  <c:v>-1.5638444000000001E-2</c:v>
                </c:pt>
                <c:pt idx="73">
                  <c:v>-1.8600694000000001E-2</c:v>
                </c:pt>
                <c:pt idx="74">
                  <c:v>-1.9655935999999999E-2</c:v>
                </c:pt>
                <c:pt idx="75">
                  <c:v>-1.9617834000000021E-2</c:v>
                </c:pt>
                <c:pt idx="76">
                  <c:v>-2.3172944000000001E-2</c:v>
                </c:pt>
                <c:pt idx="77">
                  <c:v>-2.7116701999999999E-2</c:v>
                </c:pt>
                <c:pt idx="78">
                  <c:v>-3.007942500000001E-2</c:v>
                </c:pt>
                <c:pt idx="79">
                  <c:v>-3.1485163000000052E-2</c:v>
                </c:pt>
                <c:pt idx="80">
                  <c:v>-3.686080600000001E-2</c:v>
                </c:pt>
                <c:pt idx="81">
                  <c:v>-3.6626428999999995E-2</c:v>
                </c:pt>
                <c:pt idx="82">
                  <c:v>-3.9520839000000002E-2</c:v>
                </c:pt>
                <c:pt idx="83">
                  <c:v>-4.0474639000000014E-2</c:v>
                </c:pt>
                <c:pt idx="84">
                  <c:v>-3.8897796999999998E-2</c:v>
                </c:pt>
                <c:pt idx="85">
                  <c:v>-3.5315931000000002E-2</c:v>
                </c:pt>
                <c:pt idx="86">
                  <c:v>-3.5613089000000001E-2</c:v>
                </c:pt>
                <c:pt idx="87">
                  <c:v>-3.4493064000000004E-2</c:v>
                </c:pt>
                <c:pt idx="88">
                  <c:v>-3.5709182999999999E-2</c:v>
                </c:pt>
                <c:pt idx="89">
                  <c:v>-3.9436327000000077E-2</c:v>
                </c:pt>
                <c:pt idx="90">
                  <c:v>-4.0722502000000022E-2</c:v>
                </c:pt>
                <c:pt idx="91">
                  <c:v>-4.4571789000000001E-2</c:v>
                </c:pt>
                <c:pt idx="92">
                  <c:v>-4.625105599999986E-2</c:v>
                </c:pt>
                <c:pt idx="93">
                  <c:v>-4.5811720000000097E-2</c:v>
                </c:pt>
                <c:pt idx="94">
                  <c:v>-4.4377515000000013E-2</c:v>
                </c:pt>
                <c:pt idx="95">
                  <c:v>-4.4593352000000003E-2</c:v>
                </c:pt>
                <c:pt idx="96">
                  <c:v>-4.7106198000000002E-2</c:v>
                </c:pt>
                <c:pt idx="97">
                  <c:v>-5.1458601999999999E-2</c:v>
                </c:pt>
                <c:pt idx="98">
                  <c:v>-5.3211162999999902E-2</c:v>
                </c:pt>
                <c:pt idx="99">
                  <c:v>-5.6525784000000003E-2</c:v>
                </c:pt>
                <c:pt idx="100">
                  <c:v>-5.4719496000000166E-2</c:v>
                </c:pt>
                <c:pt idx="101">
                  <c:v>-5.5141888999999888E-2</c:v>
                </c:pt>
                <c:pt idx="102">
                  <c:v>-5.7606579999999998E-2</c:v>
                </c:pt>
                <c:pt idx="103">
                  <c:v>-6.1112143000000001E-2</c:v>
                </c:pt>
                <c:pt idx="104">
                  <c:v>-5.8846285000000012E-2</c:v>
                </c:pt>
                <c:pt idx="105">
                  <c:v>-5.8541481999999999E-2</c:v>
                </c:pt>
                <c:pt idx="106">
                  <c:v>-5.9890433000000187E-2</c:v>
                </c:pt>
                <c:pt idx="107">
                  <c:v>-5.2477684000000129E-2</c:v>
                </c:pt>
                <c:pt idx="108">
                  <c:v>-5.3000000000000012E-2</c:v>
                </c:pt>
                <c:pt idx="109">
                  <c:v>-0.05</c:v>
                </c:pt>
                <c:pt idx="110">
                  <c:v>-4.9252815999999998E-2</c:v>
                </c:pt>
                <c:pt idx="111">
                  <c:v>-5.1999999999999998E-2</c:v>
                </c:pt>
                <c:pt idx="112">
                  <c:v>-5.1788310999999997E-2</c:v>
                </c:pt>
                <c:pt idx="113">
                  <c:v>-5.3000000000000012E-2</c:v>
                </c:pt>
                <c:pt idx="114">
                  <c:v>-5.2073665999999998E-2</c:v>
                </c:pt>
                <c:pt idx="115">
                  <c:v>-4.1157569999999956E-2</c:v>
                </c:pt>
                <c:pt idx="116">
                  <c:v>-2.6696290000000011E-2</c:v>
                </c:pt>
                <c:pt idx="117">
                  <c:v>-2.3947735000000001E-2</c:v>
                </c:pt>
                <c:pt idx="118">
                  <c:v>-2.9000000000000001E-2</c:v>
                </c:pt>
                <c:pt idx="119">
                  <c:v>-3.0000000000000002E-2</c:v>
                </c:pt>
                <c:pt idx="120">
                  <c:v>-3.3000000000000002E-2</c:v>
                </c:pt>
                <c:pt idx="121">
                  <c:v>-3.6999999999999998E-2</c:v>
                </c:pt>
                <c:pt idx="122">
                  <c:v>-3.6999999999999998E-2</c:v>
                </c:pt>
                <c:pt idx="123">
                  <c:v>-3.4000000000000002E-2</c:v>
                </c:pt>
                <c:pt idx="124">
                  <c:v>-3.7999999999999999E-2</c:v>
                </c:pt>
                <c:pt idx="125">
                  <c:v>-4.0000000000000022E-2</c:v>
                </c:pt>
              </c:numCache>
            </c:numRef>
          </c:yVal>
        </c:ser>
        <c:ser>
          <c:idx val="1"/>
          <c:order val="3"/>
          <c:tx>
            <c:strRef>
              <c:f>Sheet1!$A$5</c:f>
              <c:strCache>
                <c:ptCount val="1"/>
              </c:strCache>
            </c:strRef>
          </c:tx>
          <c:spPr>
            <a:ln w="13185">
              <a:solidFill>
                <a:schemeClr val="tx1"/>
              </a:solidFill>
              <a:prstDash val="solid"/>
            </a:ln>
          </c:spPr>
          <c:marker>
            <c:symbol val="none"/>
          </c:marker>
          <c:xVal>
            <c:numRef>
              <c:f>Sheet1!$B$1:$DW$1</c:f>
              <c:numCache>
                <c:formatCode>General</c:formatCode>
                <c:ptCount val="126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</c:numCache>
            </c:numRef>
          </c:xVal>
          <c:yVal>
            <c:numRef>
              <c:f>Sheet1!$B$5:$DW$5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</c:numCache>
            </c:numRef>
          </c:yVal>
        </c:ser>
        <c:axId val="139338496"/>
        <c:axId val="139340032"/>
      </c:scatterChart>
      <c:valAx>
        <c:axId val="139338496"/>
        <c:scaling>
          <c:orientation val="minMax"/>
          <c:max val="2012"/>
          <c:min val="1980"/>
        </c:scaling>
        <c:axPos val="b"/>
        <c:numFmt formatCode="General" sourceLinked="1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9340032"/>
        <c:crossesAt val="-100"/>
        <c:crossBetween val="midCat"/>
      </c:valAx>
      <c:valAx>
        <c:axId val="139340032"/>
        <c:scaling>
          <c:orientation val="minMax"/>
          <c:max val="0.2"/>
        </c:scaling>
        <c:axPos val="l"/>
        <c:title>
          <c:tx>
            <c:rich>
              <a:bodyPr/>
              <a:lstStyle/>
              <a:p>
                <a:pPr>
                  <a:defRPr sz="1869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 dirty="0"/>
                  <a:t>share of GDP 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5751072961373389"/>
            </c:manualLayout>
          </c:layout>
          <c:spPr>
            <a:noFill/>
            <a:ln w="26369">
              <a:noFill/>
            </a:ln>
          </c:spPr>
        </c:title>
        <c:numFmt formatCode="0.00" sourceLinked="0"/>
        <c:majorTickMark val="in"/>
        <c:tickLblPos val="nextTo"/>
        <c:spPr>
          <a:ln w="329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9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39338496"/>
        <c:crosses val="autoZero"/>
        <c:crossBetween val="midCat"/>
      </c:valAx>
      <c:spPr>
        <a:noFill/>
        <a:ln w="1318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9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192262602579169"/>
          <c:y val="6.652360515021459E-2"/>
          <c:w val="0.83587338804220357"/>
          <c:h val="0.79399141630902115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S</c:v>
                </c:pt>
              </c:strCache>
            </c:strRef>
          </c:tx>
          <c:spPr>
            <a:ln w="39540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Sheet1!$B$1:$GX$1</c:f>
              <c:numCache>
                <c:formatCode>General</c:formatCode>
                <c:ptCount val="205"/>
                <c:pt idx="0">
                  <c:v>1960</c:v>
                </c:pt>
                <c:pt idx="1">
                  <c:v>1960.25</c:v>
                </c:pt>
                <c:pt idx="2">
                  <c:v>1960.5</c:v>
                </c:pt>
                <c:pt idx="3">
                  <c:v>1960.75</c:v>
                </c:pt>
                <c:pt idx="4">
                  <c:v>1961</c:v>
                </c:pt>
                <c:pt idx="5">
                  <c:v>1961.25</c:v>
                </c:pt>
                <c:pt idx="6">
                  <c:v>1961.5</c:v>
                </c:pt>
                <c:pt idx="7">
                  <c:v>1961.75</c:v>
                </c:pt>
                <c:pt idx="8">
                  <c:v>1962</c:v>
                </c:pt>
                <c:pt idx="9">
                  <c:v>1962.25</c:v>
                </c:pt>
                <c:pt idx="10">
                  <c:v>1962.5</c:v>
                </c:pt>
                <c:pt idx="11">
                  <c:v>1962.75</c:v>
                </c:pt>
                <c:pt idx="12">
                  <c:v>1963</c:v>
                </c:pt>
                <c:pt idx="13">
                  <c:v>1963.25</c:v>
                </c:pt>
                <c:pt idx="14">
                  <c:v>1963.5</c:v>
                </c:pt>
                <c:pt idx="15">
                  <c:v>1963.75</c:v>
                </c:pt>
                <c:pt idx="16">
                  <c:v>1964</c:v>
                </c:pt>
                <c:pt idx="17">
                  <c:v>1964.25</c:v>
                </c:pt>
                <c:pt idx="18">
                  <c:v>1964.5</c:v>
                </c:pt>
                <c:pt idx="19">
                  <c:v>1964.75</c:v>
                </c:pt>
                <c:pt idx="20">
                  <c:v>1965</c:v>
                </c:pt>
                <c:pt idx="21">
                  <c:v>1965.25</c:v>
                </c:pt>
                <c:pt idx="22">
                  <c:v>1965.5</c:v>
                </c:pt>
                <c:pt idx="23">
                  <c:v>1965.75</c:v>
                </c:pt>
                <c:pt idx="24">
                  <c:v>1966</c:v>
                </c:pt>
                <c:pt idx="25">
                  <c:v>1966.25</c:v>
                </c:pt>
                <c:pt idx="26">
                  <c:v>1966.5</c:v>
                </c:pt>
                <c:pt idx="27">
                  <c:v>1966.75</c:v>
                </c:pt>
                <c:pt idx="28">
                  <c:v>1967</c:v>
                </c:pt>
                <c:pt idx="29">
                  <c:v>1967.25</c:v>
                </c:pt>
                <c:pt idx="30">
                  <c:v>1967.5</c:v>
                </c:pt>
                <c:pt idx="31">
                  <c:v>1967.75</c:v>
                </c:pt>
                <c:pt idx="32">
                  <c:v>1968</c:v>
                </c:pt>
                <c:pt idx="33">
                  <c:v>1968.25</c:v>
                </c:pt>
                <c:pt idx="34">
                  <c:v>1968.5</c:v>
                </c:pt>
                <c:pt idx="35">
                  <c:v>1968.75</c:v>
                </c:pt>
                <c:pt idx="36">
                  <c:v>1969</c:v>
                </c:pt>
                <c:pt idx="37">
                  <c:v>1969.25</c:v>
                </c:pt>
                <c:pt idx="38">
                  <c:v>1969.5</c:v>
                </c:pt>
                <c:pt idx="39">
                  <c:v>1969.75</c:v>
                </c:pt>
                <c:pt idx="40">
                  <c:v>1970</c:v>
                </c:pt>
                <c:pt idx="41">
                  <c:v>1970.25</c:v>
                </c:pt>
                <c:pt idx="42">
                  <c:v>1970.5</c:v>
                </c:pt>
                <c:pt idx="43">
                  <c:v>1970.75</c:v>
                </c:pt>
                <c:pt idx="44">
                  <c:v>1971</c:v>
                </c:pt>
                <c:pt idx="45">
                  <c:v>1971.25</c:v>
                </c:pt>
                <c:pt idx="46">
                  <c:v>1971.5</c:v>
                </c:pt>
                <c:pt idx="47">
                  <c:v>1971.75</c:v>
                </c:pt>
                <c:pt idx="48">
                  <c:v>1972</c:v>
                </c:pt>
                <c:pt idx="49">
                  <c:v>1972.25</c:v>
                </c:pt>
                <c:pt idx="50">
                  <c:v>1972.5</c:v>
                </c:pt>
                <c:pt idx="51">
                  <c:v>1972.75</c:v>
                </c:pt>
                <c:pt idx="52">
                  <c:v>1973</c:v>
                </c:pt>
                <c:pt idx="53">
                  <c:v>1973.25</c:v>
                </c:pt>
                <c:pt idx="54">
                  <c:v>1973.5</c:v>
                </c:pt>
                <c:pt idx="55">
                  <c:v>1973.75</c:v>
                </c:pt>
                <c:pt idx="56">
                  <c:v>1974</c:v>
                </c:pt>
                <c:pt idx="57">
                  <c:v>1974.25</c:v>
                </c:pt>
                <c:pt idx="58">
                  <c:v>1974.5</c:v>
                </c:pt>
                <c:pt idx="59">
                  <c:v>1974.75</c:v>
                </c:pt>
                <c:pt idx="60">
                  <c:v>1975</c:v>
                </c:pt>
                <c:pt idx="61">
                  <c:v>1975.25</c:v>
                </c:pt>
                <c:pt idx="62">
                  <c:v>1975.5</c:v>
                </c:pt>
                <c:pt idx="63">
                  <c:v>1975.75</c:v>
                </c:pt>
                <c:pt idx="64">
                  <c:v>1976</c:v>
                </c:pt>
                <c:pt idx="65">
                  <c:v>1976.25</c:v>
                </c:pt>
                <c:pt idx="66">
                  <c:v>1976.5</c:v>
                </c:pt>
                <c:pt idx="67">
                  <c:v>1976.75</c:v>
                </c:pt>
                <c:pt idx="68">
                  <c:v>1977</c:v>
                </c:pt>
                <c:pt idx="69">
                  <c:v>1977.25</c:v>
                </c:pt>
                <c:pt idx="70">
                  <c:v>1977.5</c:v>
                </c:pt>
                <c:pt idx="71">
                  <c:v>1977.75</c:v>
                </c:pt>
                <c:pt idx="72">
                  <c:v>1978</c:v>
                </c:pt>
                <c:pt idx="73">
                  <c:v>1978.25</c:v>
                </c:pt>
                <c:pt idx="74">
                  <c:v>1978.5</c:v>
                </c:pt>
                <c:pt idx="75">
                  <c:v>1978.75</c:v>
                </c:pt>
                <c:pt idx="76">
                  <c:v>1979</c:v>
                </c:pt>
                <c:pt idx="77">
                  <c:v>1979.25</c:v>
                </c:pt>
                <c:pt idx="78">
                  <c:v>1979.5</c:v>
                </c:pt>
                <c:pt idx="79">
                  <c:v>1979.75</c:v>
                </c:pt>
                <c:pt idx="80">
                  <c:v>1980</c:v>
                </c:pt>
                <c:pt idx="81">
                  <c:v>1980.25</c:v>
                </c:pt>
                <c:pt idx="82">
                  <c:v>1980.5</c:v>
                </c:pt>
                <c:pt idx="83">
                  <c:v>1980.75</c:v>
                </c:pt>
                <c:pt idx="84">
                  <c:v>1981</c:v>
                </c:pt>
                <c:pt idx="85">
                  <c:v>1981.25</c:v>
                </c:pt>
                <c:pt idx="86">
                  <c:v>1981.5</c:v>
                </c:pt>
                <c:pt idx="87">
                  <c:v>1981.75</c:v>
                </c:pt>
                <c:pt idx="88">
                  <c:v>1982</c:v>
                </c:pt>
                <c:pt idx="89">
                  <c:v>1982.25</c:v>
                </c:pt>
                <c:pt idx="90">
                  <c:v>1982.5</c:v>
                </c:pt>
                <c:pt idx="91">
                  <c:v>1982.75</c:v>
                </c:pt>
                <c:pt idx="92">
                  <c:v>1983</c:v>
                </c:pt>
                <c:pt idx="93">
                  <c:v>1983.25</c:v>
                </c:pt>
                <c:pt idx="94">
                  <c:v>1983.5</c:v>
                </c:pt>
                <c:pt idx="95">
                  <c:v>1983.75</c:v>
                </c:pt>
                <c:pt idx="96">
                  <c:v>1984</c:v>
                </c:pt>
                <c:pt idx="97">
                  <c:v>1984.25</c:v>
                </c:pt>
                <c:pt idx="98">
                  <c:v>1984.5</c:v>
                </c:pt>
                <c:pt idx="99">
                  <c:v>1984.75</c:v>
                </c:pt>
                <c:pt idx="100">
                  <c:v>1985</c:v>
                </c:pt>
                <c:pt idx="101">
                  <c:v>1985.25</c:v>
                </c:pt>
                <c:pt idx="102">
                  <c:v>1985.5</c:v>
                </c:pt>
                <c:pt idx="103">
                  <c:v>1985.75</c:v>
                </c:pt>
                <c:pt idx="104">
                  <c:v>1986</c:v>
                </c:pt>
                <c:pt idx="105">
                  <c:v>1986.25</c:v>
                </c:pt>
                <c:pt idx="106">
                  <c:v>1986.5</c:v>
                </c:pt>
                <c:pt idx="107">
                  <c:v>1986.75</c:v>
                </c:pt>
                <c:pt idx="108">
                  <c:v>1987</c:v>
                </c:pt>
                <c:pt idx="109">
                  <c:v>1987.25</c:v>
                </c:pt>
                <c:pt idx="110">
                  <c:v>1987.5</c:v>
                </c:pt>
                <c:pt idx="111">
                  <c:v>1987.75</c:v>
                </c:pt>
                <c:pt idx="112">
                  <c:v>1988</c:v>
                </c:pt>
                <c:pt idx="113">
                  <c:v>1988.25</c:v>
                </c:pt>
                <c:pt idx="114">
                  <c:v>1988.5</c:v>
                </c:pt>
                <c:pt idx="115">
                  <c:v>1988.75</c:v>
                </c:pt>
                <c:pt idx="116">
                  <c:v>1989</c:v>
                </c:pt>
                <c:pt idx="117">
                  <c:v>1989.25</c:v>
                </c:pt>
                <c:pt idx="118">
                  <c:v>1989.5</c:v>
                </c:pt>
                <c:pt idx="119">
                  <c:v>1989.75</c:v>
                </c:pt>
                <c:pt idx="120">
                  <c:v>1990</c:v>
                </c:pt>
                <c:pt idx="121">
                  <c:v>1990.25</c:v>
                </c:pt>
                <c:pt idx="122">
                  <c:v>1990.5</c:v>
                </c:pt>
                <c:pt idx="123">
                  <c:v>1990.75</c:v>
                </c:pt>
                <c:pt idx="124">
                  <c:v>1991</c:v>
                </c:pt>
                <c:pt idx="125">
                  <c:v>1991.25</c:v>
                </c:pt>
                <c:pt idx="126">
                  <c:v>1991.5</c:v>
                </c:pt>
                <c:pt idx="127">
                  <c:v>1991.75</c:v>
                </c:pt>
                <c:pt idx="128">
                  <c:v>1992</c:v>
                </c:pt>
                <c:pt idx="129">
                  <c:v>1992.25</c:v>
                </c:pt>
                <c:pt idx="130">
                  <c:v>1992.5</c:v>
                </c:pt>
                <c:pt idx="131">
                  <c:v>1992.75</c:v>
                </c:pt>
                <c:pt idx="132">
                  <c:v>1993</c:v>
                </c:pt>
                <c:pt idx="133">
                  <c:v>1993.25</c:v>
                </c:pt>
                <c:pt idx="134">
                  <c:v>1993.5</c:v>
                </c:pt>
                <c:pt idx="135">
                  <c:v>1993.75</c:v>
                </c:pt>
                <c:pt idx="136">
                  <c:v>1994</c:v>
                </c:pt>
                <c:pt idx="137">
                  <c:v>1994.25</c:v>
                </c:pt>
                <c:pt idx="138">
                  <c:v>1994.5</c:v>
                </c:pt>
                <c:pt idx="139">
                  <c:v>1994.75</c:v>
                </c:pt>
                <c:pt idx="140">
                  <c:v>1995</c:v>
                </c:pt>
                <c:pt idx="141">
                  <c:v>1995.25</c:v>
                </c:pt>
                <c:pt idx="142">
                  <c:v>1995.5</c:v>
                </c:pt>
                <c:pt idx="143">
                  <c:v>1995.75</c:v>
                </c:pt>
                <c:pt idx="144">
                  <c:v>1996</c:v>
                </c:pt>
                <c:pt idx="145">
                  <c:v>1996.25</c:v>
                </c:pt>
                <c:pt idx="146">
                  <c:v>1996.5</c:v>
                </c:pt>
                <c:pt idx="147">
                  <c:v>1996.75</c:v>
                </c:pt>
                <c:pt idx="148">
                  <c:v>1997</c:v>
                </c:pt>
                <c:pt idx="149">
                  <c:v>1997.25</c:v>
                </c:pt>
                <c:pt idx="150">
                  <c:v>1997.5</c:v>
                </c:pt>
                <c:pt idx="151">
                  <c:v>1997.75</c:v>
                </c:pt>
                <c:pt idx="152">
                  <c:v>1998</c:v>
                </c:pt>
                <c:pt idx="153">
                  <c:v>1998.25</c:v>
                </c:pt>
                <c:pt idx="154">
                  <c:v>1998.5</c:v>
                </c:pt>
                <c:pt idx="155">
                  <c:v>1998.75</c:v>
                </c:pt>
                <c:pt idx="156">
                  <c:v>1999</c:v>
                </c:pt>
                <c:pt idx="157">
                  <c:v>1999.25</c:v>
                </c:pt>
                <c:pt idx="158">
                  <c:v>1999.5</c:v>
                </c:pt>
                <c:pt idx="159">
                  <c:v>1999.75</c:v>
                </c:pt>
                <c:pt idx="160">
                  <c:v>2000</c:v>
                </c:pt>
                <c:pt idx="161">
                  <c:v>2000.25</c:v>
                </c:pt>
                <c:pt idx="162">
                  <c:v>2000.5</c:v>
                </c:pt>
                <c:pt idx="163">
                  <c:v>2000.75</c:v>
                </c:pt>
                <c:pt idx="164">
                  <c:v>2001</c:v>
                </c:pt>
                <c:pt idx="165">
                  <c:v>2001.25</c:v>
                </c:pt>
                <c:pt idx="166">
                  <c:v>2001.5</c:v>
                </c:pt>
                <c:pt idx="167">
                  <c:v>2001.75</c:v>
                </c:pt>
                <c:pt idx="168">
                  <c:v>2002</c:v>
                </c:pt>
                <c:pt idx="169">
                  <c:v>2002.25</c:v>
                </c:pt>
                <c:pt idx="170">
                  <c:v>2002.5</c:v>
                </c:pt>
                <c:pt idx="171">
                  <c:v>2002.75</c:v>
                </c:pt>
                <c:pt idx="172">
                  <c:v>2003</c:v>
                </c:pt>
                <c:pt idx="173">
                  <c:v>2003.25</c:v>
                </c:pt>
                <c:pt idx="174">
                  <c:v>2003.5</c:v>
                </c:pt>
                <c:pt idx="175">
                  <c:v>2003.75</c:v>
                </c:pt>
                <c:pt idx="176">
                  <c:v>2004</c:v>
                </c:pt>
                <c:pt idx="177">
                  <c:v>2004.25</c:v>
                </c:pt>
                <c:pt idx="178">
                  <c:v>2004.5</c:v>
                </c:pt>
                <c:pt idx="179">
                  <c:v>2004.75</c:v>
                </c:pt>
                <c:pt idx="180">
                  <c:v>2005</c:v>
                </c:pt>
                <c:pt idx="181">
                  <c:v>2005.25</c:v>
                </c:pt>
                <c:pt idx="182">
                  <c:v>2005.5</c:v>
                </c:pt>
                <c:pt idx="183">
                  <c:v>2005.75</c:v>
                </c:pt>
                <c:pt idx="184">
                  <c:v>2006</c:v>
                </c:pt>
                <c:pt idx="185">
                  <c:v>2006.25</c:v>
                </c:pt>
                <c:pt idx="186">
                  <c:v>2006.5</c:v>
                </c:pt>
                <c:pt idx="187">
                  <c:v>2006.75</c:v>
                </c:pt>
                <c:pt idx="188">
                  <c:v>2007</c:v>
                </c:pt>
                <c:pt idx="189">
                  <c:v>2007.25</c:v>
                </c:pt>
                <c:pt idx="190">
                  <c:v>2007.5</c:v>
                </c:pt>
                <c:pt idx="191">
                  <c:v>2007.75</c:v>
                </c:pt>
                <c:pt idx="192">
                  <c:v>2008</c:v>
                </c:pt>
                <c:pt idx="193">
                  <c:v>2008.25</c:v>
                </c:pt>
                <c:pt idx="194">
                  <c:v>2008.5</c:v>
                </c:pt>
                <c:pt idx="195">
                  <c:v>2008.75</c:v>
                </c:pt>
                <c:pt idx="196">
                  <c:v>2009</c:v>
                </c:pt>
                <c:pt idx="197">
                  <c:v>2009.25</c:v>
                </c:pt>
                <c:pt idx="198">
                  <c:v>2009.5</c:v>
                </c:pt>
                <c:pt idx="199">
                  <c:v>2009.75</c:v>
                </c:pt>
                <c:pt idx="200">
                  <c:v>2010</c:v>
                </c:pt>
                <c:pt idx="201">
                  <c:v>2010.25</c:v>
                </c:pt>
                <c:pt idx="202">
                  <c:v>2010.5</c:v>
                </c:pt>
                <c:pt idx="203">
                  <c:v>2010.75</c:v>
                </c:pt>
                <c:pt idx="204">
                  <c:v>2011</c:v>
                </c:pt>
              </c:numCache>
            </c:numRef>
          </c:xVal>
          <c:yVal>
            <c:numRef>
              <c:f>Sheet1!$B$2:$GX$2</c:f>
              <c:numCache>
                <c:formatCode>General</c:formatCode>
                <c:ptCount val="205"/>
                <c:pt idx="0">
                  <c:v>3.4206779889999996</c:v>
                </c:pt>
                <c:pt idx="1">
                  <c:v>3.45736336</c:v>
                </c:pt>
                <c:pt idx="2">
                  <c:v>3.4168754249999722</c:v>
                </c:pt>
                <c:pt idx="3">
                  <c:v>3.5548241359999997</c:v>
                </c:pt>
                <c:pt idx="4">
                  <c:v>3.6283361740000002</c:v>
                </c:pt>
                <c:pt idx="5">
                  <c:v>3.587300742000032</c:v>
                </c:pt>
                <c:pt idx="6">
                  <c:v>3.5814260239999998</c:v>
                </c:pt>
                <c:pt idx="7">
                  <c:v>3.5900753639999987</c:v>
                </c:pt>
                <c:pt idx="8">
                  <c:v>3.5277378930000012</c:v>
                </c:pt>
                <c:pt idx="9">
                  <c:v>3.3106599789999978</c:v>
                </c:pt>
                <c:pt idx="10">
                  <c:v>3.337296271</c:v>
                </c:pt>
                <c:pt idx="11">
                  <c:v>3.4946790829999999</c:v>
                </c:pt>
                <c:pt idx="12">
                  <c:v>3.5160385059999997</c:v>
                </c:pt>
                <c:pt idx="13">
                  <c:v>3.5138107000000001</c:v>
                </c:pt>
                <c:pt idx="14">
                  <c:v>3.503651386</c:v>
                </c:pt>
                <c:pt idx="15">
                  <c:v>3.4387535909999998</c:v>
                </c:pt>
                <c:pt idx="16">
                  <c:v>3.420353602</c:v>
                </c:pt>
                <c:pt idx="17">
                  <c:v>3.4379808770000002</c:v>
                </c:pt>
                <c:pt idx="18">
                  <c:v>3.4418823269999987</c:v>
                </c:pt>
                <c:pt idx="19">
                  <c:v>3.4761311430000004</c:v>
                </c:pt>
                <c:pt idx="20">
                  <c:v>3.433907</c:v>
                </c:pt>
                <c:pt idx="21">
                  <c:v>3.3622678999999978</c:v>
                </c:pt>
                <c:pt idx="22">
                  <c:v>3.3869353279999999</c:v>
                </c:pt>
                <c:pt idx="23">
                  <c:v>3.387073177</c:v>
                </c:pt>
                <c:pt idx="24">
                  <c:v>3.2865373640000146</c:v>
                </c:pt>
                <c:pt idx="25">
                  <c:v>3.2790848830000003</c:v>
                </c:pt>
                <c:pt idx="26">
                  <c:v>3.1778943390000003</c:v>
                </c:pt>
                <c:pt idx="27">
                  <c:v>3.2297753130000002</c:v>
                </c:pt>
                <c:pt idx="28">
                  <c:v>3.3163579109999977</c:v>
                </c:pt>
                <c:pt idx="29">
                  <c:v>3.338071872</c:v>
                </c:pt>
                <c:pt idx="30">
                  <c:v>3.3787174430000002</c:v>
                </c:pt>
                <c:pt idx="31">
                  <c:v>3.4023755129999995</c:v>
                </c:pt>
                <c:pt idx="32">
                  <c:v>3.2963345080000201</c:v>
                </c:pt>
                <c:pt idx="33">
                  <c:v>3.3594204179999987</c:v>
                </c:pt>
                <c:pt idx="34">
                  <c:v>3.3631410860000002</c:v>
                </c:pt>
                <c:pt idx="35">
                  <c:v>3.4771916260000002</c:v>
                </c:pt>
                <c:pt idx="36">
                  <c:v>3.3964051409999967</c:v>
                </c:pt>
                <c:pt idx="37">
                  <c:v>3.3389440629999996</c:v>
                </c:pt>
                <c:pt idx="38">
                  <c:v>3.2854288870000001</c:v>
                </c:pt>
                <c:pt idx="39">
                  <c:v>3.2653370830000052</c:v>
                </c:pt>
                <c:pt idx="40">
                  <c:v>3.2387184149999997</c:v>
                </c:pt>
                <c:pt idx="41">
                  <c:v>3.1010406539999997</c:v>
                </c:pt>
                <c:pt idx="42">
                  <c:v>3.1629596379999998</c:v>
                </c:pt>
                <c:pt idx="43">
                  <c:v>3.2668796430000002</c:v>
                </c:pt>
                <c:pt idx="44">
                  <c:v>3.2744238229999998</c:v>
                </c:pt>
                <c:pt idx="45">
                  <c:v>3.2649877550000275</c:v>
                </c:pt>
                <c:pt idx="46">
                  <c:v>3.247472127</c:v>
                </c:pt>
                <c:pt idx="47">
                  <c:v>3.3055274450000001</c:v>
                </c:pt>
                <c:pt idx="48">
                  <c:v>3.323912108</c:v>
                </c:pt>
                <c:pt idx="49">
                  <c:v>3.2649941250000012</c:v>
                </c:pt>
                <c:pt idx="50">
                  <c:v>3.2902047550000146</c:v>
                </c:pt>
                <c:pt idx="51">
                  <c:v>3.3798053009999967</c:v>
                </c:pt>
                <c:pt idx="52">
                  <c:v>3.2634725490000012</c:v>
                </c:pt>
                <c:pt idx="53">
                  <c:v>3.1956444769999997</c:v>
                </c:pt>
                <c:pt idx="54">
                  <c:v>3.289945855</c:v>
                </c:pt>
                <c:pt idx="55">
                  <c:v>3.1556452019999988</c:v>
                </c:pt>
                <c:pt idx="56">
                  <c:v>3.1375577600000146</c:v>
                </c:pt>
                <c:pt idx="57">
                  <c:v>3.0311450699999987</c:v>
                </c:pt>
                <c:pt idx="58">
                  <c:v>2.9198897399999977</c:v>
                </c:pt>
                <c:pt idx="59">
                  <c:v>2.9352255919999997</c:v>
                </c:pt>
                <c:pt idx="60">
                  <c:v>3.0744629159999977</c:v>
                </c:pt>
                <c:pt idx="61">
                  <c:v>3.1561852959999999</c:v>
                </c:pt>
                <c:pt idx="62">
                  <c:v>3.0230598530000004</c:v>
                </c:pt>
                <c:pt idx="63">
                  <c:v>3.0251959859999999</c:v>
                </c:pt>
                <c:pt idx="64">
                  <c:v>3.0438468309999998</c:v>
                </c:pt>
                <c:pt idx="65">
                  <c:v>3.0862641609999999</c:v>
                </c:pt>
                <c:pt idx="66">
                  <c:v>3.08688121</c:v>
                </c:pt>
                <c:pt idx="67">
                  <c:v>3.0970478639999999</c:v>
                </c:pt>
                <c:pt idx="68">
                  <c:v>3.0594741809999997</c:v>
                </c:pt>
                <c:pt idx="69">
                  <c:v>3.0476302610000192</c:v>
                </c:pt>
                <c:pt idx="70">
                  <c:v>3.02124893499998</c:v>
                </c:pt>
                <c:pt idx="71">
                  <c:v>3.0260869809999997</c:v>
                </c:pt>
                <c:pt idx="72">
                  <c:v>3.0425620029999996</c:v>
                </c:pt>
                <c:pt idx="73">
                  <c:v>2.9893740270000002</c:v>
                </c:pt>
                <c:pt idx="74">
                  <c:v>3.0214373070000002</c:v>
                </c:pt>
                <c:pt idx="75">
                  <c:v>2.9865379139999999</c:v>
                </c:pt>
                <c:pt idx="76">
                  <c:v>3.05403</c:v>
                </c:pt>
                <c:pt idx="77">
                  <c:v>3.0829687699999999</c:v>
                </c:pt>
                <c:pt idx="78">
                  <c:v>3.1079471480000169</c:v>
                </c:pt>
                <c:pt idx="79">
                  <c:v>3.1288292850000001</c:v>
                </c:pt>
                <c:pt idx="80">
                  <c:v>3.1177360600000052</c:v>
                </c:pt>
                <c:pt idx="81">
                  <c:v>3.2380875730000001</c:v>
                </c:pt>
                <c:pt idx="82">
                  <c:v>3.3150979819999997</c:v>
                </c:pt>
                <c:pt idx="83">
                  <c:v>3.27768902</c:v>
                </c:pt>
                <c:pt idx="84">
                  <c:v>3.1880694439999999</c:v>
                </c:pt>
                <c:pt idx="85">
                  <c:v>3.232574069</c:v>
                </c:pt>
                <c:pt idx="86">
                  <c:v>3.153986937</c:v>
                </c:pt>
                <c:pt idx="87">
                  <c:v>3.2237996060000169</c:v>
                </c:pt>
                <c:pt idx="88">
                  <c:v>3.2623392570000256</c:v>
                </c:pt>
                <c:pt idx="89">
                  <c:v>3.2383478349999999</c:v>
                </c:pt>
                <c:pt idx="90">
                  <c:v>3.2771651909999999</c:v>
                </c:pt>
                <c:pt idx="91">
                  <c:v>3.3338210720000001</c:v>
                </c:pt>
                <c:pt idx="92">
                  <c:v>3.3730042890000003</c:v>
                </c:pt>
                <c:pt idx="93">
                  <c:v>3.363570444</c:v>
                </c:pt>
                <c:pt idx="94">
                  <c:v>3.2989721780000001</c:v>
                </c:pt>
                <c:pt idx="95">
                  <c:v>3.2293197310000012</c:v>
                </c:pt>
                <c:pt idx="96">
                  <c:v>3.1674768080000146</c:v>
                </c:pt>
                <c:pt idx="97">
                  <c:v>3.1296087859999999</c:v>
                </c:pt>
                <c:pt idx="98">
                  <c:v>3.1645130780000192</c:v>
                </c:pt>
                <c:pt idx="99">
                  <c:v>3.1858695090000002</c:v>
                </c:pt>
                <c:pt idx="100">
                  <c:v>3.212934154</c:v>
                </c:pt>
                <c:pt idx="101">
                  <c:v>3.2443352730000012</c:v>
                </c:pt>
                <c:pt idx="102">
                  <c:v>3.2120509589999999</c:v>
                </c:pt>
                <c:pt idx="103">
                  <c:v>3.3165788079999987</c:v>
                </c:pt>
                <c:pt idx="104">
                  <c:v>3.3864472209999987</c:v>
                </c:pt>
                <c:pt idx="105">
                  <c:v>3.4345199399999977</c:v>
                </c:pt>
                <c:pt idx="106">
                  <c:v>3.3953643709999999</c:v>
                </c:pt>
                <c:pt idx="107">
                  <c:v>3.4740227369999999</c:v>
                </c:pt>
                <c:pt idx="108">
                  <c:v>3.5875016590000142</c:v>
                </c:pt>
                <c:pt idx="109">
                  <c:v>3.5883810360000012</c:v>
                </c:pt>
                <c:pt idx="110">
                  <c:v>3.6191836080000002</c:v>
                </c:pt>
                <c:pt idx="111">
                  <c:v>3.4434500420000012</c:v>
                </c:pt>
                <c:pt idx="112">
                  <c:v>3.4873198280000142</c:v>
                </c:pt>
                <c:pt idx="113">
                  <c:v>3.4904201169999998</c:v>
                </c:pt>
                <c:pt idx="114">
                  <c:v>3.4839691610000001</c:v>
                </c:pt>
                <c:pt idx="115">
                  <c:v>3.4898419919999997</c:v>
                </c:pt>
                <c:pt idx="116">
                  <c:v>3.4955528799999978</c:v>
                </c:pt>
                <c:pt idx="117">
                  <c:v>3.5099399660000001</c:v>
                </c:pt>
                <c:pt idx="118">
                  <c:v>3.5639744620000169</c:v>
                </c:pt>
                <c:pt idx="119">
                  <c:v>3.5881404590000003</c:v>
                </c:pt>
                <c:pt idx="120">
                  <c:v>3.5044888319999998</c:v>
                </c:pt>
                <c:pt idx="121">
                  <c:v>3.4920404319999809</c:v>
                </c:pt>
                <c:pt idx="122">
                  <c:v>3.3957416849999977</c:v>
                </c:pt>
                <c:pt idx="123">
                  <c:v>3.481747178</c:v>
                </c:pt>
                <c:pt idx="124">
                  <c:v>3.5870256790000004</c:v>
                </c:pt>
                <c:pt idx="125">
                  <c:v>3.5330574969999997</c:v>
                </c:pt>
                <c:pt idx="126">
                  <c:v>3.536055819999981</c:v>
                </c:pt>
                <c:pt idx="127">
                  <c:v>3.6010425609999999</c:v>
                </c:pt>
                <c:pt idx="128">
                  <c:v>3.5602377760000192</c:v>
                </c:pt>
                <c:pt idx="129">
                  <c:v>3.500474536</c:v>
                </c:pt>
                <c:pt idx="130">
                  <c:v>3.4897522420000002</c:v>
                </c:pt>
                <c:pt idx="131">
                  <c:v>3.5327357400000001</c:v>
                </c:pt>
                <c:pt idx="132">
                  <c:v>3.5522088469999997</c:v>
                </c:pt>
                <c:pt idx="133">
                  <c:v>3.5431670620000215</c:v>
                </c:pt>
                <c:pt idx="134">
                  <c:v>3.565807156</c:v>
                </c:pt>
                <c:pt idx="135">
                  <c:v>3.5696285190000001</c:v>
                </c:pt>
                <c:pt idx="136">
                  <c:v>3.51348364</c:v>
                </c:pt>
                <c:pt idx="137">
                  <c:v>3.4720880849999967</c:v>
                </c:pt>
                <c:pt idx="138">
                  <c:v>3.4858569509999997</c:v>
                </c:pt>
                <c:pt idx="139">
                  <c:v>3.4637959630000004</c:v>
                </c:pt>
                <c:pt idx="140">
                  <c:v>3.5296094389999988</c:v>
                </c:pt>
                <c:pt idx="141">
                  <c:v>3.5942249790000003</c:v>
                </c:pt>
                <c:pt idx="142">
                  <c:v>3.6494969199999998</c:v>
                </c:pt>
                <c:pt idx="143">
                  <c:v>3.6953894599999999</c:v>
                </c:pt>
                <c:pt idx="144">
                  <c:v>3.7403861380000012</c:v>
                </c:pt>
                <c:pt idx="145">
                  <c:v>3.7315619099999999</c:v>
                </c:pt>
                <c:pt idx="146">
                  <c:v>3.7350472720000001</c:v>
                </c:pt>
                <c:pt idx="147">
                  <c:v>3.732648073999981</c:v>
                </c:pt>
                <c:pt idx="148">
                  <c:v>3.7154739089999995</c:v>
                </c:pt>
                <c:pt idx="149">
                  <c:v>3.8550013169999997</c:v>
                </c:pt>
                <c:pt idx="150">
                  <c:v>3.934868963999981</c:v>
                </c:pt>
                <c:pt idx="151">
                  <c:v>3.9428141129999998</c:v>
                </c:pt>
                <c:pt idx="152">
                  <c:v>4.1186283399999946</c:v>
                </c:pt>
                <c:pt idx="153">
                  <c:v>4.1476788789999635</c:v>
                </c:pt>
                <c:pt idx="154">
                  <c:v>3.9341809839999997</c:v>
                </c:pt>
                <c:pt idx="155">
                  <c:v>4.164947736999947</c:v>
                </c:pt>
                <c:pt idx="156">
                  <c:v>4.1900676059999995</c:v>
                </c:pt>
                <c:pt idx="157">
                  <c:v>4.2938497069999997</c:v>
                </c:pt>
                <c:pt idx="158">
                  <c:v>4.1737614060000023</c:v>
                </c:pt>
                <c:pt idx="159">
                  <c:v>4.4475595719999745</c:v>
                </c:pt>
                <c:pt idx="160">
                  <c:v>4.5386874710000003</c:v>
                </c:pt>
                <c:pt idx="161">
                  <c:v>4.3756553759999965</c:v>
                </c:pt>
                <c:pt idx="162">
                  <c:v>4.3773109659999845</c:v>
                </c:pt>
                <c:pt idx="163">
                  <c:v>4.1908496319999955</c:v>
                </c:pt>
                <c:pt idx="164">
                  <c:v>4.0354160409999755</c:v>
                </c:pt>
                <c:pt idx="165">
                  <c:v>4.1112331739999997</c:v>
                </c:pt>
                <c:pt idx="166">
                  <c:v>3.9212758409999999</c:v>
                </c:pt>
                <c:pt idx="167">
                  <c:v>4.0591110559999946</c:v>
                </c:pt>
                <c:pt idx="168">
                  <c:v>4.0701726020000004</c:v>
                </c:pt>
                <c:pt idx="169">
                  <c:v>3.9022962199999998</c:v>
                </c:pt>
                <c:pt idx="170">
                  <c:v>3.704053692</c:v>
                </c:pt>
                <c:pt idx="171">
                  <c:v>3.800990638</c:v>
                </c:pt>
                <c:pt idx="172">
                  <c:v>3.766251231</c:v>
                </c:pt>
                <c:pt idx="173">
                  <c:v>3.9189766809999997</c:v>
                </c:pt>
                <c:pt idx="174">
                  <c:v>3.9341975890000001</c:v>
                </c:pt>
                <c:pt idx="175">
                  <c:v>4.1082693380000004</c:v>
                </c:pt>
                <c:pt idx="176">
                  <c:v>4.18</c:v>
                </c:pt>
                <c:pt idx="177">
                  <c:v>4.2</c:v>
                </c:pt>
                <c:pt idx="178">
                  <c:v>4.18</c:v>
                </c:pt>
                <c:pt idx="179">
                  <c:v>4.3499999999999996</c:v>
                </c:pt>
                <c:pt idx="180">
                  <c:v>4.37</c:v>
                </c:pt>
                <c:pt idx="181">
                  <c:v>4.45</c:v>
                </c:pt>
                <c:pt idx="182">
                  <c:v>4.54</c:v>
                </c:pt>
                <c:pt idx="183">
                  <c:v>4.6099999999999985</c:v>
                </c:pt>
                <c:pt idx="184">
                  <c:v>4.63</c:v>
                </c:pt>
                <c:pt idx="185">
                  <c:v>4.7300000000000004</c:v>
                </c:pt>
                <c:pt idx="186">
                  <c:v>4.71</c:v>
                </c:pt>
                <c:pt idx="187">
                  <c:v>4.7</c:v>
                </c:pt>
                <c:pt idx="188">
                  <c:v>4.6499999999999995</c:v>
                </c:pt>
                <c:pt idx="189">
                  <c:v>4.5</c:v>
                </c:pt>
                <c:pt idx="190">
                  <c:v>4.29</c:v>
                </c:pt>
                <c:pt idx="191">
                  <c:v>4.1399999999999997</c:v>
                </c:pt>
                <c:pt idx="192">
                  <c:v>3.9099999999999997</c:v>
                </c:pt>
                <c:pt idx="193">
                  <c:v>3.61</c:v>
                </c:pt>
                <c:pt idx="194">
                  <c:v>3.44</c:v>
                </c:pt>
                <c:pt idx="195">
                  <c:v>3.58</c:v>
                </c:pt>
                <c:pt idx="196">
                  <c:v>3.75</c:v>
                </c:pt>
                <c:pt idx="197">
                  <c:v>3.75</c:v>
                </c:pt>
                <c:pt idx="198">
                  <c:v>3.7800000000000002</c:v>
                </c:pt>
                <c:pt idx="199">
                  <c:v>3.8099999999999987</c:v>
                </c:pt>
                <c:pt idx="200">
                  <c:v>3.8699999999999997</c:v>
                </c:pt>
                <c:pt idx="201">
                  <c:v>3.73</c:v>
                </c:pt>
                <c:pt idx="202">
                  <c:v>3.74</c:v>
                </c:pt>
                <c:pt idx="203">
                  <c:v>3.84</c:v>
                </c:pt>
                <c:pt idx="204">
                  <c:v>3.8699999999999997</c:v>
                </c:pt>
              </c:numCache>
            </c:numRef>
          </c:yVal>
        </c:ser>
        <c:axId val="116819840"/>
        <c:axId val="116821376"/>
      </c:scatterChart>
      <c:valAx>
        <c:axId val="116819840"/>
        <c:scaling>
          <c:orientation val="minMax"/>
          <c:max val="2011"/>
          <c:min val="1960"/>
        </c:scaling>
        <c:axPos val="b"/>
        <c:numFmt formatCode="General" sourceLinked="1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6821376"/>
        <c:crossesAt val="-100"/>
        <c:crossBetween val="midCat"/>
      </c:valAx>
      <c:valAx>
        <c:axId val="116821376"/>
        <c:scaling>
          <c:orientation val="minMax"/>
          <c:max val="5"/>
          <c:min val="2.5"/>
        </c:scaling>
        <c:axPos val="l"/>
        <c:title>
          <c:tx>
            <c:rich>
              <a:bodyPr/>
              <a:lstStyle/>
              <a:p>
                <a:pPr>
                  <a:defRPr sz="1868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net worth / GDP</a:t>
                </a:r>
              </a:p>
            </c:rich>
          </c:tx>
          <c:layout>
            <c:manualLayout>
              <c:xMode val="edge"/>
              <c:yMode val="edge"/>
              <c:x val="1.2895662368112551E-2"/>
              <c:y val="0.27467811158798466"/>
            </c:manualLayout>
          </c:layout>
          <c:spPr>
            <a:noFill/>
            <a:ln w="26360">
              <a:noFill/>
            </a:ln>
          </c:spPr>
        </c:title>
        <c:numFmt formatCode="0.0" sourceLinked="0"/>
        <c:tickLblPos val="nextTo"/>
        <c:spPr>
          <a:ln w="329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16819840"/>
        <c:crosses val="autoZero"/>
        <c:crossBetween val="midCat"/>
        <c:majorUnit val="0.5"/>
      </c:valAx>
      <c:spPr>
        <a:noFill/>
        <a:ln w="13180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8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7233294255569"/>
          <c:y val="6.8669527896995833E-2"/>
          <c:w val="0.87221570926143022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axId val="120813440"/>
        <c:axId val="120814976"/>
      </c:barChart>
      <c:catAx>
        <c:axId val="120813440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0814976"/>
        <c:crosses val="autoZero"/>
        <c:auto val="1"/>
        <c:lblAlgn val="ctr"/>
        <c:lblOffset val="100"/>
        <c:tickLblSkip val="1"/>
        <c:tickMarkSkip val="1"/>
      </c:catAx>
      <c:valAx>
        <c:axId val="120814976"/>
        <c:scaling>
          <c:orientation val="minMax"/>
          <c:max val="50000"/>
          <c:min val="0"/>
        </c:scaling>
        <c:axPos val="l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20813440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72F42A06-0A4B-4B84-97C0-25DCD6BC66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300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>
              <a:defRPr sz="1300"/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>
              <a:defRPr sz="1300"/>
            </a:lvl1pPr>
          </a:lstStyle>
          <a:p>
            <a:fld id="{FB56F990-14BA-4F43-A0BD-573A304A2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1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Arial" pitchFamily="-106" charset="0"/>
        <a:cs typeface="Arial" pitchFamily="-106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Stan’s video 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Welcome:  for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me to have fun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tell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Stan I was better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This course is about countries:  why are some countries more prosperous than others, what’s it like doing business in country X</a:t>
            </a:r>
          </a:p>
          <a:p>
            <a:pPr eaLnBrk="1" hangingPunct="1"/>
            <a:r>
              <a:rPr lang="en-US" baseline="0" dirty="0" smtClean="0">
                <a:latin typeface="Arial" pitchFamily="34" charset="0"/>
                <a:cs typeface="Arial" pitchFamily="34" charset="0"/>
              </a:rPr>
              <a:t>The focus:  data and a framework for thinking about it </a:t>
            </a:r>
          </a:p>
          <a:p>
            <a:pPr eaLnBrk="1" hangingPunct="1"/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Gapminder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10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12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19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1C7CFB-BC9E-40C9-9DEA-45CF11D0CA0A}" type="slidenum">
              <a:rPr lang="en-US"/>
              <a:pPr/>
              <a:t>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5961F-6B9F-4D1B-86D2-9E2B3507BCB5}" type="slidenum">
              <a:rPr lang="en-US"/>
              <a:pPr/>
              <a:t>27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Agriculture, Manufacturing, FIRE, Business Services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FA8584-7FD5-41AB-9C63-9D998829FC20}" type="slidenum">
              <a:rPr lang="en-US"/>
              <a:pPr/>
              <a:t>28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5C2FC5-F203-4C7B-A7AE-6BF4CCF2D995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30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2F017F-2FE6-4E58-9D4F-9D64DC8A0ABB}" type="slidenum">
              <a:rPr lang="en-US"/>
              <a:pPr/>
              <a:t>31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32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33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88A2AE-FEB6-439A-B10E-AAAB7CA17BF9}" type="slidenum">
              <a:rPr lang="en-US"/>
              <a:pPr/>
              <a:t>34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24CD471-562F-4515-8F69-273A33D2C234}" type="slidenum">
              <a:rPr lang="en-US"/>
              <a:pPr/>
              <a:t>35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5D397-FE3F-4513-86AE-265FC8271041}" type="slidenum">
              <a:rPr lang="en-US"/>
              <a:pPr/>
              <a:t>36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Table L.10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37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38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39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FB9E6F-1DC6-446A-BDA1-CDFDBB0BC7B1}" type="slidenum">
              <a:rPr lang="en-US"/>
              <a:pPr/>
              <a:t>40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8901FD-8D78-47AB-B552-DD851E291264}" type="slidenum">
              <a:rPr lang="en-US"/>
              <a:pPr/>
              <a:t>41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A248F0-86F9-40B0-B791-4FF2C17F0987}" type="slidenum">
              <a:rPr lang="en-US"/>
              <a:pPr/>
              <a:t>42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C6CF9D-52B8-4D78-86C5-84AFDEBF1104}" type="slidenum">
              <a:rPr lang="en-US"/>
              <a:pPr/>
              <a:t>43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353DD7-7CED-4088-962E-E69BC8EC7A3C}" type="slidenum">
              <a:rPr lang="en-US"/>
              <a:pPr/>
              <a:t>44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8D91CB-712D-4774-80D9-4D1F70DFE7A3}" type="slidenum">
              <a:rPr lang="en-US"/>
              <a:pPr/>
              <a:t>45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8759AA9-9010-4159-9C8B-9A671F08F0DA}" type="slidenum">
              <a:rPr lang="en-US"/>
              <a:pPr/>
              <a:t>46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48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49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D8A354-4650-4844-B1E5-4CD2CDDD3A58}" type="slidenum">
              <a:rPr lang="en-US"/>
              <a:pPr/>
              <a:t>50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51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53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54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55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B77529-5AD8-41FE-9DFB-DD0F71EC9E95}" type="slidenum">
              <a:rPr lang="en-US"/>
              <a:pPr/>
              <a:t>57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D9A340-A853-49A2-86A8-DED43F7F5406}" type="slidenum">
              <a:rPr lang="en-US"/>
              <a:pPr/>
              <a:t>58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spreadsheet, Solow </a:t>
            </a:r>
          </a:p>
          <a:p>
            <a:r>
              <a:rPr lang="en-US" dirty="0" smtClean="0"/>
              <a:t>Also website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74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Log2 scale: each number represents a doubling, Arg&lt;13, Ger&gt;14, Germany GDP/capita (19,144) almost double Argentina(7,666)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75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337BD0-8491-44D1-BD8B-EDE763D4BFE8}" type="slidenum">
              <a:rPr lang="en-US"/>
              <a:pPr/>
              <a:t>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D383C-C1B7-4545-A103-7C9822FEF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F2C05-B6A9-4E1D-8199-F395B6B04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17241-6506-41F3-867E-59450A77F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22C24-604D-409A-8382-9A13A102D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04F94-737B-4C52-9D52-96C64D7EA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B92B7-FF3F-48F1-A050-FBDAAD6C6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8FCF9-2ACB-4EA9-9C52-17207AE12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E1900-3472-4F42-BFC2-B6350427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45278-1092-4AAC-8397-8D5773844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AF206-5F8D-4B8B-85E1-3ABEF3A5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274D6-9099-431A-88D6-A88EFB151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2414C-40EA-40BA-9858-2C5C74ED12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8101-7E61-465C-9405-228D73982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AC9D9E-F348-46B9-BD95-78B30490E3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6" charset="0"/>
              <a:cs typeface="Arial" pitchFamily="-10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6" charset="0"/>
          <a:cs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jvXRTUqdpB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s.oecd.org/index.aspx?r=293132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pminder.org/worl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Welcome:  </a:t>
            </a:r>
            <a:r>
              <a:rPr lang="en-US" sz="3200" i="1" dirty="0" smtClean="0">
                <a:hlinkClick r:id="rId3"/>
              </a:rPr>
              <a:t>http://youtu.be/jvXRTUqdpB4</a:t>
            </a:r>
            <a:r>
              <a:rPr lang="en-US" sz="3200" i="1" dirty="0" smtClean="0"/>
              <a:t> 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(2013 </a:t>
            </a:r>
            <a:r>
              <a:rPr lang="en-US" sz="2000" dirty="0" err="1" smtClean="0"/>
              <a:t>est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>
                <a:hlinkClick r:id="rId4"/>
              </a:rPr>
              <a:t>OECD</a:t>
            </a:r>
            <a:r>
              <a:rPr lang="en-US" sz="1200" dirty="0" smtClean="0"/>
              <a:t>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GDP: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Expenditures and financial flows (“identities”)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Prices and quantities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Second thoughts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GDP  =  Gross Domestic Product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Total value of production in a geographic area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Sum value-added across all production units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By convention we don’t subtract depreciation (“gross”)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Three approaches to the same answer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Value-added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Income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Final sales (the end of the value chain)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4780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Example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Farmer produces wheat, sells it for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Miller buys the wheat, produces flour, sells it for 175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Baker buys the flour, makes bread, sells it for 300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value-added for each producer?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GDP?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total income for the economy?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Who eats the bread?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2604393"/>
              </p:ext>
            </p:extLst>
          </p:nvPr>
        </p:nvGraphicFramePr>
        <p:xfrm>
          <a:off x="921325" y="2590800"/>
          <a:ext cx="7391400" cy="1828800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371600"/>
                <a:gridCol w="1447800"/>
                <a:gridCol w="1371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Miller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Barley farmer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smtClean="0"/>
              <a:t>Farmer’s profit </a:t>
            </a:r>
            <a:r>
              <a:rPr lang="en-US" sz="2000" dirty="0" smtClean="0"/>
              <a:t>= 7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Brewer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110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30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Barley input = 10 (COGS)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4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4433388"/>
              </p:ext>
            </p:extLst>
          </p:nvPr>
        </p:nvGraphicFramePr>
        <p:xfrm>
          <a:off x="1293665" y="2473037"/>
          <a:ext cx="6477000" cy="2438400"/>
        </p:xfrm>
        <a:graphic>
          <a:graphicData uri="http://schemas.openxmlformats.org/drawingml/2006/table">
            <a:tbl>
              <a:tblPr/>
              <a:tblGrid>
                <a:gridCol w="1779395"/>
                <a:gridCol w="1459105"/>
                <a:gridCol w="1619250"/>
                <a:gridCol w="161925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Farmer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Brewer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52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Global Economy</a:t>
            </a:r>
            <a:br>
              <a:rPr lang="en-US" sz="3200" dirty="0" smtClean="0"/>
            </a:br>
            <a:r>
              <a:rPr lang="en-US" sz="3200" i="1" dirty="0" smtClean="0"/>
              <a:t>Macroeconomic Data</a:t>
            </a:r>
          </a:p>
        </p:txBody>
      </p:sp>
      <p:pic>
        <p:nvPicPr>
          <p:cNvPr id="89091" name="Picture 6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fine points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382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Investment not an input cost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Like corporate financial statements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Except:  we never do subtract depreciation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 purchases valued at cost </a:t>
            </a:r>
            <a:endParaRPr lang="en-US" sz="1600" dirty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If the government produces goods and services, we value the output at whatever the input cost is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Imports are negative final sales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Exports are final sales outside the country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Imports final sales for the other country, negative final sales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Computer maker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100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65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Materials = 10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Owners’ income = 25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New building = 15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6674927"/>
              </p:ext>
            </p:extLst>
          </p:nvPr>
        </p:nvGraphicFramePr>
        <p:xfrm>
          <a:off x="4687524" y="238991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800" y="5257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Includes 10 from materials producer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388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Government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Wages = 75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Rent = 25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final sales?    </a:t>
            </a:r>
          </a:p>
        </p:txBody>
      </p:sp>
      <p:graphicFrame>
        <p:nvGraphicFramePr>
          <p:cNvPr id="7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6674927"/>
              </p:ext>
            </p:extLst>
          </p:nvPr>
        </p:nvGraphicFramePr>
        <p:xfrm>
          <a:off x="4687524" y="1808005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391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Inputs = 25 from abroad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66749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GDP:  example 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Import-export firm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Sales = 140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which:  120 local, 20 abroad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Inputs = 25 from abroad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value added?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Income?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Final sales?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6674927"/>
              </p:ext>
            </p:extLst>
          </p:nvPr>
        </p:nvGraphicFramePr>
        <p:xfrm>
          <a:off x="4687524" y="2209800"/>
          <a:ext cx="3389676" cy="2556258"/>
        </p:xfrm>
        <a:graphic>
          <a:graphicData uri="http://schemas.openxmlformats.org/drawingml/2006/table">
            <a:tbl>
              <a:tblPr/>
              <a:tblGrid>
                <a:gridCol w="1844611"/>
                <a:gridCol w="1545065"/>
              </a:tblGrid>
              <a:tr h="67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Value-added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1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1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sales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115*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51816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* Note that we subtract imports here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59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value added by industry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399" y="1422400"/>
          <a:ext cx="8229601" cy="455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1524000" y="2286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fg</a:t>
            </a:r>
            <a:endParaRPr lang="en-US" b="1" dirty="0">
              <a:latin typeface="+mj-lt"/>
            </a:endParaRPr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2514600" y="38100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FIRE</a:t>
            </a:r>
          </a:p>
        </p:txBody>
      </p:sp>
      <p:sp>
        <p:nvSpPr>
          <p:cNvPr id="105478" name="TextBox 6"/>
          <p:cNvSpPr txBox="1">
            <a:spLocks noChangeArrowheads="1"/>
          </p:cNvSpPr>
          <p:nvPr/>
        </p:nvSpPr>
        <p:spPr bwMode="auto">
          <a:xfrm>
            <a:off x="5791200" y="43434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b</a:t>
            </a:r>
            <a:r>
              <a:rPr lang="en-US" b="1" dirty="0" smtClean="0">
                <a:latin typeface="+mj-lt"/>
              </a:rPr>
              <a:t>us</a:t>
            </a:r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</a:t>
            </a:r>
            <a:r>
              <a:rPr lang="en-US" b="1" dirty="0" smtClean="0">
                <a:latin typeface="+mj-lt"/>
              </a:rPr>
              <a:t>ervices</a:t>
            </a:r>
            <a:endParaRPr lang="en-US" b="1" dirty="0">
              <a:latin typeface="+mj-lt"/>
            </a:endParaRPr>
          </a:p>
        </p:txBody>
      </p:sp>
      <p:sp>
        <p:nvSpPr>
          <p:cNvPr id="105479" name="TextBox 7"/>
          <p:cNvSpPr txBox="1">
            <a:spLocks noChangeArrowheads="1"/>
          </p:cNvSpPr>
          <p:nvPr/>
        </p:nvSpPr>
        <p:spPr bwMode="auto">
          <a:xfrm>
            <a:off x="6553200" y="48768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a</a:t>
            </a:r>
            <a:r>
              <a:rPr lang="en-US" b="1" dirty="0" smtClean="0">
                <a:latin typeface="+mj-lt"/>
              </a:rPr>
              <a:t>griculture</a:t>
            </a:r>
            <a:endParaRPr lang="en-US" b="1" dirty="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as income by type 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3388" y="14224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9812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labor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comp</a:t>
            </a:r>
            <a:r>
              <a:rPr lang="en-US" dirty="0"/>
              <a:t>.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600200" y="4267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corp. profits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181600" y="4495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interest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6705600" y="40386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rental</a:t>
            </a:r>
            <a:r>
              <a:rPr lang="en-US" dirty="0"/>
              <a:t> </a:t>
            </a:r>
            <a:r>
              <a:rPr lang="en-US" b="1" dirty="0">
                <a:latin typeface="+mj-lt"/>
              </a:rPr>
              <a:t>income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H="1">
            <a:off x="6324600" y="4343400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62484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BEA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Expenditures &amp; financial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Gapminder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do you see? 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>
                <a:hlinkClick r:id="rId3"/>
              </a:rPr>
              <a:t>http://www.gapminder.org/world/</a:t>
            </a:r>
            <a:endParaRPr lang="en-US" sz="2400" dirty="0" smtClean="0"/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1600" dirty="0" smtClean="0"/>
              <a:t>(growth, corruption, life expectancy)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 that might cross your mind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What </a:t>
            </a:r>
            <a:r>
              <a:rPr lang="en-US" sz="2000" dirty="0" smtClean="0"/>
              <a:t>striking </a:t>
            </a:r>
            <a:r>
              <a:rPr lang="en-US" sz="2000" smtClean="0"/>
              <a:t>features do you </a:t>
            </a:r>
            <a:r>
              <a:rPr lang="en-US" sz="2000" dirty="0" smtClean="0"/>
              <a:t>see?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business opportunities?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Other thoughts?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Expenditure flows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GDP among purchasers of final goods: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C + I + G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 = sales to households (“consumption”)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= sales of capital goods to firms (“investment” = 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 = purchases of goods and services by government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exports (exports minus imports)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GDP as final sales by expenditure 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429625" cy="460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private cons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latin typeface="+mj-lt"/>
              </a:rPr>
              <a:t>gov</a:t>
            </a:r>
            <a:r>
              <a:rPr lang="en-US" b="1" dirty="0">
                <a:latin typeface="+mj-lt"/>
              </a:rPr>
              <a:t>. cons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209800" y="4343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553200" y="4572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1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Allocate flows of assets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Y – C – G  =  I + NX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dirty="0" smtClean="0"/>
              <a:t>S  =  I + NX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 = gross domestic saving (purchases of assets)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NX = net purchases of foreign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2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Separate household and government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(Y – C – T) + (T – G)  =  I + NX</a:t>
            </a:r>
          </a:p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+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 =  I + NX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 = taxes net of transfers paid by households to </a:t>
            </a:r>
            <a:r>
              <a:rPr lang="en-US" sz="2000" dirty="0" err="1" smtClean="0"/>
              <a:t>govt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many measures of saving, all different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Call me is this ever comes up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flows 3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Americans save too little?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saving and investment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93233527"/>
              </p:ext>
            </p:extLst>
          </p:nvPr>
        </p:nvGraphicFramePr>
        <p:xfrm>
          <a:off x="457200" y="1524000"/>
          <a:ext cx="8383133" cy="457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67000" y="2514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saving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581400" y="167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investment</a:t>
            </a:r>
          </a:p>
        </p:txBody>
      </p:sp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3200400" y="4419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+mj-lt"/>
              </a:rPr>
              <a:t>net exports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Household net worth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422400"/>
          <a:ext cx="8429625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Flow of Funds Accounts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Prices &amp;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we’ve seen so far is “nominal GDP” 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GDP measured at current prices, in local currency units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If nominal GDP goes up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much is more stuff?  (more “real GDP”)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And how much higher prices?  (“inflation”)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[We could ask the same of a firm’s sales]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Problem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There’s no clear answer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Or rather:  several answers, equally sensible </a:t>
            </a:r>
            <a:r>
              <a:rPr lang="en-US" sz="2000" smtClean="0"/>
              <a:t>but different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problem:  find P and Q so that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2400" dirty="0" smtClean="0"/>
              <a:t>Nominal GDP  =  PQ  = 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etc </a:t>
            </a:r>
          </a:p>
          <a:p>
            <a:pPr algn="ctr" eaLnBrk="1" hangingPunct="1">
              <a:spcBef>
                <a:spcPct val="50000"/>
              </a:spcBef>
              <a:buNone/>
            </a:pPr>
            <a:r>
              <a:rPr lang="en-US" sz="8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Nominal GDP = GDP at current prices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p,q</a:t>
            </a:r>
            <a:r>
              <a:rPr lang="en-US" sz="2000" dirty="0" smtClean="0"/>
              <a:t> = price and quantity of a specific product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P,Q = “average” price (“price level”) or quantity (“real GDP”)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Growth rates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Q:  real GDP growth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 P:  inflation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 we compute P and Q?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Measurement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Bill Gates, </a:t>
            </a:r>
            <a:r>
              <a:rPr lang="en-US" sz="2400" i="1" dirty="0" smtClean="0"/>
              <a:t>Wall Street Journal</a:t>
            </a:r>
            <a:r>
              <a:rPr lang="en-US" sz="2400" dirty="0" smtClean="0"/>
              <a:t>, January 2013: 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 have been struck by how important measurement is to improving the human condition. You can achieve incredible progress if you set a clear goal and find a measure that will drive progress toward that goal.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Is that true in your world?  Examples?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and quantities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646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1 (“fixed price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quantity Q using “base-year”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price from P = Y/Q (“deflator”)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Method 2 (“fixed quantity method”)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average price P using “base-year” quantities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Find “average” quantity from Q = Y/P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Both make sense, but answers are different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Choice of base year matters too </a:t>
            </a:r>
          </a:p>
          <a:p>
            <a:pPr lvl="1" eaLnBrk="1" hangingPunct="1">
              <a:spcBef>
                <a:spcPct val="50000"/>
              </a:spcBef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Example</a:t>
            </a:r>
          </a:p>
        </p:txBody>
      </p:sp>
      <p:graphicFrame>
        <p:nvGraphicFramePr>
          <p:cNvPr id="95302" name="Group 70"/>
          <p:cNvGraphicFramePr>
            <a:graphicFrameLocks noGrp="1"/>
          </p:cNvGraphicFramePr>
          <p:nvPr>
            <p:ph idx="1"/>
          </p:nvPr>
        </p:nvGraphicFramePr>
        <p:xfrm>
          <a:off x="914400" y="1752600"/>
          <a:ext cx="7315200" cy="1858964"/>
        </p:xfrm>
        <a:graphic>
          <a:graphicData uri="http://schemas.openxmlformats.org/drawingml/2006/table">
            <a:tbl>
              <a:tblPr/>
              <a:tblGrid>
                <a:gridCol w="1828800"/>
                <a:gridCol w="1430338"/>
                <a:gridCol w="1312862"/>
                <a:gridCol w="1360488"/>
                <a:gridCol w="1382712"/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05" name="Text Box 68"/>
          <p:cNvSpPr txBox="1">
            <a:spLocks noChangeArrowheads="1"/>
          </p:cNvSpPr>
          <p:nvPr/>
        </p:nvSpPr>
        <p:spPr bwMode="auto">
          <a:xfrm>
            <a:off x="838200" y="4343400"/>
            <a:ext cx="6629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the inflation rate?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Palatino Linotype" pitchFamily="18" charset="0"/>
              </a:rPr>
              <a:t>What is real output growth?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4F94-737B-4C52-9D52-96C64D7EAA5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1859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889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0431" name="Group 79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219200"/>
                <a:gridCol w="1524000"/>
                <a:gridCol w="1219200"/>
                <a:gridCol w="15240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428" name="Group 76"/>
          <p:cNvGraphicFramePr>
            <a:graphicFrameLocks noGrp="1"/>
          </p:cNvGraphicFramePr>
          <p:nvPr>
            <p:ph sz="half" idx="2"/>
          </p:nvPr>
        </p:nvGraphicFramePr>
        <p:xfrm>
          <a:off x="914400" y="3810000"/>
          <a:ext cx="7315200" cy="1889760"/>
        </p:xfrm>
        <a:graphic>
          <a:graphicData uri="http://schemas.openxmlformats.org/drawingml/2006/table">
            <a:tbl>
              <a:tblPr/>
              <a:tblGrid>
                <a:gridCol w="1828800"/>
                <a:gridCol w="2057400"/>
                <a:gridCol w="2039938"/>
                <a:gridCol w="138906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228" name="Text Box 69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08642" name="Group 98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49" name="Text Box 60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08641" name="Group 97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price method (GDP deflator)</a:t>
            </a:r>
          </a:p>
        </p:txBody>
      </p:sp>
      <p:graphicFrame>
        <p:nvGraphicFramePr>
          <p:cNvPr id="122883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371600"/>
          <a:ext cx="7315200" cy="1981201"/>
        </p:xfrm>
        <a:graphic>
          <a:graphicData uri="http://schemas.openxmlformats.org/drawingml/2006/table">
            <a:tbl>
              <a:tblPr/>
              <a:tblGrid>
                <a:gridCol w="1898650"/>
                <a:gridCol w="1301750"/>
                <a:gridCol w="1371600"/>
                <a:gridCol w="1371600"/>
                <a:gridCol w="13716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685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Base year: 2005</a:t>
            </a:r>
          </a:p>
        </p:txBody>
      </p:sp>
      <p:graphicFrame>
        <p:nvGraphicFramePr>
          <p:cNvPr id="122914" name="Group 34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315200" cy="1905001"/>
        </p:xfrm>
        <a:graphic>
          <a:graphicData uri="http://schemas.openxmlformats.org/drawingml/2006/table">
            <a:tbl>
              <a:tblPr/>
              <a:tblGrid>
                <a:gridCol w="1905000"/>
                <a:gridCol w="2133600"/>
                <a:gridCol w="1752600"/>
                <a:gridCol w="1524000"/>
              </a:tblGrid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Nominal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Real 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Deflator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1.000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4.0%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11710" name="Group 94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712" name="Group 96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Fixed quantity method (CPI)</a:t>
            </a:r>
          </a:p>
        </p:txBody>
      </p:sp>
      <p:graphicFrame>
        <p:nvGraphicFramePr>
          <p:cNvPr id="123907" name="Group 3"/>
          <p:cNvGraphicFramePr>
            <a:graphicFrameLocks noGrp="1"/>
          </p:cNvGraphicFramePr>
          <p:nvPr>
            <p:ph sz="half" idx="1"/>
          </p:nvPr>
        </p:nvGraphicFramePr>
        <p:xfrm>
          <a:off x="914400" y="1295400"/>
          <a:ext cx="7315200" cy="1981201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1371600"/>
                <a:gridCol w="1295400"/>
                <a:gridCol w="14478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Fish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Chips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937" name="Group 33"/>
          <p:cNvGraphicFramePr>
            <a:graphicFrameLocks noGrp="1"/>
          </p:cNvGraphicFramePr>
          <p:nvPr>
            <p:ph sz="half" idx="2"/>
          </p:nvPr>
        </p:nvGraphicFramePr>
        <p:xfrm>
          <a:off x="914400" y="3733800"/>
          <a:ext cx="7315200" cy="2084388"/>
        </p:xfrm>
        <a:graphic>
          <a:graphicData uri="http://schemas.openxmlformats.org/drawingml/2006/table">
            <a:tbl>
              <a:tblPr/>
              <a:tblGrid>
                <a:gridCol w="1828800"/>
                <a:gridCol w="2743200"/>
                <a:gridCol w="27432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Date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(2004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Price Index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(2005 Basket)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7.50/7.50*100=100.0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8.00/8.00*100=100.0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2005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12.50/7.50*100=166.7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13.00/8.00*100=162.5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Growth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66.7%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pitchFamily="34" charset="0"/>
                        </a:rPr>
                        <a:t>62.5%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E1900-3472-4F42-BFC2-B6350427BC6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Former president instituted “new methodology”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Only certain products are in the official price index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Prices of those products subject to “persuasion”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Inflation lower with new method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What happened next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Official products cheap, but not available (why?)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Unofficial estimates of inflation more than double official rate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Economists arrested for producing private inflation estimates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[Search:  “inflation Argentina”]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Prices in Argentina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96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“The IMF and Argentina,” The Economist, Feb 9, 2013: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21" y="2120234"/>
            <a:ext cx="3897623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0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Objective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Know what these headline numbers are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(Real) GDP:  how much stuff did we produce?  growth rate?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Inflation:  how much did average prices change?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we need this?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Common vocabulary (like financial statements for businesses)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Do at high speed now, reinforce with constant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Gates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“You can’t eat GDP.”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Bill Easterly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Mr</a:t>
            </a:r>
            <a:r>
              <a:rPr lang="en-US" sz="2000" dirty="0" smtClean="0"/>
              <a:t> Gates apparently missed the economics lecture that listed the components of GDP, such as food.”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WSJ, March 2007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pic>
        <p:nvPicPr>
          <p:cNvPr id="148483" name="Picture 4" descr="france_cit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00200"/>
            <a:ext cx="28575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1143000" y="2743200"/>
            <a:ext cx="73136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Palatino Linotype" pitchFamily="18" charset="0"/>
            </a:endParaRPr>
          </a:p>
        </p:txBody>
      </p:sp>
      <p:pic>
        <p:nvPicPr>
          <p:cNvPr id="148485" name="Picture 6" descr="United States Capitals 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4114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$47k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7" name="Text Box 8"/>
          <p:cNvSpPr txBox="1">
            <a:spLocks noChangeArrowheads="1"/>
          </p:cNvSpPr>
          <p:nvPr/>
        </p:nvSpPr>
        <p:spPr bwMode="auto">
          <a:xfrm>
            <a:off x="5334000" y="47244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>
                <a:latin typeface="Times New Roman" pitchFamily="18" charset="0"/>
              </a:rPr>
              <a:t>Per capita GDP:  </a:t>
            </a:r>
            <a:r>
              <a:rPr kumimoji="1" lang="en-US" sz="2400" dirty="0" smtClean="0">
                <a:latin typeface="Times New Roman" pitchFamily="18" charset="0"/>
              </a:rPr>
              <a:t>$34k</a:t>
            </a:r>
            <a:endParaRPr kumimoji="1" lang="en-US" sz="2400" dirty="0">
              <a:latin typeface="Times New Roman" pitchFamily="18" charset="0"/>
            </a:endParaRPr>
          </a:p>
        </p:txBody>
      </p:sp>
      <p:sp>
        <p:nvSpPr>
          <p:cNvPr id="148488" name="Text Box 9"/>
          <p:cNvSpPr txBox="1">
            <a:spLocks noChangeArrowheads="1"/>
          </p:cNvSpPr>
          <p:nvPr/>
        </p:nvSpPr>
        <p:spPr bwMode="auto">
          <a:xfrm>
            <a:off x="1143000" y="5181600"/>
            <a:ext cx="3429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35</a:t>
            </a:r>
          </a:p>
        </p:txBody>
      </p:sp>
      <p:sp>
        <p:nvSpPr>
          <p:cNvPr id="148489" name="Text Box 10"/>
          <p:cNvSpPr txBox="1">
            <a:spLocks noChangeArrowheads="1"/>
          </p:cNvSpPr>
          <p:nvPr/>
        </p:nvSpPr>
        <p:spPr bwMode="auto">
          <a:xfrm>
            <a:off x="5334000" y="5133975"/>
            <a:ext cx="3505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400" dirty="0" err="1">
                <a:latin typeface="Times New Roman" pitchFamily="18" charset="0"/>
              </a:rPr>
              <a:t>Avg</a:t>
            </a:r>
            <a:r>
              <a:rPr kumimoji="1" lang="en-US" sz="2400" dirty="0">
                <a:latin typeface="Times New Roman" pitchFamily="18" charset="0"/>
              </a:rPr>
              <a:t> weekly hours:  29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GDP per person reflects income and standard of living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The less obvious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Correlated with many other things we care about:  life expectancy, child mortality, poverty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Recall </a:t>
            </a:r>
            <a:r>
              <a:rPr lang="en-US" sz="2000" dirty="0" err="1" smtClean="0">
                <a:hlinkClick r:id="rId3"/>
              </a:rPr>
              <a:t>Gapminder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But it’s one number, not the answer to all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" name="Picture 6" descr="Welfare_vs_GD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73" y="1295400"/>
            <a:ext cx="8023044" cy="480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/>
              <a:t>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 we care about GDP? </a:t>
            </a:r>
            <a:r>
              <a:rPr lang="en-US" sz="2400" dirty="0" smtClean="0"/>
              <a:t>(1980-2000)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7" descr="Welfaregrowth_vs_GDPgrowth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37" y="1295401"/>
            <a:ext cx="74866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smtClean="0"/>
              <a:t>Jones and </a:t>
            </a:r>
            <a:r>
              <a:rPr lang="en-US" sz="1200" dirty="0" err="1" smtClean="0"/>
              <a:t>Klenow</a:t>
            </a:r>
            <a:r>
              <a:rPr lang="en-US" sz="1200" dirty="0" smtClean="0"/>
              <a:t>, “Beyond GDP”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More fine points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103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Home production not counted in GDP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Black market transactions not counted either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Some “income” not in GDP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Capital gains (houses, equity)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Interest on government debt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Returns on foreign assets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Call me if you ever have to deal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Macroeconomic data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Caption for old New Yorker cartoon: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“Final, revised  government figures for the fourth quarter of 1981 now indicate that the Yankees, not the Dodgers, won the World Series.”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GDP measures output and income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Per capita GDP wildly different across countries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Composition always changing (where did those factory jobs go?)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gets about 2/3, “capital” 1/3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Real GDP measures the quantity of output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Inflation measures the change in average prices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Macroeconomic data are like sausages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64263"/>
            <a:ext cx="2209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(real) GDP growth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9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215" y="1295400"/>
            <a:ext cx="7873997" cy="4724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err="1" smtClean="0"/>
              <a:t>Zeeshan</a:t>
            </a:r>
            <a:r>
              <a:rPr lang="en-US" sz="2400" dirty="0" smtClean="0"/>
              <a:t> </a:t>
            </a:r>
            <a:r>
              <a:rPr lang="en-US" sz="2400" dirty="0" err="1" smtClean="0"/>
              <a:t>Haider</a:t>
            </a:r>
            <a:r>
              <a:rPr lang="en-US" sz="2400" dirty="0" smtClean="0"/>
              <a:t>, Sara </a:t>
            </a:r>
            <a:r>
              <a:rPr lang="en-US" sz="2400" dirty="0" err="1" smtClean="0"/>
              <a:t>Bitteti</a:t>
            </a:r>
            <a:r>
              <a:rPr lang="en-US" sz="2400" dirty="0" smtClean="0"/>
              <a:t>*, and </a:t>
            </a:r>
            <a:r>
              <a:rPr lang="en-US" sz="2400" dirty="0" err="1" smtClean="0"/>
              <a:t>Shiyue</a:t>
            </a:r>
            <a:r>
              <a:rPr lang="en-US" sz="2400" dirty="0" smtClean="0"/>
              <a:t> Cheng weighed in on taxes, including this from Bloomberg: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Amazon.com </a:t>
            </a:r>
            <a:r>
              <a:rPr lang="en-US" sz="2000" dirty="0" smtClean="0"/>
              <a:t>was </a:t>
            </a:r>
            <a:r>
              <a:rPr lang="en-US" sz="2000" dirty="0"/>
              <a:t>among three U.S. companies singled out by U.K. lawmakers last year for not paying enough tax in Britain. </a:t>
            </a:r>
            <a:r>
              <a:rPr lang="en-US" sz="2000" dirty="0" smtClean="0"/>
              <a:t> Members </a:t>
            </a:r>
            <a:r>
              <a:rPr lang="en-US" sz="2000" dirty="0"/>
              <a:t>of Parliament’s Public Accounts Committee criticized the online retailer, Starbucks Inc. and Google Inc. for using complex accounting methods to reduce their tax liabilities in the U.K</a:t>
            </a:r>
            <a:r>
              <a:rPr lang="en-US" sz="2000" dirty="0" smtClean="0"/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would you do if you were Amazon?  If you were the UK?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</a:rPr>
              <a:t>Questions about tax policy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If you’re a CEO, how important are taxes to your location decision?  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If you’re Mayor Bloomberg, are tax breaks for firms good for the NYC economy?  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Is competition between localities good for economic performance overall?  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 Should we tax firms directly, or collect the same revenue with income and sales taxes?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An old joke: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Opinion polls show that 100% of voters think other people should pay more tax.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effective markets backed by institutions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 , not “free” markets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More bluntly:  low price is good, not messed up also good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inflation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FRED</a:t>
            </a:r>
            <a:endParaRPr lang="en-US" sz="1200" dirty="0"/>
          </a:p>
        </p:txBody>
      </p:sp>
      <p:pic>
        <p:nvPicPr>
          <p:cNvPr id="307202" name="Picture 2" descr="FRED 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399"/>
            <a:ext cx="7747000" cy="4648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Hobbes,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19113" y="1652588"/>
          <a:ext cx="8104187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</a:t>
            </a:r>
            <a:r>
              <a:rPr lang="en-US" sz="2400" smtClean="0"/>
              <a:t>?  </a:t>
            </a:r>
            <a:endParaRPr 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p:oleObj spid="_x0000_s1026" name="Equation" r:id="rId4" imgW="1117600" imgH="1270000" progId="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in GDP per capita </a:t>
            </a:r>
            <a:r>
              <a:rPr lang="en-US" sz="2000" dirty="0" smtClean="0"/>
              <a:t>(20-year </a:t>
            </a:r>
            <a:r>
              <a:rPr lang="en-US" sz="2000" dirty="0" err="1" smtClean="0"/>
              <a:t>avg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2588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Penn World Tables.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We’ll come back to this.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3615</Words>
  <Application>Microsoft Office PowerPoint</Application>
  <PresentationFormat>On-screen Show (4:3)</PresentationFormat>
  <Paragraphs>1007</Paragraphs>
  <Slides>102</Slides>
  <Notes>59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4" baseType="lpstr">
      <vt:lpstr>Default Design</vt:lpstr>
      <vt:lpstr>Equation</vt:lpstr>
      <vt:lpstr>The Global Economy Welcome:  http://youtu.be/jvXRTUqdpB4 </vt:lpstr>
      <vt:lpstr>The Global Economy Macroeconomic Data</vt:lpstr>
      <vt:lpstr>Gapminder</vt:lpstr>
      <vt:lpstr>Measurement </vt:lpstr>
      <vt:lpstr>Objective </vt:lpstr>
      <vt:lpstr>US (real) GDP growth</vt:lpstr>
      <vt:lpstr>US inflation</vt:lpstr>
      <vt:lpstr>GDP per capita (USD, PPP adj)</vt:lpstr>
      <vt:lpstr>Growth in GDP per capita (20-year avg)</vt:lpstr>
      <vt:lpstr>Growth in GDP per capita (2013 est)</vt:lpstr>
      <vt:lpstr>Roadmap  </vt:lpstr>
      <vt:lpstr>GDP</vt:lpstr>
      <vt:lpstr>GDP  </vt:lpstr>
      <vt:lpstr>GDP:  example 1</vt:lpstr>
      <vt:lpstr>GDP:  example 1</vt:lpstr>
      <vt:lpstr>GDP:  example 1</vt:lpstr>
      <vt:lpstr>GDP:  example 2</vt:lpstr>
      <vt:lpstr>GDP:  example 2</vt:lpstr>
      <vt:lpstr>GDP:  example 2</vt:lpstr>
      <vt:lpstr>GDP:  fine points</vt:lpstr>
      <vt:lpstr>GDP:  example 3</vt:lpstr>
      <vt:lpstr>GDP:  example 3</vt:lpstr>
      <vt:lpstr>GDP:  example 4</vt:lpstr>
      <vt:lpstr>GDP:  example 4</vt:lpstr>
      <vt:lpstr>GDP:  example 5</vt:lpstr>
      <vt:lpstr>GDP:  example 5</vt:lpstr>
      <vt:lpstr>GDP as value added by industry </vt:lpstr>
      <vt:lpstr>GDP as income by type </vt:lpstr>
      <vt:lpstr>Expenditures &amp; financial flows</vt:lpstr>
      <vt:lpstr>Expenditure flows </vt:lpstr>
      <vt:lpstr>GDP as final sales by expenditure </vt:lpstr>
      <vt:lpstr>Saving flows 1</vt:lpstr>
      <vt:lpstr>Saving flows 2</vt:lpstr>
      <vt:lpstr>Saving flows 3</vt:lpstr>
      <vt:lpstr>US saving and investment</vt:lpstr>
      <vt:lpstr>Household net worth</vt:lpstr>
      <vt:lpstr>Prices &amp; quantities</vt:lpstr>
      <vt:lpstr>Prices and quantities</vt:lpstr>
      <vt:lpstr>Prices and quantities</vt:lpstr>
      <vt:lpstr>Prices and quantities</vt:lpstr>
      <vt:lpstr>Example</vt:lpstr>
      <vt:lpstr>Fixed price method (GDP deflator)</vt:lpstr>
      <vt:lpstr>Fixed price method (GDP deflator)</vt:lpstr>
      <vt:lpstr>Fixed price method (GDP deflator)</vt:lpstr>
      <vt:lpstr>Fixed price method (GDP deflator)</vt:lpstr>
      <vt:lpstr>Fixed quantity method (CPI)</vt:lpstr>
      <vt:lpstr>Fixed quantity method (CPI)</vt:lpstr>
      <vt:lpstr>Prices in Argentina</vt:lpstr>
      <vt:lpstr>Prices in Argentina</vt:lpstr>
      <vt:lpstr>Second thoughts</vt:lpstr>
      <vt:lpstr>Do we care about GDP?</vt:lpstr>
      <vt:lpstr>Do we care about GDP?</vt:lpstr>
      <vt:lpstr>Do we care about GDP?</vt:lpstr>
      <vt:lpstr>Do we care about GDP? (2000)</vt:lpstr>
      <vt:lpstr>Do we care about GDP? (1980-2000)</vt:lpstr>
      <vt:lpstr>More fine points </vt:lpstr>
      <vt:lpstr>Macroeconomic data </vt:lpstr>
      <vt:lpstr>What have we learned?</vt:lpstr>
      <vt:lpstr>The Global Economy The Production Function</vt:lpstr>
      <vt:lpstr>What’s happening?</vt:lpstr>
      <vt:lpstr>What’s happening?</vt:lpstr>
      <vt:lpstr>What’s happening?</vt:lpstr>
      <vt:lpstr>Roadmap</vt:lpstr>
      <vt:lpstr>Reminders</vt:lpstr>
      <vt:lpstr>Reminder:  real and nominal GDP</vt:lpstr>
      <vt:lpstr>Reminder:  GDP per capita (USD, PPP adj)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Economic history of the world</vt:lpstr>
      <vt:lpstr>GDP per capita (1990 international USD)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NUYU</dc:creator>
  <cp:lastModifiedBy>Windows User</cp:lastModifiedBy>
  <cp:revision>674</cp:revision>
  <dcterms:created xsi:type="dcterms:W3CDTF">2010-09-12T17:25:08Z</dcterms:created>
  <dcterms:modified xsi:type="dcterms:W3CDTF">2013-05-18T16:35:26Z</dcterms:modified>
</cp:coreProperties>
</file>