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6" r:id="rId3"/>
    <p:sldId id="421" r:id="rId4"/>
    <p:sldId id="423" r:id="rId5"/>
    <p:sldId id="424" r:id="rId6"/>
    <p:sldId id="422" r:id="rId7"/>
    <p:sldId id="425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FF66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A131CF9-E9E2-4288-9F2D-BBFC39062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D006C39C-41AD-4AC5-B18B-CC05304AC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8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9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2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5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latin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5B0A4-5293-43B6-8E93-BE30C3917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6DBE7-0482-4CD5-B385-2DD195BD4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6294-23D5-4B78-BAF6-C9D5D9399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01A1B-70A0-438B-9BF5-818B99246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82AC-C88C-4D3D-B999-EF8D57C6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24FDD-7F68-4EDD-8EA3-B5D708158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2C880-124C-4143-9BB4-FD2708D61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070F-466C-40B4-A053-0432566A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023D-E7C4-4015-92EA-202E9F4AA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CC6D-0D68-495F-90D2-B448373FF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55F1-5D24-4F8D-9143-26C80627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232DE-3F48-4E5A-BCF0-49FBB4A7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974711-B7BA-45A6-9D4C-09CA365F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stern.nyu.edu/~dbackus/" TargetMode="External"/><Relationship Id="rId2" Type="http://schemas.openxmlformats.org/officeDocument/2006/relationships/hyperlink" Target="https://sites.google.com/site/nyusternglob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yusterneconomics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Global Economy Topics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err="1" smtClean="0"/>
              <a:t>Gapminder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9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do you see?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questions come to mind?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Where are the challenges?  The opportunities?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Google:  “</a:t>
            </a:r>
            <a:r>
              <a:rPr lang="en-US" sz="2400" dirty="0" err="1" smtClean="0"/>
              <a:t>gapminder</a:t>
            </a:r>
            <a:r>
              <a:rPr lang="en-US" sz="2400" smtClean="0"/>
              <a:t> world”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Outsourcing in Ghana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Outsourcing in Ghana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Background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err="1" smtClean="0"/>
              <a:t>Genpact</a:t>
            </a:r>
            <a:r>
              <a:rPr lang="en-US" sz="2000" dirty="0" smtClean="0"/>
              <a:t> was an internal unit of GE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Focused on business process outsourcing:  call centers, data entry, accounting, </a:t>
            </a:r>
            <a:r>
              <a:rPr lang="en-US" sz="2000" dirty="0" err="1" smtClean="0"/>
              <a:t>etc</a:t>
            </a:r>
            <a:r>
              <a:rPr lang="en-US" sz="2000" dirty="0" smtClean="0"/>
              <a:t> 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Expanded into a broad range of business services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Spun off in 2005, listed on NYSE 2007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Global reach:  </a:t>
            </a:r>
            <a:r>
              <a:rPr lang="it-IT" sz="2000" dirty="0"/>
              <a:t>India, China, Poland, Morocco, </a:t>
            </a:r>
            <a:r>
              <a:rPr lang="it-IT" sz="2000" dirty="0" smtClean="0"/>
              <a:t>Brazil, South Africa, the Philippines, etc </a:t>
            </a:r>
            <a:r>
              <a:rPr lang="en-US" sz="2000" dirty="0" smtClean="0"/>
              <a:t>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Outsourcing in Ghana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Questions for you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What features of a country </a:t>
            </a:r>
            <a:r>
              <a:rPr lang="en-US" sz="2000" dirty="0"/>
              <a:t>do you need in this business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How does Ghana stack up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Open operation in Ghana?  Or not? 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Global Economy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More about the Global Economy course</a:t>
            </a:r>
            <a:endParaRPr lang="en-US" sz="24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https://sites.google.com/site/nyusternglobal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Or Google “#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global”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More about me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3"/>
              </a:rPr>
              <a:t>http://pages.stern.nyu.edu/~dbackus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Or Google “#</a:t>
            </a:r>
            <a:r>
              <a:rPr lang="en-US" sz="2000" dirty="0" err="1"/>
              <a:t>nyuecon</a:t>
            </a:r>
            <a:r>
              <a:rPr lang="en-US" sz="2000" dirty="0"/>
              <a:t> </a:t>
            </a:r>
            <a:r>
              <a:rPr lang="en-US" sz="2000" dirty="0" err="1" smtClean="0"/>
              <a:t>dave</a:t>
            </a:r>
            <a:r>
              <a:rPr lang="en-US" sz="2000" dirty="0" smtClean="0"/>
              <a:t>”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Our blog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hlinkClick r:id="rId4"/>
              </a:rPr>
              <a:t>http://nyusterneconomics.wordpress.com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4307</TotalTime>
  <Words>177</Words>
  <Application>Microsoft Office PowerPoint</Application>
  <PresentationFormat>On-screen Show (4:3)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geSlides</vt:lpstr>
      <vt:lpstr>The Global Economy Global Economy Topics</vt:lpstr>
      <vt:lpstr>The Global Economy Gapminder</vt:lpstr>
      <vt:lpstr>Gapminder</vt:lpstr>
      <vt:lpstr>The Global Economy Outsourcing in Ghana</vt:lpstr>
      <vt:lpstr>Outsourcing in Ghana</vt:lpstr>
      <vt:lpstr>Outsourcing in Ghana</vt:lpstr>
      <vt:lpstr>The Global Economy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554</cp:revision>
  <cp:lastPrinted>2013-03-11T13:53:48Z</cp:lastPrinted>
  <dcterms:created xsi:type="dcterms:W3CDTF">2010-10-16T03:32:13Z</dcterms:created>
  <dcterms:modified xsi:type="dcterms:W3CDTF">2014-01-29T18:57:33Z</dcterms:modified>
</cp:coreProperties>
</file>