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charts/chart1.xml" ContentType="application/vnd.openxmlformats-officedocument.drawingml.chart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3.xml" ContentType="application/vnd.openxmlformats-officedocument.drawingml.chart+xml"/>
  <Override PartName="/ppt/slideLayouts/slideLayout11.xml" ContentType="application/vnd.openxmlformats-officedocument.presentationml.slideLayou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slide" Target="slides/slide2.xml"/><Relationship Id="rId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01.2303.000.FA11%20Course%20Materials:Powerpoints%20FA11:Housing%20Dat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01.2303.000.FA11%20Course%20Materials:Powerpoints%20FA11:Housing%20Data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01.2303.000.FA11%20Course%20Materials:Powerpoints%20FA11:Housing%20Data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ermitschoenholtz:Documents:B01.2303.000.FA11%20Course%20Materials:Powerpoints%20FA11:Housing%20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plotArea>
      <c:layout>
        <c:manualLayout>
          <c:layoutTarget val="inner"/>
          <c:xMode val="edge"/>
          <c:yMode val="edge"/>
          <c:x val="0.0929833770778652"/>
          <c:y val="0.0509259259259259"/>
          <c:w val="0.834496714721103"/>
          <c:h val="0.777777777777778"/>
        </c:manualLayout>
      </c:layout>
      <c:lineChart>
        <c:grouping val="standard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Monthly!$E$496:$E$592</c:f>
              <c:numCache>
                <c:formatCode>yyyy\-mm\-dd</c:formatCode>
                <c:ptCount val="97"/>
                <c:pt idx="0">
                  <c:v>37987.0</c:v>
                </c:pt>
                <c:pt idx="1">
                  <c:v>38018.0</c:v>
                </c:pt>
                <c:pt idx="2">
                  <c:v>38047.0</c:v>
                </c:pt>
                <c:pt idx="3">
                  <c:v>38078.0</c:v>
                </c:pt>
                <c:pt idx="4">
                  <c:v>38108.0</c:v>
                </c:pt>
                <c:pt idx="5">
                  <c:v>38139.0</c:v>
                </c:pt>
                <c:pt idx="6">
                  <c:v>38169.0</c:v>
                </c:pt>
                <c:pt idx="7">
                  <c:v>38200.0</c:v>
                </c:pt>
                <c:pt idx="8">
                  <c:v>38231.0</c:v>
                </c:pt>
                <c:pt idx="9">
                  <c:v>38261.0</c:v>
                </c:pt>
                <c:pt idx="10">
                  <c:v>38292.0</c:v>
                </c:pt>
                <c:pt idx="11">
                  <c:v>38322.0</c:v>
                </c:pt>
                <c:pt idx="12">
                  <c:v>38353.0</c:v>
                </c:pt>
                <c:pt idx="13">
                  <c:v>38384.0</c:v>
                </c:pt>
                <c:pt idx="14">
                  <c:v>38412.0</c:v>
                </c:pt>
                <c:pt idx="15">
                  <c:v>38443.0</c:v>
                </c:pt>
                <c:pt idx="16">
                  <c:v>38473.0</c:v>
                </c:pt>
                <c:pt idx="17">
                  <c:v>38504.0</c:v>
                </c:pt>
                <c:pt idx="18">
                  <c:v>38534.0</c:v>
                </c:pt>
                <c:pt idx="19">
                  <c:v>38565.0</c:v>
                </c:pt>
                <c:pt idx="20">
                  <c:v>38596.0</c:v>
                </c:pt>
                <c:pt idx="21">
                  <c:v>38626.0</c:v>
                </c:pt>
                <c:pt idx="22">
                  <c:v>38657.0</c:v>
                </c:pt>
                <c:pt idx="23">
                  <c:v>38687.0</c:v>
                </c:pt>
                <c:pt idx="24">
                  <c:v>38718.0</c:v>
                </c:pt>
                <c:pt idx="25">
                  <c:v>38749.0</c:v>
                </c:pt>
                <c:pt idx="26">
                  <c:v>38777.0</c:v>
                </c:pt>
                <c:pt idx="27">
                  <c:v>38808.0</c:v>
                </c:pt>
                <c:pt idx="28">
                  <c:v>38838.0</c:v>
                </c:pt>
                <c:pt idx="29">
                  <c:v>38869.0</c:v>
                </c:pt>
                <c:pt idx="30">
                  <c:v>38899.0</c:v>
                </c:pt>
                <c:pt idx="31">
                  <c:v>38930.0</c:v>
                </c:pt>
                <c:pt idx="32">
                  <c:v>38961.0</c:v>
                </c:pt>
                <c:pt idx="33">
                  <c:v>38991.0</c:v>
                </c:pt>
                <c:pt idx="34">
                  <c:v>39022.0</c:v>
                </c:pt>
                <c:pt idx="35">
                  <c:v>39052.0</c:v>
                </c:pt>
                <c:pt idx="36">
                  <c:v>39083.0</c:v>
                </c:pt>
                <c:pt idx="37">
                  <c:v>39114.0</c:v>
                </c:pt>
                <c:pt idx="38">
                  <c:v>39142.0</c:v>
                </c:pt>
                <c:pt idx="39">
                  <c:v>39173.0</c:v>
                </c:pt>
                <c:pt idx="40">
                  <c:v>39203.0</c:v>
                </c:pt>
                <c:pt idx="41">
                  <c:v>39234.0</c:v>
                </c:pt>
                <c:pt idx="42">
                  <c:v>39264.0</c:v>
                </c:pt>
                <c:pt idx="43">
                  <c:v>39295.0</c:v>
                </c:pt>
                <c:pt idx="44">
                  <c:v>39326.0</c:v>
                </c:pt>
                <c:pt idx="45">
                  <c:v>39356.0</c:v>
                </c:pt>
                <c:pt idx="46">
                  <c:v>39387.0</c:v>
                </c:pt>
                <c:pt idx="47">
                  <c:v>39417.0</c:v>
                </c:pt>
                <c:pt idx="48">
                  <c:v>39448.0</c:v>
                </c:pt>
                <c:pt idx="49">
                  <c:v>39479.0</c:v>
                </c:pt>
                <c:pt idx="50">
                  <c:v>39508.0</c:v>
                </c:pt>
                <c:pt idx="51">
                  <c:v>39539.0</c:v>
                </c:pt>
                <c:pt idx="52">
                  <c:v>39569.0</c:v>
                </c:pt>
                <c:pt idx="53">
                  <c:v>39600.0</c:v>
                </c:pt>
                <c:pt idx="54">
                  <c:v>39630.0</c:v>
                </c:pt>
                <c:pt idx="55">
                  <c:v>39661.0</c:v>
                </c:pt>
                <c:pt idx="56">
                  <c:v>39692.0</c:v>
                </c:pt>
                <c:pt idx="57">
                  <c:v>39722.0</c:v>
                </c:pt>
                <c:pt idx="58">
                  <c:v>39753.0</c:v>
                </c:pt>
                <c:pt idx="59">
                  <c:v>39783.0</c:v>
                </c:pt>
                <c:pt idx="60">
                  <c:v>39814.0</c:v>
                </c:pt>
                <c:pt idx="61">
                  <c:v>39845.0</c:v>
                </c:pt>
                <c:pt idx="62">
                  <c:v>39873.0</c:v>
                </c:pt>
                <c:pt idx="63">
                  <c:v>39904.0</c:v>
                </c:pt>
                <c:pt idx="64">
                  <c:v>39934.0</c:v>
                </c:pt>
                <c:pt idx="65">
                  <c:v>39965.0</c:v>
                </c:pt>
                <c:pt idx="66">
                  <c:v>39995.0</c:v>
                </c:pt>
                <c:pt idx="67">
                  <c:v>40026.0</c:v>
                </c:pt>
                <c:pt idx="68">
                  <c:v>40057.0</c:v>
                </c:pt>
                <c:pt idx="69">
                  <c:v>40087.0</c:v>
                </c:pt>
                <c:pt idx="70">
                  <c:v>40118.0</c:v>
                </c:pt>
                <c:pt idx="71">
                  <c:v>40148.0</c:v>
                </c:pt>
                <c:pt idx="72">
                  <c:v>40179.0</c:v>
                </c:pt>
                <c:pt idx="73">
                  <c:v>40210.0</c:v>
                </c:pt>
                <c:pt idx="74">
                  <c:v>40238.0</c:v>
                </c:pt>
                <c:pt idx="75">
                  <c:v>40269.0</c:v>
                </c:pt>
                <c:pt idx="76">
                  <c:v>40299.0</c:v>
                </c:pt>
                <c:pt idx="77">
                  <c:v>40330.0</c:v>
                </c:pt>
                <c:pt idx="78">
                  <c:v>40360.0</c:v>
                </c:pt>
                <c:pt idx="79">
                  <c:v>40391.0</c:v>
                </c:pt>
                <c:pt idx="80">
                  <c:v>40422.0</c:v>
                </c:pt>
                <c:pt idx="81">
                  <c:v>40452.0</c:v>
                </c:pt>
                <c:pt idx="82">
                  <c:v>40483.0</c:v>
                </c:pt>
                <c:pt idx="83">
                  <c:v>40513.0</c:v>
                </c:pt>
                <c:pt idx="84">
                  <c:v>40544.0</c:v>
                </c:pt>
                <c:pt idx="85">
                  <c:v>40575.0</c:v>
                </c:pt>
                <c:pt idx="86">
                  <c:v>40603.0</c:v>
                </c:pt>
                <c:pt idx="87">
                  <c:v>40634.0</c:v>
                </c:pt>
                <c:pt idx="88">
                  <c:v>40664.0</c:v>
                </c:pt>
                <c:pt idx="89">
                  <c:v>40695.0</c:v>
                </c:pt>
                <c:pt idx="90">
                  <c:v>40725.0</c:v>
                </c:pt>
                <c:pt idx="91">
                  <c:v>40756.0</c:v>
                </c:pt>
                <c:pt idx="92">
                  <c:v>40787.0</c:v>
                </c:pt>
                <c:pt idx="93">
                  <c:v>40817.0</c:v>
                </c:pt>
                <c:pt idx="94">
                  <c:v>40848.0</c:v>
                </c:pt>
                <c:pt idx="95">
                  <c:v>40878.0</c:v>
                </c:pt>
                <c:pt idx="96">
                  <c:v>40909.0</c:v>
                </c:pt>
              </c:numCache>
            </c:numRef>
          </c:cat>
          <c:val>
            <c:numRef>
              <c:f>Monthly!$F$496:$F$592</c:f>
              <c:numCache>
                <c:formatCode>0.0</c:formatCode>
                <c:ptCount val="97"/>
                <c:pt idx="0">
                  <c:v>15.37215873512474</c:v>
                </c:pt>
                <c:pt idx="1">
                  <c:v>21.36973668621597</c:v>
                </c:pt>
                <c:pt idx="2">
                  <c:v>24.47306852561817</c:v>
                </c:pt>
                <c:pt idx="3">
                  <c:v>15.86577297102598</c:v>
                </c:pt>
                <c:pt idx="4">
                  <c:v>14.08100337356647</c:v>
                </c:pt>
                <c:pt idx="5">
                  <c:v>-1.095670463820568</c:v>
                </c:pt>
                <c:pt idx="6">
                  <c:v>-7.095173597228449</c:v>
                </c:pt>
                <c:pt idx="7">
                  <c:v>-2.604095070887146</c:v>
                </c:pt>
                <c:pt idx="8">
                  <c:v>7.08184955033232</c:v>
                </c:pt>
                <c:pt idx="9">
                  <c:v>13.16721478170507</c:v>
                </c:pt>
                <c:pt idx="10">
                  <c:v>7.574041236083234</c:v>
                </c:pt>
                <c:pt idx="11">
                  <c:v>9.539069834376215</c:v>
                </c:pt>
                <c:pt idx="12">
                  <c:v>3.209734997487784</c:v>
                </c:pt>
                <c:pt idx="13">
                  <c:v>12.93163093775628</c:v>
                </c:pt>
                <c:pt idx="14">
                  <c:v>3.994386613164407</c:v>
                </c:pt>
                <c:pt idx="15">
                  <c:v>6.052542038785293</c:v>
                </c:pt>
                <c:pt idx="16">
                  <c:v>3.561911959295741</c:v>
                </c:pt>
                <c:pt idx="17">
                  <c:v>7.664711867239818</c:v>
                </c:pt>
                <c:pt idx="18">
                  <c:v>24.42429153384558</c:v>
                </c:pt>
                <c:pt idx="19">
                  <c:v>6.5867424987625</c:v>
                </c:pt>
                <c:pt idx="20">
                  <c:v>2.441130167968121</c:v>
                </c:pt>
                <c:pt idx="21">
                  <c:v>2.347703433979727</c:v>
                </c:pt>
                <c:pt idx="22">
                  <c:v>2.925407108207263</c:v>
                </c:pt>
                <c:pt idx="23">
                  <c:v>-0.241838086428164</c:v>
                </c:pt>
                <c:pt idx="24">
                  <c:v>-2.44017155866371</c:v>
                </c:pt>
                <c:pt idx="25">
                  <c:v>-21.76620141033315</c:v>
                </c:pt>
                <c:pt idx="26">
                  <c:v>-17.39231870951229</c:v>
                </c:pt>
                <c:pt idx="27">
                  <c:v>-11.51080452070804</c:v>
                </c:pt>
                <c:pt idx="28">
                  <c:v>-16.90354043036839</c:v>
                </c:pt>
                <c:pt idx="29">
                  <c:v>-17.07715610632987</c:v>
                </c:pt>
                <c:pt idx="30">
                  <c:v>-36.42112414153578</c:v>
                </c:pt>
                <c:pt idx="31">
                  <c:v>-19.27341458664148</c:v>
                </c:pt>
                <c:pt idx="32">
                  <c:v>-20.24586451606975</c:v>
                </c:pt>
                <c:pt idx="33">
                  <c:v>-35.04922145112113</c:v>
                </c:pt>
                <c:pt idx="34">
                  <c:v>-19.09251836575081</c:v>
                </c:pt>
                <c:pt idx="35">
                  <c:v>-21.63066053176785</c:v>
                </c:pt>
                <c:pt idx="36">
                  <c:v>-27.58275729172325</c:v>
                </c:pt>
                <c:pt idx="37">
                  <c:v>-24.79539842287235</c:v>
                </c:pt>
                <c:pt idx="38">
                  <c:v>-29.24725007744136</c:v>
                </c:pt>
                <c:pt idx="39">
                  <c:v>-23.59139724288637</c:v>
                </c:pt>
                <c:pt idx="40">
                  <c:v>-25.4476486251554</c:v>
                </c:pt>
                <c:pt idx="41">
                  <c:v>-30.33220534339621</c:v>
                </c:pt>
                <c:pt idx="42">
                  <c:v>-21.54015771605943</c:v>
                </c:pt>
                <c:pt idx="43">
                  <c:v>-39.2505963465659</c:v>
                </c:pt>
                <c:pt idx="44">
                  <c:v>-39.2751000412542</c:v>
                </c:pt>
                <c:pt idx="45">
                  <c:v>-25.80166620518603</c:v>
                </c:pt>
                <c:pt idx="46">
                  <c:v>-44.77213310412654</c:v>
                </c:pt>
                <c:pt idx="47">
                  <c:v>-47.76480036268678</c:v>
                </c:pt>
                <c:pt idx="48">
                  <c:v>-35.13978868378886</c:v>
                </c:pt>
                <c:pt idx="49">
                  <c:v>-33.38187553875343</c:v>
                </c:pt>
                <c:pt idx="50">
                  <c:v>-44.2766895270836</c:v>
                </c:pt>
                <c:pt idx="51">
                  <c:v>-50.37108212387776</c:v>
                </c:pt>
                <c:pt idx="52">
                  <c:v>-51.32037461709581</c:v>
                </c:pt>
                <c:pt idx="53">
                  <c:v>-48.75590985522582</c:v>
                </c:pt>
                <c:pt idx="54">
                  <c:v>-48.92100332900504</c:v>
                </c:pt>
                <c:pt idx="55">
                  <c:v>-47.43047111451261</c:v>
                </c:pt>
                <c:pt idx="56">
                  <c:v>-46.01398997233954</c:v>
                </c:pt>
                <c:pt idx="57">
                  <c:v>-61.51168656642581</c:v>
                </c:pt>
                <c:pt idx="58">
                  <c:v>-49.94501133022239</c:v>
                </c:pt>
                <c:pt idx="59">
                  <c:v>-49.58600852365853</c:v>
                </c:pt>
                <c:pt idx="60">
                  <c:v>-62.38353806697164</c:v>
                </c:pt>
                <c:pt idx="61">
                  <c:v>-46.6300544724579</c:v>
                </c:pt>
                <c:pt idx="62">
                  <c:v>-45.62666395155562</c:v>
                </c:pt>
                <c:pt idx="63">
                  <c:v>-46.40512307184403</c:v>
                </c:pt>
                <c:pt idx="64">
                  <c:v>-29.29871246814741</c:v>
                </c:pt>
                <c:pt idx="65">
                  <c:v>-21.44545112133286</c:v>
                </c:pt>
                <c:pt idx="66">
                  <c:v>-14.89232763921066</c:v>
                </c:pt>
                <c:pt idx="67">
                  <c:v>-3.986459856392782</c:v>
                </c:pt>
                <c:pt idx="68">
                  <c:v>-11.4900358537659</c:v>
                </c:pt>
                <c:pt idx="69">
                  <c:v>0.760459938521921</c:v>
                </c:pt>
                <c:pt idx="70">
                  <c:v>-3.66533176480355</c:v>
                </c:pt>
                <c:pt idx="71">
                  <c:v>-6.861401184991365</c:v>
                </c:pt>
                <c:pt idx="72">
                  <c:v>2.932761509451992</c:v>
                </c:pt>
                <c:pt idx="73">
                  <c:v>-7.825219689974825</c:v>
                </c:pt>
                <c:pt idx="74">
                  <c:v>12.72432269073339</c:v>
                </c:pt>
                <c:pt idx="75">
                  <c:v>22.01717809250522</c:v>
                </c:pt>
                <c:pt idx="76">
                  <c:v>-29.12344740561487</c:v>
                </c:pt>
                <c:pt idx="77">
                  <c:v>-24.6961864282064</c:v>
                </c:pt>
                <c:pt idx="78">
                  <c:v>-38.7381432674869</c:v>
                </c:pt>
                <c:pt idx="79">
                  <c:v>-40.78603188341192</c:v>
                </c:pt>
                <c:pt idx="80">
                  <c:v>-20.00951558779187</c:v>
                </c:pt>
                <c:pt idx="81">
                  <c:v>-33.95071403163669</c:v>
                </c:pt>
                <c:pt idx="82">
                  <c:v>-26.74438102107897</c:v>
                </c:pt>
                <c:pt idx="83">
                  <c:v>-6.151280022103423</c:v>
                </c:pt>
                <c:pt idx="84">
                  <c:v>-10.98664775785323</c:v>
                </c:pt>
                <c:pt idx="85">
                  <c:v>-20.22869880396526</c:v>
                </c:pt>
                <c:pt idx="86">
                  <c:v>-23.29315576803726</c:v>
                </c:pt>
                <c:pt idx="87">
                  <c:v>-28.45124976905019</c:v>
                </c:pt>
                <c:pt idx="88">
                  <c:v>9.49866075639996</c:v>
                </c:pt>
                <c:pt idx="89">
                  <c:v>-2.30652729309961</c:v>
                </c:pt>
                <c:pt idx="90">
                  <c:v>6.588170468403891</c:v>
                </c:pt>
              </c:numCache>
            </c:numRef>
          </c:val>
        </c:ser>
        <c:marker val="1"/>
        <c:axId val="68858744"/>
        <c:axId val="562485256"/>
      </c:lineChart>
      <c:dateAx>
        <c:axId val="68858744"/>
        <c:scaling>
          <c:orientation val="minMax"/>
        </c:scaling>
        <c:axPos val="b"/>
        <c:numFmt formatCode="yyyy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62485256"/>
        <c:crossesAt val="-70.0"/>
        <c:auto val="1"/>
        <c:lblOffset val="100"/>
        <c:majorUnit val="24.0"/>
        <c:majorTimeUnit val="months"/>
      </c:dateAx>
      <c:valAx>
        <c:axId val="562485256"/>
        <c:scaling>
          <c:orientation val="minMax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6885874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plotArea>
      <c:layout>
        <c:manualLayout>
          <c:layoutTarget val="inner"/>
          <c:xMode val="edge"/>
          <c:yMode val="edge"/>
          <c:x val="0.0929833770778652"/>
          <c:y val="0.0509259259259259"/>
          <c:w val="0.876461067366579"/>
          <c:h val="0.773148148148148"/>
        </c:manualLayout>
      </c:layout>
      <c:lineChart>
        <c:grouping val="standard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Monthly!$G$460:$G$592</c:f>
              <c:numCache>
                <c:formatCode>yyyy\-mm\-dd</c:formatCode>
                <c:ptCount val="133"/>
                <c:pt idx="0">
                  <c:v>36892.0</c:v>
                </c:pt>
                <c:pt idx="1">
                  <c:v>36923.0</c:v>
                </c:pt>
                <c:pt idx="2">
                  <c:v>36951.0</c:v>
                </c:pt>
                <c:pt idx="3">
                  <c:v>36982.0</c:v>
                </c:pt>
                <c:pt idx="4">
                  <c:v>37012.0</c:v>
                </c:pt>
                <c:pt idx="5">
                  <c:v>37043.0</c:v>
                </c:pt>
                <c:pt idx="6">
                  <c:v>37073.0</c:v>
                </c:pt>
                <c:pt idx="7">
                  <c:v>37104.0</c:v>
                </c:pt>
                <c:pt idx="8">
                  <c:v>37135.0</c:v>
                </c:pt>
                <c:pt idx="9">
                  <c:v>37165.0</c:v>
                </c:pt>
                <c:pt idx="10">
                  <c:v>37196.0</c:v>
                </c:pt>
                <c:pt idx="11">
                  <c:v>37226.0</c:v>
                </c:pt>
                <c:pt idx="12">
                  <c:v>37257.0</c:v>
                </c:pt>
                <c:pt idx="13">
                  <c:v>37288.0</c:v>
                </c:pt>
                <c:pt idx="14">
                  <c:v>37316.0</c:v>
                </c:pt>
                <c:pt idx="15">
                  <c:v>37347.0</c:v>
                </c:pt>
                <c:pt idx="16">
                  <c:v>37377.0</c:v>
                </c:pt>
                <c:pt idx="17">
                  <c:v>37408.0</c:v>
                </c:pt>
                <c:pt idx="18">
                  <c:v>37438.0</c:v>
                </c:pt>
                <c:pt idx="19">
                  <c:v>37469.0</c:v>
                </c:pt>
                <c:pt idx="20">
                  <c:v>37500.0</c:v>
                </c:pt>
                <c:pt idx="21">
                  <c:v>37530.0</c:v>
                </c:pt>
                <c:pt idx="22">
                  <c:v>37561.0</c:v>
                </c:pt>
                <c:pt idx="23">
                  <c:v>37591.0</c:v>
                </c:pt>
                <c:pt idx="24">
                  <c:v>37622.0</c:v>
                </c:pt>
                <c:pt idx="25">
                  <c:v>37653.0</c:v>
                </c:pt>
                <c:pt idx="26">
                  <c:v>37681.0</c:v>
                </c:pt>
                <c:pt idx="27">
                  <c:v>37712.0</c:v>
                </c:pt>
                <c:pt idx="28">
                  <c:v>37742.0</c:v>
                </c:pt>
                <c:pt idx="29">
                  <c:v>37773.0</c:v>
                </c:pt>
                <c:pt idx="30">
                  <c:v>37803.0</c:v>
                </c:pt>
                <c:pt idx="31">
                  <c:v>37834.0</c:v>
                </c:pt>
                <c:pt idx="32">
                  <c:v>37865.0</c:v>
                </c:pt>
                <c:pt idx="33">
                  <c:v>37895.0</c:v>
                </c:pt>
                <c:pt idx="34">
                  <c:v>37926.0</c:v>
                </c:pt>
                <c:pt idx="35">
                  <c:v>37956.0</c:v>
                </c:pt>
                <c:pt idx="36">
                  <c:v>37987.0</c:v>
                </c:pt>
                <c:pt idx="37">
                  <c:v>38018.0</c:v>
                </c:pt>
                <c:pt idx="38">
                  <c:v>38047.0</c:v>
                </c:pt>
                <c:pt idx="39">
                  <c:v>38078.0</c:v>
                </c:pt>
                <c:pt idx="40">
                  <c:v>38108.0</c:v>
                </c:pt>
                <c:pt idx="41">
                  <c:v>38139.0</c:v>
                </c:pt>
                <c:pt idx="42">
                  <c:v>38169.0</c:v>
                </c:pt>
                <c:pt idx="43">
                  <c:v>38200.0</c:v>
                </c:pt>
                <c:pt idx="44">
                  <c:v>38231.0</c:v>
                </c:pt>
                <c:pt idx="45">
                  <c:v>38261.0</c:v>
                </c:pt>
                <c:pt idx="46">
                  <c:v>38292.0</c:v>
                </c:pt>
                <c:pt idx="47">
                  <c:v>38322.0</c:v>
                </c:pt>
                <c:pt idx="48">
                  <c:v>38353.0</c:v>
                </c:pt>
                <c:pt idx="49">
                  <c:v>38384.0</c:v>
                </c:pt>
                <c:pt idx="50">
                  <c:v>38412.0</c:v>
                </c:pt>
                <c:pt idx="51">
                  <c:v>38443.0</c:v>
                </c:pt>
                <c:pt idx="52">
                  <c:v>38473.0</c:v>
                </c:pt>
                <c:pt idx="53">
                  <c:v>38504.0</c:v>
                </c:pt>
                <c:pt idx="54">
                  <c:v>38534.0</c:v>
                </c:pt>
                <c:pt idx="55">
                  <c:v>38565.0</c:v>
                </c:pt>
                <c:pt idx="56">
                  <c:v>38596.0</c:v>
                </c:pt>
                <c:pt idx="57">
                  <c:v>38626.0</c:v>
                </c:pt>
                <c:pt idx="58">
                  <c:v>38657.0</c:v>
                </c:pt>
                <c:pt idx="59">
                  <c:v>38687.0</c:v>
                </c:pt>
                <c:pt idx="60">
                  <c:v>38718.0</c:v>
                </c:pt>
                <c:pt idx="61">
                  <c:v>38749.0</c:v>
                </c:pt>
                <c:pt idx="62">
                  <c:v>38777.0</c:v>
                </c:pt>
                <c:pt idx="63">
                  <c:v>38808.0</c:v>
                </c:pt>
                <c:pt idx="64">
                  <c:v>38838.0</c:v>
                </c:pt>
                <c:pt idx="65">
                  <c:v>38869.0</c:v>
                </c:pt>
                <c:pt idx="66">
                  <c:v>38899.0</c:v>
                </c:pt>
                <c:pt idx="67">
                  <c:v>38930.0</c:v>
                </c:pt>
                <c:pt idx="68">
                  <c:v>38961.0</c:v>
                </c:pt>
                <c:pt idx="69">
                  <c:v>38991.0</c:v>
                </c:pt>
                <c:pt idx="70">
                  <c:v>39022.0</c:v>
                </c:pt>
                <c:pt idx="71">
                  <c:v>39052.0</c:v>
                </c:pt>
                <c:pt idx="72">
                  <c:v>39083.0</c:v>
                </c:pt>
                <c:pt idx="73">
                  <c:v>39114.0</c:v>
                </c:pt>
                <c:pt idx="74">
                  <c:v>39142.0</c:v>
                </c:pt>
                <c:pt idx="75">
                  <c:v>39173.0</c:v>
                </c:pt>
                <c:pt idx="76">
                  <c:v>39203.0</c:v>
                </c:pt>
                <c:pt idx="77">
                  <c:v>39234.0</c:v>
                </c:pt>
                <c:pt idx="78">
                  <c:v>39264.0</c:v>
                </c:pt>
                <c:pt idx="79">
                  <c:v>39295.0</c:v>
                </c:pt>
                <c:pt idx="80">
                  <c:v>39326.0</c:v>
                </c:pt>
                <c:pt idx="81">
                  <c:v>39356.0</c:v>
                </c:pt>
                <c:pt idx="82">
                  <c:v>39387.0</c:v>
                </c:pt>
                <c:pt idx="83">
                  <c:v>39417.0</c:v>
                </c:pt>
                <c:pt idx="84">
                  <c:v>39448.0</c:v>
                </c:pt>
                <c:pt idx="85">
                  <c:v>39479.0</c:v>
                </c:pt>
                <c:pt idx="86">
                  <c:v>39508.0</c:v>
                </c:pt>
                <c:pt idx="87">
                  <c:v>39539.0</c:v>
                </c:pt>
                <c:pt idx="88">
                  <c:v>39569.0</c:v>
                </c:pt>
                <c:pt idx="89">
                  <c:v>39600.0</c:v>
                </c:pt>
                <c:pt idx="90">
                  <c:v>39630.0</c:v>
                </c:pt>
                <c:pt idx="91">
                  <c:v>39661.0</c:v>
                </c:pt>
                <c:pt idx="92">
                  <c:v>39692.0</c:v>
                </c:pt>
                <c:pt idx="93">
                  <c:v>39722.0</c:v>
                </c:pt>
                <c:pt idx="94">
                  <c:v>39753.0</c:v>
                </c:pt>
                <c:pt idx="95">
                  <c:v>39783.0</c:v>
                </c:pt>
                <c:pt idx="96">
                  <c:v>39814.0</c:v>
                </c:pt>
                <c:pt idx="97">
                  <c:v>39845.0</c:v>
                </c:pt>
                <c:pt idx="98">
                  <c:v>39873.0</c:v>
                </c:pt>
                <c:pt idx="99">
                  <c:v>39904.0</c:v>
                </c:pt>
                <c:pt idx="100">
                  <c:v>39934.0</c:v>
                </c:pt>
                <c:pt idx="101">
                  <c:v>39965.0</c:v>
                </c:pt>
                <c:pt idx="102">
                  <c:v>39995.0</c:v>
                </c:pt>
                <c:pt idx="103">
                  <c:v>40026.0</c:v>
                </c:pt>
                <c:pt idx="104">
                  <c:v>40057.0</c:v>
                </c:pt>
                <c:pt idx="105">
                  <c:v>40087.0</c:v>
                </c:pt>
                <c:pt idx="106">
                  <c:v>40118.0</c:v>
                </c:pt>
                <c:pt idx="107">
                  <c:v>40148.0</c:v>
                </c:pt>
                <c:pt idx="108">
                  <c:v>40179.0</c:v>
                </c:pt>
                <c:pt idx="109">
                  <c:v>40210.0</c:v>
                </c:pt>
                <c:pt idx="110">
                  <c:v>40238.0</c:v>
                </c:pt>
                <c:pt idx="111">
                  <c:v>40269.0</c:v>
                </c:pt>
                <c:pt idx="112">
                  <c:v>40299.0</c:v>
                </c:pt>
                <c:pt idx="113">
                  <c:v>40330.0</c:v>
                </c:pt>
                <c:pt idx="114">
                  <c:v>40360.0</c:v>
                </c:pt>
                <c:pt idx="115">
                  <c:v>40391.0</c:v>
                </c:pt>
                <c:pt idx="116">
                  <c:v>40422.0</c:v>
                </c:pt>
                <c:pt idx="117">
                  <c:v>40452.0</c:v>
                </c:pt>
                <c:pt idx="118">
                  <c:v>40483.0</c:v>
                </c:pt>
                <c:pt idx="119">
                  <c:v>40513.0</c:v>
                </c:pt>
                <c:pt idx="120">
                  <c:v>40544.0</c:v>
                </c:pt>
                <c:pt idx="121">
                  <c:v>40575.0</c:v>
                </c:pt>
                <c:pt idx="122">
                  <c:v>40603.0</c:v>
                </c:pt>
                <c:pt idx="123">
                  <c:v>40634.0</c:v>
                </c:pt>
                <c:pt idx="124">
                  <c:v>40664.0</c:v>
                </c:pt>
                <c:pt idx="125">
                  <c:v>40695.0</c:v>
                </c:pt>
                <c:pt idx="126">
                  <c:v>40725.0</c:v>
                </c:pt>
                <c:pt idx="127">
                  <c:v>40756.0</c:v>
                </c:pt>
                <c:pt idx="128">
                  <c:v>40787.0</c:v>
                </c:pt>
                <c:pt idx="129">
                  <c:v>40817.0</c:v>
                </c:pt>
                <c:pt idx="130">
                  <c:v>40848.0</c:v>
                </c:pt>
                <c:pt idx="131">
                  <c:v>40878.0</c:v>
                </c:pt>
                <c:pt idx="132">
                  <c:v>40909.0</c:v>
                </c:pt>
              </c:numCache>
            </c:numRef>
          </c:cat>
          <c:val>
            <c:numRef>
              <c:f>Monthly!$H$460:$H$592</c:f>
              <c:numCache>
                <c:formatCode>0.0</c:formatCode>
                <c:ptCount val="133"/>
                <c:pt idx="0">
                  <c:v>11.6777349577732</c:v>
                </c:pt>
                <c:pt idx="1">
                  <c:v>11.53215565422532</c:v>
                </c:pt>
                <c:pt idx="2">
                  <c:v>11.30367571192636</c:v>
                </c:pt>
                <c:pt idx="3">
                  <c:v>10.78190294960336</c:v>
                </c:pt>
                <c:pt idx="4">
                  <c:v>9.983458696212801</c:v>
                </c:pt>
                <c:pt idx="5">
                  <c:v>9.411329157047863</c:v>
                </c:pt>
                <c:pt idx="6">
                  <c:v>9.23019431313994</c:v>
                </c:pt>
                <c:pt idx="7">
                  <c:v>9.196693746296145</c:v>
                </c:pt>
                <c:pt idx="8">
                  <c:v>9.161207788784367</c:v>
                </c:pt>
                <c:pt idx="9">
                  <c:v>8.90718459999455</c:v>
                </c:pt>
                <c:pt idx="10">
                  <c:v>8.417355356601803</c:v>
                </c:pt>
                <c:pt idx="11">
                  <c:v>7.63479863645107</c:v>
                </c:pt>
                <c:pt idx="12">
                  <c:v>7.093113631629806</c:v>
                </c:pt>
                <c:pt idx="13">
                  <c:v>6.832668398313165</c:v>
                </c:pt>
                <c:pt idx="14">
                  <c:v>6.915506433460236</c:v>
                </c:pt>
                <c:pt idx="15">
                  <c:v>7.209578726735604</c:v>
                </c:pt>
                <c:pt idx="16">
                  <c:v>7.955313749313627</c:v>
                </c:pt>
                <c:pt idx="17">
                  <c:v>8.601287466004018</c:v>
                </c:pt>
                <c:pt idx="18">
                  <c:v>9.244340528450531</c:v>
                </c:pt>
                <c:pt idx="19">
                  <c:v>9.711519978477223</c:v>
                </c:pt>
                <c:pt idx="20">
                  <c:v>9.985940030089874</c:v>
                </c:pt>
                <c:pt idx="21">
                  <c:v>10.43156053205434</c:v>
                </c:pt>
                <c:pt idx="22">
                  <c:v>10.87634321673045</c:v>
                </c:pt>
                <c:pt idx="23">
                  <c:v>11.52476659092233</c:v>
                </c:pt>
                <c:pt idx="24">
                  <c:v>11.73434752097457</c:v>
                </c:pt>
                <c:pt idx="25">
                  <c:v>11.76830042828238</c:v>
                </c:pt>
                <c:pt idx="26">
                  <c:v>11.51486536633434</c:v>
                </c:pt>
                <c:pt idx="27">
                  <c:v>11.1893347038476</c:v>
                </c:pt>
                <c:pt idx="28">
                  <c:v>10.69870805930421</c:v>
                </c:pt>
                <c:pt idx="29">
                  <c:v>10.09315700653567</c:v>
                </c:pt>
                <c:pt idx="30">
                  <c:v>9.779003228410737</c:v>
                </c:pt>
                <c:pt idx="31">
                  <c:v>9.676717941025845</c:v>
                </c:pt>
                <c:pt idx="32">
                  <c:v>9.929027769733487</c:v>
                </c:pt>
                <c:pt idx="33">
                  <c:v>10.11438850480739</c:v>
                </c:pt>
                <c:pt idx="34">
                  <c:v>10.41517316814824</c:v>
                </c:pt>
                <c:pt idx="35">
                  <c:v>10.7381955404202</c:v>
                </c:pt>
                <c:pt idx="36">
                  <c:v>11.19118816770083</c:v>
                </c:pt>
                <c:pt idx="37">
                  <c:v>11.71927478941832</c:v>
                </c:pt>
                <c:pt idx="38">
                  <c:v>12.56774030576938</c:v>
                </c:pt>
                <c:pt idx="39">
                  <c:v>13.48412210089817</c:v>
                </c:pt>
                <c:pt idx="40">
                  <c:v>14.34004776613639</c:v>
                </c:pt>
                <c:pt idx="41">
                  <c:v>15.35524329768284</c:v>
                </c:pt>
                <c:pt idx="42">
                  <c:v>15.76626592745894</c:v>
                </c:pt>
                <c:pt idx="43">
                  <c:v>15.7756649969672</c:v>
                </c:pt>
                <c:pt idx="44">
                  <c:v>15.52711942015666</c:v>
                </c:pt>
                <c:pt idx="45">
                  <c:v>15.3051848076178</c:v>
                </c:pt>
                <c:pt idx="46">
                  <c:v>15.10741684691923</c:v>
                </c:pt>
                <c:pt idx="47">
                  <c:v>14.96109590392909</c:v>
                </c:pt>
                <c:pt idx="48">
                  <c:v>15.11792437131427</c:v>
                </c:pt>
                <c:pt idx="49">
                  <c:v>15.38363336185512</c:v>
                </c:pt>
                <c:pt idx="50">
                  <c:v>15.46968294858365</c:v>
                </c:pt>
                <c:pt idx="51">
                  <c:v>15.19067755710401</c:v>
                </c:pt>
                <c:pt idx="52">
                  <c:v>14.79317212557352</c:v>
                </c:pt>
                <c:pt idx="53">
                  <c:v>14.28898509191395</c:v>
                </c:pt>
                <c:pt idx="54">
                  <c:v>14.00832938306025</c:v>
                </c:pt>
                <c:pt idx="55">
                  <c:v>14.0320526482449</c:v>
                </c:pt>
                <c:pt idx="56">
                  <c:v>14.24798012915676</c:v>
                </c:pt>
                <c:pt idx="57">
                  <c:v>14.42949154307379</c:v>
                </c:pt>
                <c:pt idx="58">
                  <c:v>14.52054312240026</c:v>
                </c:pt>
                <c:pt idx="59">
                  <c:v>14.37593356417133</c:v>
                </c:pt>
                <c:pt idx="60">
                  <c:v>13.76487355217471</c:v>
                </c:pt>
                <c:pt idx="61">
                  <c:v>13.02804415681133</c:v>
                </c:pt>
                <c:pt idx="62">
                  <c:v>11.79104276690766</c:v>
                </c:pt>
                <c:pt idx="63">
                  <c:v>10.77890932802773</c:v>
                </c:pt>
                <c:pt idx="64">
                  <c:v>9.635178348355207</c:v>
                </c:pt>
                <c:pt idx="65">
                  <c:v>8.24421511165262</c:v>
                </c:pt>
                <c:pt idx="66">
                  <c:v>6.888489498392683</c:v>
                </c:pt>
                <c:pt idx="67">
                  <c:v>5.43882931087758</c:v>
                </c:pt>
                <c:pt idx="68">
                  <c:v>4.00774933629788</c:v>
                </c:pt>
                <c:pt idx="69">
                  <c:v>2.824948095981978</c:v>
                </c:pt>
                <c:pt idx="70">
                  <c:v>1.723839001673985</c:v>
                </c:pt>
                <c:pt idx="71">
                  <c:v>0.616418353445698</c:v>
                </c:pt>
                <c:pt idx="72">
                  <c:v>-0.0490942127785155</c:v>
                </c:pt>
                <c:pt idx="73">
                  <c:v>-0.669487192853502</c:v>
                </c:pt>
                <c:pt idx="74">
                  <c:v>-1.092960379826088</c:v>
                </c:pt>
                <c:pt idx="75">
                  <c:v>-1.856519196696506</c:v>
                </c:pt>
                <c:pt idx="76">
                  <c:v>-2.679388903417435</c:v>
                </c:pt>
                <c:pt idx="77">
                  <c:v>-3.419474416702764</c:v>
                </c:pt>
                <c:pt idx="78">
                  <c:v>-3.933775891830903</c:v>
                </c:pt>
                <c:pt idx="79">
                  <c:v>-4.563662849890424</c:v>
                </c:pt>
                <c:pt idx="80">
                  <c:v>-5.257604876084299</c:v>
                </c:pt>
                <c:pt idx="81">
                  <c:v>-6.373973106556871</c:v>
                </c:pt>
                <c:pt idx="82">
                  <c:v>-8.07182132537209</c:v>
                </c:pt>
                <c:pt idx="83">
                  <c:v>-9.51381283359328</c:v>
                </c:pt>
                <c:pt idx="84">
                  <c:v>-11.27866990319093</c:v>
                </c:pt>
                <c:pt idx="85">
                  <c:v>-13.43512572176121</c:v>
                </c:pt>
                <c:pt idx="86">
                  <c:v>-15.26717824391106</c:v>
                </c:pt>
                <c:pt idx="87">
                  <c:v>-16.27016910249515</c:v>
                </c:pt>
                <c:pt idx="88">
                  <c:v>-17.00427300437201</c:v>
                </c:pt>
                <c:pt idx="89">
                  <c:v>-17.30448574748883</c:v>
                </c:pt>
                <c:pt idx="90">
                  <c:v>-17.8625630758083</c:v>
                </c:pt>
                <c:pt idx="91">
                  <c:v>-18.32035448109684</c:v>
                </c:pt>
                <c:pt idx="92">
                  <c:v>-19.33651821411756</c:v>
                </c:pt>
                <c:pt idx="93">
                  <c:v>-20.0507814800961</c:v>
                </c:pt>
                <c:pt idx="94">
                  <c:v>-20.17715869402188</c:v>
                </c:pt>
                <c:pt idx="95">
                  <c:v>-20.63882501463874</c:v>
                </c:pt>
                <c:pt idx="96">
                  <c:v>-21.06205987770542</c:v>
                </c:pt>
                <c:pt idx="97">
                  <c:v>-20.51360619998201</c:v>
                </c:pt>
                <c:pt idx="98">
                  <c:v>-20.48515669340292</c:v>
                </c:pt>
                <c:pt idx="99">
                  <c:v>-19.71695527283284</c:v>
                </c:pt>
                <c:pt idx="100">
                  <c:v>-18.49426045878246</c:v>
                </c:pt>
                <c:pt idx="101">
                  <c:v>-16.73964378282501</c:v>
                </c:pt>
                <c:pt idx="102">
                  <c:v>-14.28443107972325</c:v>
                </c:pt>
                <c:pt idx="103">
                  <c:v>-12.09816325435176</c:v>
                </c:pt>
                <c:pt idx="104">
                  <c:v>-9.900325053669775</c:v>
                </c:pt>
                <c:pt idx="105">
                  <c:v>-7.684331820458904</c:v>
                </c:pt>
                <c:pt idx="106">
                  <c:v>-5.579135962841542</c:v>
                </c:pt>
                <c:pt idx="107">
                  <c:v>-3.159863217800865</c:v>
                </c:pt>
                <c:pt idx="108">
                  <c:v>-0.687709107416542</c:v>
                </c:pt>
                <c:pt idx="109">
                  <c:v>0.761346659175962</c:v>
                </c:pt>
                <c:pt idx="110">
                  <c:v>2.425453246946448</c:v>
                </c:pt>
                <c:pt idx="111">
                  <c:v>3.881291052409953</c:v>
                </c:pt>
                <c:pt idx="112">
                  <c:v>4.582012284795499</c:v>
                </c:pt>
                <c:pt idx="113">
                  <c:v>4.111305651710191</c:v>
                </c:pt>
                <c:pt idx="114">
                  <c:v>3.06550609869156</c:v>
                </c:pt>
                <c:pt idx="115">
                  <c:v>1.530642128267551</c:v>
                </c:pt>
                <c:pt idx="116">
                  <c:v>0.346069005409437</c:v>
                </c:pt>
                <c:pt idx="117">
                  <c:v>-0.888339522213939</c:v>
                </c:pt>
                <c:pt idx="118">
                  <c:v>-1.687950332057504</c:v>
                </c:pt>
                <c:pt idx="119">
                  <c:v>-2.472348149869502</c:v>
                </c:pt>
                <c:pt idx="120">
                  <c:v>-3.200439754314464</c:v>
                </c:pt>
                <c:pt idx="121">
                  <c:v>-3.504495454324003</c:v>
                </c:pt>
                <c:pt idx="122">
                  <c:v>-4.023450908354843</c:v>
                </c:pt>
                <c:pt idx="123">
                  <c:v>-4.277835970851543</c:v>
                </c:pt>
                <c:pt idx="124">
                  <c:v>-4.68136649068328</c:v>
                </c:pt>
                <c:pt idx="125">
                  <c:v>-4.656845280946515</c:v>
                </c:pt>
              </c:numCache>
            </c:numRef>
          </c:val>
        </c:ser>
        <c:marker val="1"/>
        <c:axId val="868755672"/>
        <c:axId val="562845512"/>
      </c:lineChart>
      <c:dateAx>
        <c:axId val="868755672"/>
        <c:scaling>
          <c:orientation val="minMax"/>
        </c:scaling>
        <c:axPos val="b"/>
        <c:numFmt formatCode="yyyy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62845512"/>
        <c:crossesAt val="-25.0"/>
        <c:auto val="1"/>
        <c:lblOffset val="100"/>
        <c:majorUnit val="24.0"/>
        <c:majorTimeUnit val="months"/>
      </c:dateAx>
      <c:valAx>
        <c:axId val="562845512"/>
        <c:scaling>
          <c:orientation val="minMax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68755672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plotArea>
      <c:layout/>
      <c:lineChart>
        <c:grouping val="standard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Monthly!$A$496:$A$592</c:f>
              <c:numCache>
                <c:formatCode>yyyy\-mm\-dd</c:formatCode>
                <c:ptCount val="97"/>
                <c:pt idx="0">
                  <c:v>37987.0</c:v>
                </c:pt>
                <c:pt idx="1">
                  <c:v>38018.0</c:v>
                </c:pt>
                <c:pt idx="2">
                  <c:v>38047.0</c:v>
                </c:pt>
                <c:pt idx="3">
                  <c:v>38078.0</c:v>
                </c:pt>
                <c:pt idx="4">
                  <c:v>38108.0</c:v>
                </c:pt>
                <c:pt idx="5">
                  <c:v>38139.0</c:v>
                </c:pt>
                <c:pt idx="6">
                  <c:v>38169.0</c:v>
                </c:pt>
                <c:pt idx="7">
                  <c:v>38200.0</c:v>
                </c:pt>
                <c:pt idx="8">
                  <c:v>38231.0</c:v>
                </c:pt>
                <c:pt idx="9">
                  <c:v>38261.0</c:v>
                </c:pt>
                <c:pt idx="10">
                  <c:v>38292.0</c:v>
                </c:pt>
                <c:pt idx="11">
                  <c:v>38322.0</c:v>
                </c:pt>
                <c:pt idx="12">
                  <c:v>38353.0</c:v>
                </c:pt>
                <c:pt idx="13">
                  <c:v>38384.0</c:v>
                </c:pt>
                <c:pt idx="14">
                  <c:v>38412.0</c:v>
                </c:pt>
                <c:pt idx="15">
                  <c:v>38443.0</c:v>
                </c:pt>
                <c:pt idx="16">
                  <c:v>38473.0</c:v>
                </c:pt>
                <c:pt idx="17">
                  <c:v>38504.0</c:v>
                </c:pt>
                <c:pt idx="18">
                  <c:v>38534.0</c:v>
                </c:pt>
                <c:pt idx="19">
                  <c:v>38565.0</c:v>
                </c:pt>
                <c:pt idx="20">
                  <c:v>38596.0</c:v>
                </c:pt>
                <c:pt idx="21">
                  <c:v>38626.0</c:v>
                </c:pt>
                <c:pt idx="22">
                  <c:v>38657.0</c:v>
                </c:pt>
                <c:pt idx="23">
                  <c:v>38687.0</c:v>
                </c:pt>
                <c:pt idx="24">
                  <c:v>38718.0</c:v>
                </c:pt>
                <c:pt idx="25">
                  <c:v>38749.0</c:v>
                </c:pt>
                <c:pt idx="26">
                  <c:v>38777.0</c:v>
                </c:pt>
                <c:pt idx="27">
                  <c:v>38808.0</c:v>
                </c:pt>
                <c:pt idx="28">
                  <c:v>38838.0</c:v>
                </c:pt>
                <c:pt idx="29">
                  <c:v>38869.0</c:v>
                </c:pt>
                <c:pt idx="30">
                  <c:v>38899.0</c:v>
                </c:pt>
                <c:pt idx="31">
                  <c:v>38930.0</c:v>
                </c:pt>
                <c:pt idx="32">
                  <c:v>38961.0</c:v>
                </c:pt>
                <c:pt idx="33">
                  <c:v>38991.0</c:v>
                </c:pt>
                <c:pt idx="34">
                  <c:v>39022.0</c:v>
                </c:pt>
                <c:pt idx="35">
                  <c:v>39052.0</c:v>
                </c:pt>
                <c:pt idx="36">
                  <c:v>39083.0</c:v>
                </c:pt>
                <c:pt idx="37">
                  <c:v>39114.0</c:v>
                </c:pt>
                <c:pt idx="38">
                  <c:v>39142.0</c:v>
                </c:pt>
                <c:pt idx="39">
                  <c:v>39173.0</c:v>
                </c:pt>
                <c:pt idx="40">
                  <c:v>39203.0</c:v>
                </c:pt>
                <c:pt idx="41">
                  <c:v>39234.0</c:v>
                </c:pt>
                <c:pt idx="42">
                  <c:v>39264.0</c:v>
                </c:pt>
                <c:pt idx="43">
                  <c:v>39295.0</c:v>
                </c:pt>
                <c:pt idx="44">
                  <c:v>39326.0</c:v>
                </c:pt>
                <c:pt idx="45">
                  <c:v>39356.0</c:v>
                </c:pt>
                <c:pt idx="46">
                  <c:v>39387.0</c:v>
                </c:pt>
                <c:pt idx="47">
                  <c:v>39417.0</c:v>
                </c:pt>
                <c:pt idx="48">
                  <c:v>39448.0</c:v>
                </c:pt>
                <c:pt idx="49">
                  <c:v>39479.0</c:v>
                </c:pt>
                <c:pt idx="50">
                  <c:v>39508.0</c:v>
                </c:pt>
                <c:pt idx="51">
                  <c:v>39539.0</c:v>
                </c:pt>
                <c:pt idx="52">
                  <c:v>39569.0</c:v>
                </c:pt>
                <c:pt idx="53">
                  <c:v>39600.0</c:v>
                </c:pt>
                <c:pt idx="54">
                  <c:v>39630.0</c:v>
                </c:pt>
                <c:pt idx="55">
                  <c:v>39661.0</c:v>
                </c:pt>
                <c:pt idx="56">
                  <c:v>39692.0</c:v>
                </c:pt>
                <c:pt idx="57">
                  <c:v>39722.0</c:v>
                </c:pt>
                <c:pt idx="58">
                  <c:v>39753.0</c:v>
                </c:pt>
                <c:pt idx="59">
                  <c:v>39783.0</c:v>
                </c:pt>
                <c:pt idx="60">
                  <c:v>39814.0</c:v>
                </c:pt>
                <c:pt idx="61">
                  <c:v>39845.0</c:v>
                </c:pt>
                <c:pt idx="62">
                  <c:v>39873.0</c:v>
                </c:pt>
                <c:pt idx="63">
                  <c:v>39904.0</c:v>
                </c:pt>
                <c:pt idx="64">
                  <c:v>39934.0</c:v>
                </c:pt>
                <c:pt idx="65">
                  <c:v>39965.0</c:v>
                </c:pt>
                <c:pt idx="66">
                  <c:v>39995.0</c:v>
                </c:pt>
                <c:pt idx="67">
                  <c:v>40026.0</c:v>
                </c:pt>
                <c:pt idx="68">
                  <c:v>40057.0</c:v>
                </c:pt>
                <c:pt idx="69">
                  <c:v>40087.0</c:v>
                </c:pt>
                <c:pt idx="70">
                  <c:v>40118.0</c:v>
                </c:pt>
                <c:pt idx="71">
                  <c:v>40148.0</c:v>
                </c:pt>
                <c:pt idx="72">
                  <c:v>40179.0</c:v>
                </c:pt>
                <c:pt idx="73">
                  <c:v>40210.0</c:v>
                </c:pt>
                <c:pt idx="74">
                  <c:v>40238.0</c:v>
                </c:pt>
                <c:pt idx="75">
                  <c:v>40269.0</c:v>
                </c:pt>
                <c:pt idx="76">
                  <c:v>40299.0</c:v>
                </c:pt>
                <c:pt idx="77">
                  <c:v>40330.0</c:v>
                </c:pt>
                <c:pt idx="78">
                  <c:v>40360.0</c:v>
                </c:pt>
                <c:pt idx="79">
                  <c:v>40391.0</c:v>
                </c:pt>
                <c:pt idx="80">
                  <c:v>40422.0</c:v>
                </c:pt>
                <c:pt idx="81">
                  <c:v>40452.0</c:v>
                </c:pt>
                <c:pt idx="82">
                  <c:v>40483.0</c:v>
                </c:pt>
                <c:pt idx="83">
                  <c:v>40513.0</c:v>
                </c:pt>
                <c:pt idx="84">
                  <c:v>40544.0</c:v>
                </c:pt>
                <c:pt idx="85">
                  <c:v>40575.0</c:v>
                </c:pt>
                <c:pt idx="86">
                  <c:v>40603.0</c:v>
                </c:pt>
                <c:pt idx="87">
                  <c:v>40634.0</c:v>
                </c:pt>
                <c:pt idx="88">
                  <c:v>40664.0</c:v>
                </c:pt>
                <c:pt idx="89">
                  <c:v>40695.0</c:v>
                </c:pt>
                <c:pt idx="90">
                  <c:v>40725.0</c:v>
                </c:pt>
                <c:pt idx="91">
                  <c:v>40756.0</c:v>
                </c:pt>
                <c:pt idx="92">
                  <c:v>40787.0</c:v>
                </c:pt>
                <c:pt idx="93">
                  <c:v>40817.0</c:v>
                </c:pt>
                <c:pt idx="94">
                  <c:v>40848.0</c:v>
                </c:pt>
                <c:pt idx="95">
                  <c:v>40878.0</c:v>
                </c:pt>
                <c:pt idx="96">
                  <c:v>40909.0</c:v>
                </c:pt>
              </c:numCache>
            </c:numRef>
          </c:cat>
          <c:val>
            <c:numRef>
              <c:f>Monthly!$B$496:$B$592</c:f>
              <c:numCache>
                <c:formatCode>0</c:formatCode>
                <c:ptCount val="97"/>
                <c:pt idx="0">
                  <c:v>1165.0</c:v>
                </c:pt>
                <c:pt idx="1">
                  <c:v>1159.0</c:v>
                </c:pt>
                <c:pt idx="2">
                  <c:v>1276.0</c:v>
                </c:pt>
                <c:pt idx="3">
                  <c:v>1186.0</c:v>
                </c:pt>
                <c:pt idx="4">
                  <c:v>1241.0</c:v>
                </c:pt>
                <c:pt idx="5">
                  <c:v>1180.0</c:v>
                </c:pt>
                <c:pt idx="6">
                  <c:v>1088.0</c:v>
                </c:pt>
                <c:pt idx="7">
                  <c:v>1175.0</c:v>
                </c:pt>
                <c:pt idx="8">
                  <c:v>1214.0</c:v>
                </c:pt>
                <c:pt idx="9">
                  <c:v>1305.0</c:v>
                </c:pt>
                <c:pt idx="10">
                  <c:v>1179.0</c:v>
                </c:pt>
                <c:pt idx="11">
                  <c:v>1242.0</c:v>
                </c:pt>
                <c:pt idx="12">
                  <c:v>1203.0</c:v>
                </c:pt>
                <c:pt idx="13">
                  <c:v>1319.0</c:v>
                </c:pt>
                <c:pt idx="14">
                  <c:v>1328.0</c:v>
                </c:pt>
                <c:pt idx="15">
                  <c:v>1260.0</c:v>
                </c:pt>
                <c:pt idx="16">
                  <c:v>1286.0</c:v>
                </c:pt>
                <c:pt idx="17">
                  <c:v>1274.0</c:v>
                </c:pt>
                <c:pt idx="18">
                  <c:v>1389.0</c:v>
                </c:pt>
                <c:pt idx="19">
                  <c:v>1255.0</c:v>
                </c:pt>
                <c:pt idx="20">
                  <c:v>1244.0</c:v>
                </c:pt>
                <c:pt idx="21">
                  <c:v>1336.0</c:v>
                </c:pt>
                <c:pt idx="22">
                  <c:v>1214.0</c:v>
                </c:pt>
                <c:pt idx="23">
                  <c:v>1239.0</c:v>
                </c:pt>
                <c:pt idx="24">
                  <c:v>1174.0</c:v>
                </c:pt>
                <c:pt idx="25">
                  <c:v>1061.0</c:v>
                </c:pt>
                <c:pt idx="26">
                  <c:v>1116.0</c:v>
                </c:pt>
                <c:pt idx="27">
                  <c:v>1123.0</c:v>
                </c:pt>
                <c:pt idx="28">
                  <c:v>1086.0</c:v>
                </c:pt>
                <c:pt idx="29">
                  <c:v>1074.0</c:v>
                </c:pt>
                <c:pt idx="30">
                  <c:v>965.0</c:v>
                </c:pt>
                <c:pt idx="31">
                  <c:v>1035.0</c:v>
                </c:pt>
                <c:pt idx="32">
                  <c:v>1016.0</c:v>
                </c:pt>
                <c:pt idx="33">
                  <c:v>941.0</c:v>
                </c:pt>
                <c:pt idx="34">
                  <c:v>1003.0</c:v>
                </c:pt>
                <c:pt idx="35">
                  <c:v>998.0</c:v>
                </c:pt>
                <c:pt idx="36">
                  <c:v>891.0</c:v>
                </c:pt>
                <c:pt idx="37">
                  <c:v>828.0</c:v>
                </c:pt>
                <c:pt idx="38">
                  <c:v>833.0</c:v>
                </c:pt>
                <c:pt idx="39">
                  <c:v>887.0</c:v>
                </c:pt>
                <c:pt idx="40">
                  <c:v>842.0</c:v>
                </c:pt>
                <c:pt idx="41">
                  <c:v>793.0</c:v>
                </c:pt>
                <c:pt idx="42">
                  <c:v>778.0</c:v>
                </c:pt>
                <c:pt idx="43">
                  <c:v>699.0</c:v>
                </c:pt>
                <c:pt idx="44">
                  <c:v>686.0</c:v>
                </c:pt>
                <c:pt idx="45">
                  <c:v>727.0</c:v>
                </c:pt>
                <c:pt idx="46">
                  <c:v>641.0</c:v>
                </c:pt>
                <c:pt idx="47">
                  <c:v>619.0</c:v>
                </c:pt>
                <c:pt idx="48">
                  <c:v>627.0</c:v>
                </c:pt>
                <c:pt idx="49">
                  <c:v>593.0</c:v>
                </c:pt>
                <c:pt idx="50">
                  <c:v>535.0</c:v>
                </c:pt>
                <c:pt idx="51">
                  <c:v>536.0</c:v>
                </c:pt>
                <c:pt idx="52">
                  <c:v>504.0</c:v>
                </c:pt>
                <c:pt idx="53">
                  <c:v>487.0</c:v>
                </c:pt>
                <c:pt idx="54">
                  <c:v>477.0</c:v>
                </c:pt>
                <c:pt idx="55">
                  <c:v>435.0</c:v>
                </c:pt>
                <c:pt idx="56">
                  <c:v>433.0</c:v>
                </c:pt>
                <c:pt idx="57">
                  <c:v>393.0</c:v>
                </c:pt>
                <c:pt idx="58">
                  <c:v>389.0</c:v>
                </c:pt>
                <c:pt idx="59">
                  <c:v>377.0</c:v>
                </c:pt>
                <c:pt idx="60">
                  <c:v>336.0</c:v>
                </c:pt>
                <c:pt idx="61">
                  <c:v>372.0</c:v>
                </c:pt>
                <c:pt idx="62">
                  <c:v>339.0</c:v>
                </c:pt>
                <c:pt idx="63">
                  <c:v>337.0</c:v>
                </c:pt>
                <c:pt idx="64">
                  <c:v>376.0</c:v>
                </c:pt>
                <c:pt idx="65">
                  <c:v>393.0</c:v>
                </c:pt>
                <c:pt idx="66">
                  <c:v>411.0</c:v>
                </c:pt>
                <c:pt idx="67">
                  <c:v>418.0</c:v>
                </c:pt>
                <c:pt idx="68">
                  <c:v>386.0</c:v>
                </c:pt>
                <c:pt idx="69">
                  <c:v>396.0</c:v>
                </c:pt>
                <c:pt idx="70">
                  <c:v>375.0</c:v>
                </c:pt>
                <c:pt idx="71">
                  <c:v>352.0</c:v>
                </c:pt>
                <c:pt idx="72">
                  <c:v>346.0</c:v>
                </c:pt>
                <c:pt idx="73">
                  <c:v>344.0</c:v>
                </c:pt>
                <c:pt idx="74">
                  <c:v>385.0</c:v>
                </c:pt>
                <c:pt idx="75">
                  <c:v>420.0</c:v>
                </c:pt>
                <c:pt idx="76">
                  <c:v>281.0</c:v>
                </c:pt>
                <c:pt idx="77">
                  <c:v>307.0</c:v>
                </c:pt>
                <c:pt idx="78">
                  <c:v>279.0</c:v>
                </c:pt>
                <c:pt idx="79">
                  <c:v>278.0</c:v>
                </c:pt>
                <c:pt idx="80">
                  <c:v>316.0</c:v>
                </c:pt>
                <c:pt idx="81">
                  <c:v>282.0</c:v>
                </c:pt>
                <c:pt idx="82">
                  <c:v>287.0</c:v>
                </c:pt>
                <c:pt idx="83">
                  <c:v>331.0</c:v>
                </c:pt>
                <c:pt idx="84">
                  <c:v>310.0</c:v>
                </c:pt>
                <c:pt idx="85">
                  <c:v>281.0</c:v>
                </c:pt>
                <c:pt idx="86">
                  <c:v>305.0</c:v>
                </c:pt>
                <c:pt idx="87">
                  <c:v>316.0</c:v>
                </c:pt>
                <c:pt idx="88">
                  <c:v>309.0</c:v>
                </c:pt>
                <c:pt idx="89">
                  <c:v>300.0</c:v>
                </c:pt>
                <c:pt idx="90">
                  <c:v>298.0</c:v>
                </c:pt>
              </c:numCache>
            </c:numRef>
          </c:val>
        </c:ser>
        <c:marker val="1"/>
        <c:axId val="451312136"/>
        <c:axId val="894721176"/>
      </c:lineChart>
      <c:dateAx>
        <c:axId val="451312136"/>
        <c:scaling>
          <c:orientation val="minMax"/>
        </c:scaling>
        <c:axPos val="b"/>
        <c:numFmt formatCode="yyyy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94721176"/>
        <c:crosses val="autoZero"/>
        <c:auto val="1"/>
        <c:lblOffset val="100"/>
        <c:majorUnit val="24.0"/>
        <c:majorTimeUnit val="months"/>
        <c:minorUnit val="1.0"/>
        <c:minorTimeUnit val="months"/>
      </c:dateAx>
      <c:valAx>
        <c:axId val="894721176"/>
        <c:scaling>
          <c:orientation val="minMax"/>
        </c:scaling>
        <c:axPos val="l"/>
        <c:majorGridlines/>
        <c:numFmt formatCode="0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51312136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autoTitleDeleted val="1"/>
    <c:plotArea>
      <c:layout/>
      <c:lineChart>
        <c:grouping val="standard"/>
        <c:ser>
          <c:idx val="0"/>
          <c:order val="0"/>
          <c:tx>
            <c:strRef>
              <c:f>Monthly!$D$447</c:f>
              <c:strCache>
                <c:ptCount val="1"/>
                <c:pt idx="0">
                  <c:v>House Prices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Monthly!$C$448:$C$592</c:f>
              <c:numCache>
                <c:formatCode>yyyy\-mm\-dd</c:formatCode>
                <c:ptCount val="145"/>
                <c:pt idx="0">
                  <c:v>36526.0</c:v>
                </c:pt>
                <c:pt idx="1">
                  <c:v>36557.0</c:v>
                </c:pt>
                <c:pt idx="2">
                  <c:v>36586.0</c:v>
                </c:pt>
                <c:pt idx="3">
                  <c:v>36617.0</c:v>
                </c:pt>
                <c:pt idx="4">
                  <c:v>36647.0</c:v>
                </c:pt>
                <c:pt idx="5">
                  <c:v>36678.0</c:v>
                </c:pt>
                <c:pt idx="6">
                  <c:v>36708.0</c:v>
                </c:pt>
                <c:pt idx="7">
                  <c:v>36739.0</c:v>
                </c:pt>
                <c:pt idx="8">
                  <c:v>36770.0</c:v>
                </c:pt>
                <c:pt idx="9">
                  <c:v>36800.0</c:v>
                </c:pt>
                <c:pt idx="10">
                  <c:v>36831.0</c:v>
                </c:pt>
                <c:pt idx="11">
                  <c:v>36861.0</c:v>
                </c:pt>
                <c:pt idx="12">
                  <c:v>36892.0</c:v>
                </c:pt>
                <c:pt idx="13">
                  <c:v>36923.0</c:v>
                </c:pt>
                <c:pt idx="14">
                  <c:v>36951.0</c:v>
                </c:pt>
                <c:pt idx="15">
                  <c:v>36982.0</c:v>
                </c:pt>
                <c:pt idx="16">
                  <c:v>37012.0</c:v>
                </c:pt>
                <c:pt idx="17">
                  <c:v>37043.0</c:v>
                </c:pt>
                <c:pt idx="18">
                  <c:v>37073.0</c:v>
                </c:pt>
                <c:pt idx="19">
                  <c:v>37104.0</c:v>
                </c:pt>
                <c:pt idx="20">
                  <c:v>37135.0</c:v>
                </c:pt>
                <c:pt idx="21">
                  <c:v>37165.0</c:v>
                </c:pt>
                <c:pt idx="22">
                  <c:v>37196.0</c:v>
                </c:pt>
                <c:pt idx="23">
                  <c:v>37226.0</c:v>
                </c:pt>
                <c:pt idx="24">
                  <c:v>37257.0</c:v>
                </c:pt>
                <c:pt idx="25">
                  <c:v>37288.0</c:v>
                </c:pt>
                <c:pt idx="26">
                  <c:v>37316.0</c:v>
                </c:pt>
                <c:pt idx="27">
                  <c:v>37347.0</c:v>
                </c:pt>
                <c:pt idx="28">
                  <c:v>37377.0</c:v>
                </c:pt>
                <c:pt idx="29">
                  <c:v>37408.0</c:v>
                </c:pt>
                <c:pt idx="30">
                  <c:v>37438.0</c:v>
                </c:pt>
                <c:pt idx="31">
                  <c:v>37469.0</c:v>
                </c:pt>
                <c:pt idx="32">
                  <c:v>37500.0</c:v>
                </c:pt>
                <c:pt idx="33">
                  <c:v>37530.0</c:v>
                </c:pt>
                <c:pt idx="34">
                  <c:v>37561.0</c:v>
                </c:pt>
                <c:pt idx="35">
                  <c:v>37591.0</c:v>
                </c:pt>
                <c:pt idx="36">
                  <c:v>37622.0</c:v>
                </c:pt>
                <c:pt idx="37">
                  <c:v>37653.0</c:v>
                </c:pt>
                <c:pt idx="38">
                  <c:v>37681.0</c:v>
                </c:pt>
                <c:pt idx="39">
                  <c:v>37712.0</c:v>
                </c:pt>
                <c:pt idx="40">
                  <c:v>37742.0</c:v>
                </c:pt>
                <c:pt idx="41">
                  <c:v>37773.0</c:v>
                </c:pt>
                <c:pt idx="42">
                  <c:v>37803.0</c:v>
                </c:pt>
                <c:pt idx="43">
                  <c:v>37834.0</c:v>
                </c:pt>
                <c:pt idx="44">
                  <c:v>37865.0</c:v>
                </c:pt>
                <c:pt idx="45">
                  <c:v>37895.0</c:v>
                </c:pt>
                <c:pt idx="46">
                  <c:v>37926.0</c:v>
                </c:pt>
                <c:pt idx="47">
                  <c:v>37956.0</c:v>
                </c:pt>
                <c:pt idx="48">
                  <c:v>37987.0</c:v>
                </c:pt>
                <c:pt idx="49">
                  <c:v>38018.0</c:v>
                </c:pt>
                <c:pt idx="50">
                  <c:v>38047.0</c:v>
                </c:pt>
                <c:pt idx="51">
                  <c:v>38078.0</c:v>
                </c:pt>
                <c:pt idx="52">
                  <c:v>38108.0</c:v>
                </c:pt>
                <c:pt idx="53">
                  <c:v>38139.0</c:v>
                </c:pt>
                <c:pt idx="54">
                  <c:v>38169.0</c:v>
                </c:pt>
                <c:pt idx="55">
                  <c:v>38200.0</c:v>
                </c:pt>
                <c:pt idx="56">
                  <c:v>38231.0</c:v>
                </c:pt>
                <c:pt idx="57">
                  <c:v>38261.0</c:v>
                </c:pt>
                <c:pt idx="58">
                  <c:v>38292.0</c:v>
                </c:pt>
                <c:pt idx="59">
                  <c:v>38322.0</c:v>
                </c:pt>
                <c:pt idx="60">
                  <c:v>38353.0</c:v>
                </c:pt>
                <c:pt idx="61">
                  <c:v>38384.0</c:v>
                </c:pt>
                <c:pt idx="62">
                  <c:v>38412.0</c:v>
                </c:pt>
                <c:pt idx="63">
                  <c:v>38443.0</c:v>
                </c:pt>
                <c:pt idx="64">
                  <c:v>38473.0</c:v>
                </c:pt>
                <c:pt idx="65">
                  <c:v>38504.0</c:v>
                </c:pt>
                <c:pt idx="66">
                  <c:v>38534.0</c:v>
                </c:pt>
                <c:pt idx="67">
                  <c:v>38565.0</c:v>
                </c:pt>
                <c:pt idx="68">
                  <c:v>38596.0</c:v>
                </c:pt>
                <c:pt idx="69">
                  <c:v>38626.0</c:v>
                </c:pt>
                <c:pt idx="70">
                  <c:v>38657.0</c:v>
                </c:pt>
                <c:pt idx="71">
                  <c:v>38687.0</c:v>
                </c:pt>
                <c:pt idx="72">
                  <c:v>38718.0</c:v>
                </c:pt>
                <c:pt idx="73">
                  <c:v>38749.0</c:v>
                </c:pt>
                <c:pt idx="74">
                  <c:v>38777.0</c:v>
                </c:pt>
                <c:pt idx="75">
                  <c:v>38808.0</c:v>
                </c:pt>
                <c:pt idx="76">
                  <c:v>38838.0</c:v>
                </c:pt>
                <c:pt idx="77">
                  <c:v>38869.0</c:v>
                </c:pt>
                <c:pt idx="78">
                  <c:v>38899.0</c:v>
                </c:pt>
                <c:pt idx="79">
                  <c:v>38930.0</c:v>
                </c:pt>
                <c:pt idx="80">
                  <c:v>38961.0</c:v>
                </c:pt>
                <c:pt idx="81">
                  <c:v>38991.0</c:v>
                </c:pt>
                <c:pt idx="82">
                  <c:v>39022.0</c:v>
                </c:pt>
                <c:pt idx="83">
                  <c:v>39052.0</c:v>
                </c:pt>
                <c:pt idx="84">
                  <c:v>39083.0</c:v>
                </c:pt>
                <c:pt idx="85">
                  <c:v>39114.0</c:v>
                </c:pt>
                <c:pt idx="86">
                  <c:v>39142.0</c:v>
                </c:pt>
                <c:pt idx="87">
                  <c:v>39173.0</c:v>
                </c:pt>
                <c:pt idx="88">
                  <c:v>39203.0</c:v>
                </c:pt>
                <c:pt idx="89">
                  <c:v>39234.0</c:v>
                </c:pt>
                <c:pt idx="90">
                  <c:v>39264.0</c:v>
                </c:pt>
                <c:pt idx="91">
                  <c:v>39295.0</c:v>
                </c:pt>
                <c:pt idx="92">
                  <c:v>39326.0</c:v>
                </c:pt>
                <c:pt idx="93">
                  <c:v>39356.0</c:v>
                </c:pt>
                <c:pt idx="94">
                  <c:v>39387.0</c:v>
                </c:pt>
                <c:pt idx="95">
                  <c:v>39417.0</c:v>
                </c:pt>
                <c:pt idx="96">
                  <c:v>39448.0</c:v>
                </c:pt>
                <c:pt idx="97">
                  <c:v>39479.0</c:v>
                </c:pt>
                <c:pt idx="98">
                  <c:v>39508.0</c:v>
                </c:pt>
                <c:pt idx="99">
                  <c:v>39539.0</c:v>
                </c:pt>
                <c:pt idx="100">
                  <c:v>39569.0</c:v>
                </c:pt>
                <c:pt idx="101">
                  <c:v>39600.0</c:v>
                </c:pt>
                <c:pt idx="102">
                  <c:v>39630.0</c:v>
                </c:pt>
                <c:pt idx="103">
                  <c:v>39661.0</c:v>
                </c:pt>
                <c:pt idx="104">
                  <c:v>39692.0</c:v>
                </c:pt>
                <c:pt idx="105">
                  <c:v>39722.0</c:v>
                </c:pt>
                <c:pt idx="106">
                  <c:v>39753.0</c:v>
                </c:pt>
                <c:pt idx="107">
                  <c:v>39783.0</c:v>
                </c:pt>
                <c:pt idx="108">
                  <c:v>39814.0</c:v>
                </c:pt>
                <c:pt idx="109">
                  <c:v>39845.0</c:v>
                </c:pt>
                <c:pt idx="110">
                  <c:v>39873.0</c:v>
                </c:pt>
                <c:pt idx="111">
                  <c:v>39904.0</c:v>
                </c:pt>
                <c:pt idx="112">
                  <c:v>39934.0</c:v>
                </c:pt>
                <c:pt idx="113">
                  <c:v>39965.0</c:v>
                </c:pt>
                <c:pt idx="114">
                  <c:v>39995.0</c:v>
                </c:pt>
                <c:pt idx="115">
                  <c:v>40026.0</c:v>
                </c:pt>
                <c:pt idx="116">
                  <c:v>40057.0</c:v>
                </c:pt>
                <c:pt idx="117">
                  <c:v>40087.0</c:v>
                </c:pt>
                <c:pt idx="118">
                  <c:v>40118.0</c:v>
                </c:pt>
                <c:pt idx="119">
                  <c:v>40148.0</c:v>
                </c:pt>
                <c:pt idx="120">
                  <c:v>40179.0</c:v>
                </c:pt>
                <c:pt idx="121">
                  <c:v>40210.0</c:v>
                </c:pt>
                <c:pt idx="122">
                  <c:v>40238.0</c:v>
                </c:pt>
                <c:pt idx="123">
                  <c:v>40269.0</c:v>
                </c:pt>
                <c:pt idx="124">
                  <c:v>40299.0</c:v>
                </c:pt>
                <c:pt idx="125">
                  <c:v>40330.0</c:v>
                </c:pt>
                <c:pt idx="126">
                  <c:v>40360.0</c:v>
                </c:pt>
                <c:pt idx="127">
                  <c:v>40391.0</c:v>
                </c:pt>
                <c:pt idx="128">
                  <c:v>40422.0</c:v>
                </c:pt>
                <c:pt idx="129">
                  <c:v>40452.0</c:v>
                </c:pt>
                <c:pt idx="130">
                  <c:v>40483.0</c:v>
                </c:pt>
                <c:pt idx="131">
                  <c:v>40513.0</c:v>
                </c:pt>
                <c:pt idx="132">
                  <c:v>40544.0</c:v>
                </c:pt>
                <c:pt idx="133">
                  <c:v>40575.0</c:v>
                </c:pt>
                <c:pt idx="134">
                  <c:v>40603.0</c:v>
                </c:pt>
                <c:pt idx="135">
                  <c:v>40634.0</c:v>
                </c:pt>
                <c:pt idx="136">
                  <c:v>40664.0</c:v>
                </c:pt>
                <c:pt idx="137">
                  <c:v>40695.0</c:v>
                </c:pt>
                <c:pt idx="138">
                  <c:v>40725.0</c:v>
                </c:pt>
                <c:pt idx="139">
                  <c:v>40756.0</c:v>
                </c:pt>
                <c:pt idx="140">
                  <c:v>40787.0</c:v>
                </c:pt>
                <c:pt idx="141">
                  <c:v>40817.0</c:v>
                </c:pt>
                <c:pt idx="142">
                  <c:v>40848.0</c:v>
                </c:pt>
                <c:pt idx="143">
                  <c:v>40878.0</c:v>
                </c:pt>
                <c:pt idx="144">
                  <c:v>40909.0</c:v>
                </c:pt>
              </c:numCache>
            </c:numRef>
          </c:cat>
          <c:val>
            <c:numRef>
              <c:f>Monthly!$D$448:$D$592</c:f>
              <c:numCache>
                <c:formatCode>0.00</c:formatCode>
                <c:ptCount val="145"/>
                <c:pt idx="0">
                  <c:v>100.59</c:v>
                </c:pt>
                <c:pt idx="1">
                  <c:v>101.69</c:v>
                </c:pt>
                <c:pt idx="2">
                  <c:v>102.78</c:v>
                </c:pt>
                <c:pt idx="3">
                  <c:v>104.0</c:v>
                </c:pt>
                <c:pt idx="4">
                  <c:v>105.25</c:v>
                </c:pt>
                <c:pt idx="5">
                  <c:v>106.4</c:v>
                </c:pt>
                <c:pt idx="6">
                  <c:v>107.14</c:v>
                </c:pt>
                <c:pt idx="7">
                  <c:v>107.86</c:v>
                </c:pt>
                <c:pt idx="8">
                  <c:v>108.61</c:v>
                </c:pt>
                <c:pt idx="9">
                  <c:v>109.49</c:v>
                </c:pt>
                <c:pt idx="10">
                  <c:v>110.57</c:v>
                </c:pt>
                <c:pt idx="11">
                  <c:v>111.8</c:v>
                </c:pt>
                <c:pt idx="12">
                  <c:v>113.05</c:v>
                </c:pt>
                <c:pt idx="13">
                  <c:v>114.12</c:v>
                </c:pt>
                <c:pt idx="14">
                  <c:v>115.08</c:v>
                </c:pt>
                <c:pt idx="15">
                  <c:v>115.84</c:v>
                </c:pt>
                <c:pt idx="16">
                  <c:v>116.3</c:v>
                </c:pt>
                <c:pt idx="17">
                  <c:v>116.9</c:v>
                </c:pt>
                <c:pt idx="18">
                  <c:v>117.5</c:v>
                </c:pt>
                <c:pt idx="19">
                  <c:v>118.25</c:v>
                </c:pt>
                <c:pt idx="20">
                  <c:v>119.03</c:v>
                </c:pt>
                <c:pt idx="21">
                  <c:v>119.69</c:v>
                </c:pt>
                <c:pt idx="22">
                  <c:v>120.28</c:v>
                </c:pt>
                <c:pt idx="23">
                  <c:v>120.67</c:v>
                </c:pt>
                <c:pt idx="24">
                  <c:v>121.36</c:v>
                </c:pt>
                <c:pt idx="25">
                  <c:v>122.19</c:v>
                </c:pt>
                <c:pt idx="26">
                  <c:v>123.32</c:v>
                </c:pt>
                <c:pt idx="27">
                  <c:v>124.5</c:v>
                </c:pt>
                <c:pt idx="28">
                  <c:v>125.93</c:v>
                </c:pt>
                <c:pt idx="29">
                  <c:v>127.4</c:v>
                </c:pt>
                <c:pt idx="30">
                  <c:v>128.88</c:v>
                </c:pt>
                <c:pt idx="31">
                  <c:v>130.31</c:v>
                </c:pt>
                <c:pt idx="32">
                  <c:v>131.53</c:v>
                </c:pt>
                <c:pt idx="33">
                  <c:v>132.85</c:v>
                </c:pt>
                <c:pt idx="34">
                  <c:v>134.1</c:v>
                </c:pt>
                <c:pt idx="35">
                  <c:v>135.41</c:v>
                </c:pt>
                <c:pt idx="36">
                  <c:v>136.47</c:v>
                </c:pt>
                <c:pt idx="37">
                  <c:v>137.45</c:v>
                </c:pt>
                <c:pt idx="38">
                  <c:v>138.37</c:v>
                </c:pt>
                <c:pt idx="39">
                  <c:v>139.24</c:v>
                </c:pt>
                <c:pt idx="40">
                  <c:v>140.15</c:v>
                </c:pt>
                <c:pt idx="41">
                  <c:v>140.93</c:v>
                </c:pt>
                <c:pt idx="42">
                  <c:v>142.12</c:v>
                </c:pt>
                <c:pt idx="43">
                  <c:v>143.55</c:v>
                </c:pt>
                <c:pt idx="44">
                  <c:v>145.26</c:v>
                </c:pt>
                <c:pt idx="45">
                  <c:v>146.99</c:v>
                </c:pt>
                <c:pt idx="46">
                  <c:v>148.82</c:v>
                </c:pt>
                <c:pt idx="47">
                  <c:v>150.76</c:v>
                </c:pt>
                <c:pt idx="48">
                  <c:v>152.63</c:v>
                </c:pt>
                <c:pt idx="49">
                  <c:v>154.54</c:v>
                </c:pt>
                <c:pt idx="50">
                  <c:v>156.9</c:v>
                </c:pt>
                <c:pt idx="51">
                  <c:v>159.34</c:v>
                </c:pt>
                <c:pt idx="52">
                  <c:v>161.76</c:v>
                </c:pt>
                <c:pt idx="53">
                  <c:v>164.32</c:v>
                </c:pt>
                <c:pt idx="54">
                  <c:v>166.39</c:v>
                </c:pt>
                <c:pt idx="55">
                  <c:v>168.08</c:v>
                </c:pt>
                <c:pt idx="56">
                  <c:v>169.66</c:v>
                </c:pt>
                <c:pt idx="57">
                  <c:v>171.3</c:v>
                </c:pt>
                <c:pt idx="58">
                  <c:v>173.09</c:v>
                </c:pt>
                <c:pt idx="59">
                  <c:v>175.09</c:v>
                </c:pt>
                <c:pt idx="60">
                  <c:v>177.54</c:v>
                </c:pt>
                <c:pt idx="61">
                  <c:v>180.24</c:v>
                </c:pt>
                <c:pt idx="62">
                  <c:v>183.15</c:v>
                </c:pt>
                <c:pt idx="63">
                  <c:v>185.48</c:v>
                </c:pt>
                <c:pt idx="64">
                  <c:v>187.55</c:v>
                </c:pt>
                <c:pt idx="65">
                  <c:v>189.56</c:v>
                </c:pt>
                <c:pt idx="66">
                  <c:v>191.41</c:v>
                </c:pt>
                <c:pt idx="67">
                  <c:v>193.4</c:v>
                </c:pt>
                <c:pt idx="68">
                  <c:v>195.64</c:v>
                </c:pt>
                <c:pt idx="69">
                  <c:v>197.89</c:v>
                </c:pt>
                <c:pt idx="70">
                  <c:v>200.14</c:v>
                </c:pt>
                <c:pt idx="71">
                  <c:v>202.16</c:v>
                </c:pt>
                <c:pt idx="72">
                  <c:v>203.74</c:v>
                </c:pt>
                <c:pt idx="73">
                  <c:v>205.32</c:v>
                </c:pt>
                <c:pt idx="74">
                  <c:v>206.07</c:v>
                </c:pt>
                <c:pt idx="75">
                  <c:v>206.59</c:v>
                </c:pt>
                <c:pt idx="76">
                  <c:v>206.52</c:v>
                </c:pt>
                <c:pt idx="77">
                  <c:v>205.85</c:v>
                </c:pt>
                <c:pt idx="78">
                  <c:v>205.06</c:v>
                </c:pt>
                <c:pt idx="79">
                  <c:v>204.21</c:v>
                </c:pt>
                <c:pt idx="80">
                  <c:v>203.64</c:v>
                </c:pt>
                <c:pt idx="81">
                  <c:v>203.56</c:v>
                </c:pt>
                <c:pt idx="82">
                  <c:v>203.62</c:v>
                </c:pt>
                <c:pt idx="83">
                  <c:v>203.41</c:v>
                </c:pt>
                <c:pt idx="84">
                  <c:v>203.64</c:v>
                </c:pt>
                <c:pt idx="85">
                  <c:v>203.95</c:v>
                </c:pt>
                <c:pt idx="86">
                  <c:v>203.83</c:v>
                </c:pt>
                <c:pt idx="87">
                  <c:v>202.79</c:v>
                </c:pt>
                <c:pt idx="88">
                  <c:v>201.06</c:v>
                </c:pt>
                <c:pt idx="89">
                  <c:v>198.93</c:v>
                </c:pt>
                <c:pt idx="90">
                  <c:v>197.15</c:v>
                </c:pt>
                <c:pt idx="91">
                  <c:v>195.1</c:v>
                </c:pt>
                <c:pt idx="92">
                  <c:v>193.21</c:v>
                </c:pt>
                <c:pt idx="93">
                  <c:v>190.99</c:v>
                </c:pt>
                <c:pt idx="94">
                  <c:v>187.83</c:v>
                </c:pt>
                <c:pt idx="95">
                  <c:v>184.95</c:v>
                </c:pt>
                <c:pt idx="96">
                  <c:v>181.92</c:v>
                </c:pt>
                <c:pt idx="97">
                  <c:v>178.31</c:v>
                </c:pt>
                <c:pt idx="98">
                  <c:v>174.97</c:v>
                </c:pt>
                <c:pt idx="99">
                  <c:v>172.34</c:v>
                </c:pt>
                <c:pt idx="100">
                  <c:v>169.62</c:v>
                </c:pt>
                <c:pt idx="101">
                  <c:v>167.32</c:v>
                </c:pt>
                <c:pt idx="102">
                  <c:v>164.9</c:v>
                </c:pt>
                <c:pt idx="103">
                  <c:v>162.44</c:v>
                </c:pt>
                <c:pt idx="104">
                  <c:v>159.24</c:v>
                </c:pt>
                <c:pt idx="105">
                  <c:v>156.29</c:v>
                </c:pt>
                <c:pt idx="106">
                  <c:v>153.51</c:v>
                </c:pt>
                <c:pt idx="107">
                  <c:v>150.46</c:v>
                </c:pt>
                <c:pt idx="108">
                  <c:v>147.37</c:v>
                </c:pt>
                <c:pt idx="109">
                  <c:v>145.24</c:v>
                </c:pt>
                <c:pt idx="110">
                  <c:v>142.56</c:v>
                </c:pt>
                <c:pt idx="111">
                  <c:v>141.5</c:v>
                </c:pt>
                <c:pt idx="112">
                  <c:v>140.98</c:v>
                </c:pt>
                <c:pt idx="113">
                  <c:v>141.53</c:v>
                </c:pt>
                <c:pt idx="114">
                  <c:v>142.95</c:v>
                </c:pt>
                <c:pt idx="115">
                  <c:v>143.93</c:v>
                </c:pt>
                <c:pt idx="116">
                  <c:v>144.23</c:v>
                </c:pt>
                <c:pt idx="117">
                  <c:v>144.73</c:v>
                </c:pt>
                <c:pt idx="118">
                  <c:v>145.18</c:v>
                </c:pt>
                <c:pt idx="119">
                  <c:v>145.78</c:v>
                </c:pt>
                <c:pt idx="120">
                  <c:v>146.36</c:v>
                </c:pt>
                <c:pt idx="121">
                  <c:v>146.35</c:v>
                </c:pt>
                <c:pt idx="122">
                  <c:v>146.06</c:v>
                </c:pt>
                <c:pt idx="123">
                  <c:v>147.1</c:v>
                </c:pt>
                <c:pt idx="124">
                  <c:v>147.59</c:v>
                </c:pt>
                <c:pt idx="125">
                  <c:v>147.47</c:v>
                </c:pt>
                <c:pt idx="126">
                  <c:v>147.4</c:v>
                </c:pt>
                <c:pt idx="127">
                  <c:v>146.15</c:v>
                </c:pt>
                <c:pt idx="128">
                  <c:v>144.73</c:v>
                </c:pt>
                <c:pt idx="129">
                  <c:v>143.45</c:v>
                </c:pt>
                <c:pt idx="130">
                  <c:v>142.75</c:v>
                </c:pt>
                <c:pt idx="131">
                  <c:v>142.22</c:v>
                </c:pt>
                <c:pt idx="132">
                  <c:v>141.75</c:v>
                </c:pt>
                <c:pt idx="133">
                  <c:v>141.31</c:v>
                </c:pt>
                <c:pt idx="134">
                  <c:v>140.3</c:v>
                </c:pt>
                <c:pt idx="135">
                  <c:v>140.94</c:v>
                </c:pt>
                <c:pt idx="136">
                  <c:v>140.84</c:v>
                </c:pt>
                <c:pt idx="137">
                  <c:v>140.76</c:v>
                </c:pt>
              </c:numCache>
            </c:numRef>
          </c:val>
        </c:ser>
        <c:marker val="1"/>
        <c:axId val="869068472"/>
        <c:axId val="890958536"/>
      </c:lineChart>
      <c:dateAx>
        <c:axId val="869068472"/>
        <c:scaling>
          <c:orientation val="minMax"/>
        </c:scaling>
        <c:axPos val="b"/>
        <c:numFmt formatCode="yyyy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90958536"/>
        <c:crosses val="autoZero"/>
        <c:auto val="1"/>
        <c:lblOffset val="100"/>
        <c:majorUnit val="24.0"/>
        <c:majorTimeUnit val="months"/>
      </c:dateAx>
      <c:valAx>
        <c:axId val="890958536"/>
        <c:scaling>
          <c:orientation val="minMax"/>
          <c:min val="100.0"/>
        </c:scaling>
        <c:axPos val="l"/>
        <c:majorGridlines/>
        <c:numFmt formatCode="0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69068472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9DA34-00A8-A040-9CA5-68BAF9F213B0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C162-C275-794B-B1C2-782175F86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CFB22-719A-BD4C-B8CD-2D99B3052DFF}" type="slidenum">
              <a:rPr lang="en-US"/>
              <a:pPr/>
              <a:t>1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59EBD-AA49-B443-ACE3-05F03CBFFB86}" type="slidenum">
              <a:rPr lang="en-US"/>
              <a:pPr/>
              <a:t>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03C4-362C-0D41-9D21-D384FE7EC413}" type="datetimeFigureOut">
              <a:rPr lang="en-US" smtClean="0"/>
              <a:pPr/>
              <a:t>9/19/11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32FA-8A3F-434C-BAF1-C75177D63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Home Sales and Prices</a:t>
            </a:r>
            <a:br>
              <a:rPr lang="en-US" dirty="0"/>
            </a:br>
            <a:r>
              <a:rPr lang="en-US" sz="2000" dirty="0"/>
              <a:t>Annual Percentage Change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533400" y="6400800"/>
            <a:ext cx="777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200">
                <a:latin typeface="Palatino Linotype" pitchFamily="18" charset="0"/>
              </a:rPr>
              <a:t>Sources: Standard and Poor’s Case-Shiller Housing Prices, National Association of Realtors and Dept. of Commerce.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E83A2-1D2E-5747-B905-4139F0D849C6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304800" y="1732660"/>
          <a:ext cx="4236931" cy="4207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724400" y="1732661"/>
          <a:ext cx="3962400" cy="4207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08527" y="1363329"/>
            <a:ext cx="314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Single-family Home Sales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6292" y="1363329"/>
            <a:ext cx="145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Prices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Home Sales and Prices</a:t>
            </a:r>
            <a:br>
              <a:rPr lang="en-US"/>
            </a:br>
            <a:r>
              <a:rPr lang="en-US" sz="2000"/>
              <a:t>Levels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533400" y="6400800"/>
            <a:ext cx="7772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50000"/>
              </a:spcBef>
            </a:pPr>
            <a:r>
              <a:rPr lang="en-US" sz="1200" dirty="0">
                <a:latin typeface="Palatino Linotype" pitchFamily="18" charset="0"/>
              </a:rPr>
              <a:t>Sources: Standard and Poor’s Case-</a:t>
            </a:r>
            <a:r>
              <a:rPr lang="en-US" sz="1200" dirty="0" err="1">
                <a:latin typeface="Palatino Linotype" pitchFamily="18" charset="0"/>
              </a:rPr>
              <a:t>Shiller</a:t>
            </a:r>
            <a:r>
              <a:rPr lang="en-US" sz="1200" dirty="0">
                <a:latin typeface="Palatino Linotype" pitchFamily="18" charset="0"/>
              </a:rPr>
              <a:t> Housing </a:t>
            </a:r>
            <a:r>
              <a:rPr lang="en-US" sz="1200" dirty="0" smtClean="0">
                <a:latin typeface="Palatino Linotype" pitchFamily="18" charset="0"/>
              </a:rPr>
              <a:t>Prices</a:t>
            </a:r>
            <a:r>
              <a:rPr lang="en-US" sz="1200" dirty="0" smtClean="0">
                <a:latin typeface="Palatino Linotype" pitchFamily="18" charset="0"/>
              </a:rPr>
              <a:t> </a:t>
            </a:r>
            <a:r>
              <a:rPr lang="en-US" sz="1200" dirty="0" smtClean="0">
                <a:latin typeface="Palatino Linotype" pitchFamily="18" charset="0"/>
              </a:rPr>
              <a:t>and </a:t>
            </a:r>
            <a:r>
              <a:rPr lang="en-US" sz="1200" dirty="0">
                <a:latin typeface="Palatino Linotype" pitchFamily="18" charset="0"/>
              </a:rPr>
              <a:t>Dept. of Commerce.</a:t>
            </a:r>
          </a:p>
        </p:txBody>
      </p:sp>
      <p:sp>
        <p:nvSpPr>
          <p:cNvPr id="2970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5120C5-F1E2-4F42-8371-1F04BBC3693B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533400" y="1775708"/>
          <a:ext cx="4288153" cy="4390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5015277" y="1797233"/>
          <a:ext cx="3874462" cy="4390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1080" y="1355995"/>
            <a:ext cx="427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Single-family Home Sales, Thousands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7994" y="1357728"/>
            <a:ext cx="247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Prices, 2000=100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77</Words>
  <Application>Microsoft Macintosh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Home Sales and Prices Annual Percentage Change</vt:lpstr>
      <vt:lpstr>Home Sales and Prices Levels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Sales and Prices Annual Percentage Change</dc:title>
  <dc:creator>Kermit Schoenholtz</dc:creator>
  <cp:lastModifiedBy>Kermit Schoenholtz</cp:lastModifiedBy>
  <cp:revision>4</cp:revision>
  <dcterms:created xsi:type="dcterms:W3CDTF">2011-09-19T20:02:55Z</dcterms:created>
  <dcterms:modified xsi:type="dcterms:W3CDTF">2011-09-19T21:07:12Z</dcterms:modified>
</cp:coreProperties>
</file>