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30.xml" ContentType="application/vnd.openxmlformats-officedocument.presentationml.notesSlide+xml"/>
  <Override PartName="/ppt/charts/chart20.xml" ContentType="application/vnd.openxmlformats-officedocument.drawingml.chart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rawings/drawing3.xml" ContentType="application/vnd.openxmlformats-officedocument.drawingml.chartshape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charts/chart18.xml" ContentType="application/vnd.openxmlformats-officedocument.drawingml.chart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charts/chart14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notesSlides/notesSlide42.xml" ContentType="application/vnd.openxmlformats-officedocument.presentationml.notesSlide+xml"/>
  <Override PartName="/ppt/charts/chart21.xml" ContentType="application/vnd.openxmlformats-officedocument.drawingml.chart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charts/chart10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9.xml" ContentType="application/vnd.openxmlformats-officedocument.drawingml.chart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32.xml" ContentType="application/vnd.openxmlformats-officedocument.presentationml.notesSlide+xml"/>
  <Override PartName="/ppt/charts/chart22.xml" ContentType="application/vnd.openxmlformats-officedocument.drawingml.chart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charts/chart16.xml" ContentType="application/vnd.openxmlformats-officedocument.drawingml.chart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23.xml" ContentType="application/vnd.openxmlformats-officedocument.drawingml.chart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charts/chart17.xml" ContentType="application/vnd.openxmlformats-officedocument.drawingml.chart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6" r:id="rId2"/>
    <p:sldId id="349" r:id="rId3"/>
    <p:sldId id="257" r:id="rId4"/>
    <p:sldId id="360" r:id="rId5"/>
    <p:sldId id="350" r:id="rId6"/>
    <p:sldId id="351" r:id="rId7"/>
    <p:sldId id="352" r:id="rId8"/>
    <p:sldId id="361" r:id="rId9"/>
    <p:sldId id="328" r:id="rId10"/>
    <p:sldId id="262" r:id="rId11"/>
    <p:sldId id="263" r:id="rId12"/>
    <p:sldId id="353" r:id="rId13"/>
    <p:sldId id="265" r:id="rId14"/>
    <p:sldId id="266" r:id="rId15"/>
    <p:sldId id="267" r:id="rId16"/>
    <p:sldId id="330" r:id="rId17"/>
    <p:sldId id="268" r:id="rId18"/>
    <p:sldId id="334" r:id="rId19"/>
    <p:sldId id="332" r:id="rId20"/>
    <p:sldId id="331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341" r:id="rId29"/>
    <p:sldId id="278" r:id="rId30"/>
    <p:sldId id="280" r:id="rId31"/>
    <p:sldId id="281" r:id="rId32"/>
    <p:sldId id="354" r:id="rId33"/>
    <p:sldId id="355" r:id="rId34"/>
    <p:sldId id="284" r:id="rId35"/>
    <p:sldId id="347" r:id="rId36"/>
    <p:sldId id="348" r:id="rId37"/>
    <p:sldId id="287" r:id="rId38"/>
    <p:sldId id="288" r:id="rId39"/>
    <p:sldId id="339" r:id="rId40"/>
    <p:sldId id="356" r:id="rId41"/>
    <p:sldId id="338" r:id="rId42"/>
    <p:sldId id="290" r:id="rId43"/>
    <p:sldId id="291" r:id="rId44"/>
    <p:sldId id="292" r:id="rId45"/>
    <p:sldId id="293" r:id="rId46"/>
    <p:sldId id="358" r:id="rId47"/>
    <p:sldId id="359" r:id="rId48"/>
    <p:sldId id="294" r:id="rId49"/>
    <p:sldId id="295" r:id="rId50"/>
    <p:sldId id="301" r:id="rId51"/>
    <p:sldId id="296" r:id="rId52"/>
    <p:sldId id="299" r:id="rId53"/>
    <p:sldId id="297" r:id="rId54"/>
    <p:sldId id="302" r:id="rId55"/>
    <p:sldId id="357" r:id="rId56"/>
    <p:sldId id="298" r:id="rId57"/>
    <p:sldId id="303" r:id="rId58"/>
    <p:sldId id="309" r:id="rId59"/>
    <p:sldId id="305" r:id="rId60"/>
    <p:sldId id="306" r:id="rId61"/>
    <p:sldId id="321" r:id="rId62"/>
    <p:sldId id="322" r:id="rId63"/>
    <p:sldId id="323" r:id="rId64"/>
    <p:sldId id="340" r:id="rId65"/>
    <p:sldId id="304" r:id="rId66"/>
    <p:sldId id="307" r:id="rId67"/>
    <p:sldId id="311" r:id="rId68"/>
    <p:sldId id="308" r:id="rId69"/>
    <p:sldId id="324" r:id="rId70"/>
    <p:sldId id="310" r:id="rId71"/>
    <p:sldId id="314" r:id="rId72"/>
    <p:sldId id="325" r:id="rId73"/>
    <p:sldId id="312" r:id="rId74"/>
    <p:sldId id="317" r:id="rId75"/>
    <p:sldId id="326" r:id="rId76"/>
    <p:sldId id="313" r:id="rId77"/>
    <p:sldId id="315" r:id="rId78"/>
    <p:sldId id="316" r:id="rId79"/>
    <p:sldId id="318" r:id="rId80"/>
    <p:sldId id="319" r:id="rId81"/>
    <p:sldId id="320" r:id="rId8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16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Office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4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kermitschoenholtz:Documents:B30.2190%20Class%20Materials%20Spring%202010:Bubble%20Graph%20Format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kermitschoenholtz:Documents:B30.2190%20Class%20Materials%20Spring%202010:Bubble%20Graph%20Format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5046296296296374"/>
          <c:y val="5.7971014492753624E-2"/>
          <c:w val="0.83101851851852082"/>
          <c:h val="0.84420289855072461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3366FF"/>
            </a:solidFill>
            <a:ln w="26019">
              <a:solidFill>
                <a:srgbClr val="3366FF"/>
              </a:solidFill>
              <a:prstDash val="solid"/>
            </a:ln>
          </c:spPr>
          <c:cat>
            <c:strRef>
              <c:f>Sheet2!$G$7:$G$13</c:f>
              <c:strCache>
                <c:ptCount val="7"/>
                <c:pt idx="0">
                  <c:v>USA</c:v>
                </c:pt>
                <c:pt idx="1">
                  <c:v>Japan</c:v>
                </c:pt>
                <c:pt idx="2">
                  <c:v>Argentina</c:v>
                </c:pt>
                <c:pt idx="3">
                  <c:v>China</c:v>
                </c:pt>
                <c:pt idx="4">
                  <c:v>India</c:v>
                </c:pt>
                <c:pt idx="5">
                  <c:v>Ghana</c:v>
                </c:pt>
                <c:pt idx="6">
                  <c:v>Burundi</c:v>
                </c:pt>
              </c:strCache>
            </c:strRef>
          </c:cat>
          <c:val>
            <c:numRef>
              <c:f>Sheet2!$I$7:$I$13</c:f>
              <c:numCache>
                <c:formatCode>General</c:formatCode>
                <c:ptCount val="7"/>
                <c:pt idx="0">
                  <c:v>41101.864980000006</c:v>
                </c:pt>
                <c:pt idx="1">
                  <c:v>31958</c:v>
                </c:pt>
                <c:pt idx="2">
                  <c:v>11961</c:v>
                </c:pt>
                <c:pt idx="3">
                  <c:v>7431</c:v>
                </c:pt>
                <c:pt idx="4">
                  <c:v>3238</c:v>
                </c:pt>
                <c:pt idx="5">
                  <c:v>1239</c:v>
                </c:pt>
                <c:pt idx="6">
                  <c:v>368</c:v>
                </c:pt>
              </c:numCache>
            </c:numRef>
          </c:val>
        </c:ser>
        <c:gapWidth val="69"/>
        <c:axId val="97739904"/>
        <c:axId val="97741440"/>
      </c:barChart>
      <c:catAx>
        <c:axId val="97739904"/>
        <c:scaling>
          <c:orientation val="minMax"/>
        </c:scaling>
        <c:axPos val="b"/>
        <c:numFmt formatCode="General" sourceLinked="1"/>
        <c:tickLblPos val="nextTo"/>
        <c:spPr>
          <a:ln w="325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 rtl="0">
              <a:defRPr sz="1400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97741440"/>
        <c:crosses val="autoZero"/>
        <c:auto val="1"/>
        <c:lblAlgn val="ctr"/>
        <c:lblOffset val="100"/>
        <c:tickLblSkip val="1"/>
        <c:tickMarkSkip val="1"/>
      </c:catAx>
      <c:valAx>
        <c:axId val="9774144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</a:defRPr>
                </a:pPr>
                <a:r>
                  <a:rPr lang="en-US" sz="1200" dirty="0">
                    <a:latin typeface="+mj-lt"/>
                  </a:rPr>
                  <a:t>ppp gdp per capita</a:t>
                </a:r>
              </a:p>
            </c:rich>
          </c:tx>
          <c:layout>
            <c:manualLayout>
              <c:xMode val="edge"/>
              <c:yMode val="edge"/>
              <c:x val="2.0833397252578989E-2"/>
              <c:y val="0.31521745271477458"/>
            </c:manualLayout>
          </c:layout>
          <c:spPr>
            <a:noFill/>
            <a:ln w="26019">
              <a:noFill/>
            </a:ln>
          </c:spPr>
        </c:title>
        <c:numFmt formatCode="#,##0" sourceLinked="0"/>
        <c:tickLblPos val="nextTo"/>
        <c:spPr>
          <a:ln w="325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 rtl="0">
              <a:defRPr sz="1200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97739904"/>
        <c:crosses val="autoZero"/>
        <c:crossBetween val="between"/>
      </c:valAx>
      <c:spPr>
        <a:noFill/>
        <a:ln w="13010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82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130128956623752"/>
          <c:y val="6.652360515021459E-2"/>
          <c:w val="0.82649472450175854"/>
          <c:h val="0.79399141630901682"/>
        </c:manualLayout>
      </c:layout>
      <c:lineChart>
        <c:grouping val="standard"/>
        <c:ser>
          <c:idx val="0"/>
          <c:order val="0"/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Sheet1!$A$20:$A$269</c:f>
              <c:numCache>
                <c:formatCode>m/d/yyyy</c:formatCode>
                <c:ptCount val="250"/>
                <c:pt idx="0">
                  <c:v>18264</c:v>
                </c:pt>
                <c:pt idx="1">
                  <c:v>18354</c:v>
                </c:pt>
                <c:pt idx="2">
                  <c:v>18445</c:v>
                </c:pt>
                <c:pt idx="3">
                  <c:v>18537</c:v>
                </c:pt>
                <c:pt idx="4">
                  <c:v>18629</c:v>
                </c:pt>
                <c:pt idx="5">
                  <c:v>18719</c:v>
                </c:pt>
                <c:pt idx="6">
                  <c:v>18810</c:v>
                </c:pt>
                <c:pt idx="7">
                  <c:v>18902</c:v>
                </c:pt>
                <c:pt idx="8">
                  <c:v>18994</c:v>
                </c:pt>
                <c:pt idx="9">
                  <c:v>19085</c:v>
                </c:pt>
                <c:pt idx="10">
                  <c:v>19176</c:v>
                </c:pt>
                <c:pt idx="11">
                  <c:v>19268</c:v>
                </c:pt>
                <c:pt idx="12">
                  <c:v>19360</c:v>
                </c:pt>
                <c:pt idx="13">
                  <c:v>19450</c:v>
                </c:pt>
                <c:pt idx="14">
                  <c:v>19541</c:v>
                </c:pt>
                <c:pt idx="15">
                  <c:v>19633</c:v>
                </c:pt>
                <c:pt idx="16">
                  <c:v>19725</c:v>
                </c:pt>
                <c:pt idx="17">
                  <c:v>19815</c:v>
                </c:pt>
                <c:pt idx="18">
                  <c:v>19906</c:v>
                </c:pt>
                <c:pt idx="19">
                  <c:v>19998</c:v>
                </c:pt>
                <c:pt idx="20">
                  <c:v>20090</c:v>
                </c:pt>
                <c:pt idx="21">
                  <c:v>20180</c:v>
                </c:pt>
                <c:pt idx="22">
                  <c:v>20271</c:v>
                </c:pt>
                <c:pt idx="23">
                  <c:v>20363</c:v>
                </c:pt>
                <c:pt idx="24">
                  <c:v>20455</c:v>
                </c:pt>
                <c:pt idx="25">
                  <c:v>20546</c:v>
                </c:pt>
                <c:pt idx="26">
                  <c:v>20637</c:v>
                </c:pt>
                <c:pt idx="27">
                  <c:v>20729</c:v>
                </c:pt>
                <c:pt idx="28">
                  <c:v>20821</c:v>
                </c:pt>
                <c:pt idx="29">
                  <c:v>20911</c:v>
                </c:pt>
                <c:pt idx="30">
                  <c:v>21002</c:v>
                </c:pt>
                <c:pt idx="31">
                  <c:v>21094</c:v>
                </c:pt>
                <c:pt idx="32">
                  <c:v>21186</c:v>
                </c:pt>
                <c:pt idx="33">
                  <c:v>21276</c:v>
                </c:pt>
                <c:pt idx="34">
                  <c:v>21367</c:v>
                </c:pt>
                <c:pt idx="35">
                  <c:v>21459</c:v>
                </c:pt>
                <c:pt idx="36">
                  <c:v>21551</c:v>
                </c:pt>
                <c:pt idx="37">
                  <c:v>21641</c:v>
                </c:pt>
                <c:pt idx="38">
                  <c:v>21732</c:v>
                </c:pt>
                <c:pt idx="39">
                  <c:v>21824</c:v>
                </c:pt>
                <c:pt idx="40">
                  <c:v>21916</c:v>
                </c:pt>
                <c:pt idx="41">
                  <c:v>22007</c:v>
                </c:pt>
                <c:pt idx="42">
                  <c:v>22098</c:v>
                </c:pt>
                <c:pt idx="43">
                  <c:v>22190</c:v>
                </c:pt>
                <c:pt idx="44">
                  <c:v>22282</c:v>
                </c:pt>
                <c:pt idx="45">
                  <c:v>22372</c:v>
                </c:pt>
                <c:pt idx="46">
                  <c:v>22463</c:v>
                </c:pt>
                <c:pt idx="47">
                  <c:v>22555</c:v>
                </c:pt>
                <c:pt idx="48">
                  <c:v>22647</c:v>
                </c:pt>
                <c:pt idx="49">
                  <c:v>22737</c:v>
                </c:pt>
                <c:pt idx="50">
                  <c:v>22828</c:v>
                </c:pt>
                <c:pt idx="51">
                  <c:v>22920</c:v>
                </c:pt>
                <c:pt idx="52">
                  <c:v>23012</c:v>
                </c:pt>
                <c:pt idx="53">
                  <c:v>23102</c:v>
                </c:pt>
                <c:pt idx="54">
                  <c:v>23193</c:v>
                </c:pt>
                <c:pt idx="55">
                  <c:v>23285</c:v>
                </c:pt>
                <c:pt idx="56">
                  <c:v>23377</c:v>
                </c:pt>
                <c:pt idx="57">
                  <c:v>23468</c:v>
                </c:pt>
                <c:pt idx="58">
                  <c:v>23559</c:v>
                </c:pt>
                <c:pt idx="59">
                  <c:v>23651</c:v>
                </c:pt>
                <c:pt idx="60">
                  <c:v>23743</c:v>
                </c:pt>
                <c:pt idx="61">
                  <c:v>23833</c:v>
                </c:pt>
                <c:pt idx="62">
                  <c:v>23924</c:v>
                </c:pt>
                <c:pt idx="63">
                  <c:v>24016</c:v>
                </c:pt>
                <c:pt idx="64">
                  <c:v>24108</c:v>
                </c:pt>
                <c:pt idx="65">
                  <c:v>24198</c:v>
                </c:pt>
                <c:pt idx="66">
                  <c:v>24289</c:v>
                </c:pt>
                <c:pt idx="67">
                  <c:v>24381</c:v>
                </c:pt>
                <c:pt idx="68">
                  <c:v>24473</c:v>
                </c:pt>
                <c:pt idx="69">
                  <c:v>24563</c:v>
                </c:pt>
                <c:pt idx="70">
                  <c:v>24654</c:v>
                </c:pt>
                <c:pt idx="71">
                  <c:v>24746</c:v>
                </c:pt>
                <c:pt idx="72">
                  <c:v>24838</c:v>
                </c:pt>
                <c:pt idx="73">
                  <c:v>24929</c:v>
                </c:pt>
                <c:pt idx="74">
                  <c:v>25020</c:v>
                </c:pt>
                <c:pt idx="75">
                  <c:v>25112</c:v>
                </c:pt>
                <c:pt idx="76">
                  <c:v>25204</c:v>
                </c:pt>
                <c:pt idx="77">
                  <c:v>25294</c:v>
                </c:pt>
                <c:pt idx="78">
                  <c:v>25385</c:v>
                </c:pt>
                <c:pt idx="79">
                  <c:v>25477</c:v>
                </c:pt>
                <c:pt idx="80">
                  <c:v>25569</c:v>
                </c:pt>
                <c:pt idx="81">
                  <c:v>25659</c:v>
                </c:pt>
                <c:pt idx="82">
                  <c:v>25750</c:v>
                </c:pt>
                <c:pt idx="83">
                  <c:v>25842</c:v>
                </c:pt>
                <c:pt idx="84">
                  <c:v>25934</c:v>
                </c:pt>
                <c:pt idx="85">
                  <c:v>26024</c:v>
                </c:pt>
                <c:pt idx="86">
                  <c:v>26115</c:v>
                </c:pt>
                <c:pt idx="87">
                  <c:v>26207</c:v>
                </c:pt>
                <c:pt idx="88">
                  <c:v>26299</c:v>
                </c:pt>
                <c:pt idx="89">
                  <c:v>26390</c:v>
                </c:pt>
                <c:pt idx="90">
                  <c:v>26481</c:v>
                </c:pt>
                <c:pt idx="91">
                  <c:v>26573</c:v>
                </c:pt>
                <c:pt idx="92">
                  <c:v>26665</c:v>
                </c:pt>
                <c:pt idx="93">
                  <c:v>26755</c:v>
                </c:pt>
                <c:pt idx="94">
                  <c:v>26846</c:v>
                </c:pt>
                <c:pt idx="95">
                  <c:v>26938</c:v>
                </c:pt>
                <c:pt idx="96">
                  <c:v>27030</c:v>
                </c:pt>
                <c:pt idx="97">
                  <c:v>27120</c:v>
                </c:pt>
                <c:pt idx="98">
                  <c:v>27211</c:v>
                </c:pt>
                <c:pt idx="99">
                  <c:v>27303</c:v>
                </c:pt>
                <c:pt idx="100">
                  <c:v>27395</c:v>
                </c:pt>
                <c:pt idx="101">
                  <c:v>27485</c:v>
                </c:pt>
                <c:pt idx="102">
                  <c:v>27576</c:v>
                </c:pt>
                <c:pt idx="103">
                  <c:v>27668</c:v>
                </c:pt>
                <c:pt idx="104">
                  <c:v>27760</c:v>
                </c:pt>
                <c:pt idx="105">
                  <c:v>27851</c:v>
                </c:pt>
                <c:pt idx="106">
                  <c:v>27942</c:v>
                </c:pt>
                <c:pt idx="107">
                  <c:v>28034</c:v>
                </c:pt>
                <c:pt idx="108">
                  <c:v>28126</c:v>
                </c:pt>
                <c:pt idx="109">
                  <c:v>28216</c:v>
                </c:pt>
                <c:pt idx="110">
                  <c:v>28307</c:v>
                </c:pt>
                <c:pt idx="111">
                  <c:v>28399</c:v>
                </c:pt>
                <c:pt idx="112">
                  <c:v>28491</c:v>
                </c:pt>
                <c:pt idx="113">
                  <c:v>28581</c:v>
                </c:pt>
                <c:pt idx="114">
                  <c:v>28672</c:v>
                </c:pt>
                <c:pt idx="115">
                  <c:v>28764</c:v>
                </c:pt>
                <c:pt idx="116">
                  <c:v>28856</c:v>
                </c:pt>
                <c:pt idx="117">
                  <c:v>28946</c:v>
                </c:pt>
                <c:pt idx="118">
                  <c:v>29037</c:v>
                </c:pt>
                <c:pt idx="119">
                  <c:v>29129</c:v>
                </c:pt>
                <c:pt idx="120">
                  <c:v>29221</c:v>
                </c:pt>
                <c:pt idx="121">
                  <c:v>29312</c:v>
                </c:pt>
                <c:pt idx="122">
                  <c:v>29403</c:v>
                </c:pt>
                <c:pt idx="123">
                  <c:v>29495</c:v>
                </c:pt>
                <c:pt idx="124">
                  <c:v>29587</c:v>
                </c:pt>
                <c:pt idx="125">
                  <c:v>29677</c:v>
                </c:pt>
                <c:pt idx="126">
                  <c:v>29768</c:v>
                </c:pt>
                <c:pt idx="127">
                  <c:v>29860</c:v>
                </c:pt>
                <c:pt idx="128">
                  <c:v>29952</c:v>
                </c:pt>
                <c:pt idx="129">
                  <c:v>30042</c:v>
                </c:pt>
                <c:pt idx="130">
                  <c:v>30133</c:v>
                </c:pt>
                <c:pt idx="131">
                  <c:v>30225</c:v>
                </c:pt>
                <c:pt idx="132">
                  <c:v>30317</c:v>
                </c:pt>
                <c:pt idx="133">
                  <c:v>30407</c:v>
                </c:pt>
                <c:pt idx="134">
                  <c:v>30498</c:v>
                </c:pt>
                <c:pt idx="135">
                  <c:v>30590</c:v>
                </c:pt>
                <c:pt idx="136">
                  <c:v>30682</c:v>
                </c:pt>
                <c:pt idx="137">
                  <c:v>30773</c:v>
                </c:pt>
                <c:pt idx="138">
                  <c:v>30864</c:v>
                </c:pt>
                <c:pt idx="139">
                  <c:v>30956</c:v>
                </c:pt>
                <c:pt idx="140">
                  <c:v>31048</c:v>
                </c:pt>
                <c:pt idx="141">
                  <c:v>31138</c:v>
                </c:pt>
                <c:pt idx="142">
                  <c:v>31229</c:v>
                </c:pt>
                <c:pt idx="143">
                  <c:v>31321</c:v>
                </c:pt>
                <c:pt idx="144">
                  <c:v>31413</c:v>
                </c:pt>
                <c:pt idx="145">
                  <c:v>31503</c:v>
                </c:pt>
                <c:pt idx="146">
                  <c:v>31594</c:v>
                </c:pt>
                <c:pt idx="147">
                  <c:v>31686</c:v>
                </c:pt>
                <c:pt idx="148">
                  <c:v>31778</c:v>
                </c:pt>
                <c:pt idx="149">
                  <c:v>31868</c:v>
                </c:pt>
                <c:pt idx="150">
                  <c:v>31959</c:v>
                </c:pt>
                <c:pt idx="151">
                  <c:v>32051</c:v>
                </c:pt>
                <c:pt idx="152">
                  <c:v>32143</c:v>
                </c:pt>
                <c:pt idx="153">
                  <c:v>32234</c:v>
                </c:pt>
                <c:pt idx="154">
                  <c:v>32325</c:v>
                </c:pt>
                <c:pt idx="155">
                  <c:v>32417</c:v>
                </c:pt>
                <c:pt idx="156">
                  <c:v>32509</c:v>
                </c:pt>
                <c:pt idx="157">
                  <c:v>32599</c:v>
                </c:pt>
                <c:pt idx="158">
                  <c:v>32690</c:v>
                </c:pt>
                <c:pt idx="159">
                  <c:v>32782</c:v>
                </c:pt>
                <c:pt idx="160">
                  <c:v>32874</c:v>
                </c:pt>
                <c:pt idx="161">
                  <c:v>32964</c:v>
                </c:pt>
                <c:pt idx="162">
                  <c:v>33055</c:v>
                </c:pt>
                <c:pt idx="163">
                  <c:v>33147</c:v>
                </c:pt>
                <c:pt idx="164">
                  <c:v>33239</c:v>
                </c:pt>
                <c:pt idx="165">
                  <c:v>33329</c:v>
                </c:pt>
                <c:pt idx="166">
                  <c:v>33420</c:v>
                </c:pt>
                <c:pt idx="167">
                  <c:v>33512</c:v>
                </c:pt>
                <c:pt idx="168">
                  <c:v>33604</c:v>
                </c:pt>
                <c:pt idx="169">
                  <c:v>33695</c:v>
                </c:pt>
                <c:pt idx="170">
                  <c:v>33786</c:v>
                </c:pt>
                <c:pt idx="171">
                  <c:v>33878</c:v>
                </c:pt>
                <c:pt idx="172">
                  <c:v>33970</c:v>
                </c:pt>
                <c:pt idx="173">
                  <c:v>34060</c:v>
                </c:pt>
                <c:pt idx="174">
                  <c:v>34151</c:v>
                </c:pt>
                <c:pt idx="175">
                  <c:v>34243</c:v>
                </c:pt>
                <c:pt idx="176">
                  <c:v>34335</c:v>
                </c:pt>
                <c:pt idx="177">
                  <c:v>34425</c:v>
                </c:pt>
                <c:pt idx="178">
                  <c:v>34516</c:v>
                </c:pt>
                <c:pt idx="179">
                  <c:v>34608</c:v>
                </c:pt>
                <c:pt idx="180">
                  <c:v>34700</c:v>
                </c:pt>
                <c:pt idx="181">
                  <c:v>34790</c:v>
                </c:pt>
                <c:pt idx="182">
                  <c:v>34881</c:v>
                </c:pt>
                <c:pt idx="183">
                  <c:v>34973</c:v>
                </c:pt>
                <c:pt idx="184">
                  <c:v>35065</c:v>
                </c:pt>
                <c:pt idx="185">
                  <c:v>35156</c:v>
                </c:pt>
                <c:pt idx="186">
                  <c:v>35247</c:v>
                </c:pt>
                <c:pt idx="187">
                  <c:v>35339</c:v>
                </c:pt>
                <c:pt idx="188">
                  <c:v>35431</c:v>
                </c:pt>
                <c:pt idx="189">
                  <c:v>35521</c:v>
                </c:pt>
                <c:pt idx="190">
                  <c:v>35612</c:v>
                </c:pt>
                <c:pt idx="191">
                  <c:v>35704</c:v>
                </c:pt>
                <c:pt idx="192">
                  <c:v>35796</c:v>
                </c:pt>
                <c:pt idx="193">
                  <c:v>35886</c:v>
                </c:pt>
                <c:pt idx="194">
                  <c:v>35977</c:v>
                </c:pt>
                <c:pt idx="195">
                  <c:v>36069</c:v>
                </c:pt>
                <c:pt idx="196">
                  <c:v>36161</c:v>
                </c:pt>
                <c:pt idx="197">
                  <c:v>36251</c:v>
                </c:pt>
                <c:pt idx="198">
                  <c:v>36342</c:v>
                </c:pt>
                <c:pt idx="199">
                  <c:v>36434</c:v>
                </c:pt>
                <c:pt idx="200">
                  <c:v>36526</c:v>
                </c:pt>
                <c:pt idx="201">
                  <c:v>36617</c:v>
                </c:pt>
                <c:pt idx="202">
                  <c:v>36708</c:v>
                </c:pt>
                <c:pt idx="203">
                  <c:v>36800</c:v>
                </c:pt>
                <c:pt idx="204">
                  <c:v>36892</c:v>
                </c:pt>
                <c:pt idx="205">
                  <c:v>36982</c:v>
                </c:pt>
                <c:pt idx="206">
                  <c:v>37073</c:v>
                </c:pt>
                <c:pt idx="207">
                  <c:v>37165</c:v>
                </c:pt>
                <c:pt idx="208">
                  <c:v>37257</c:v>
                </c:pt>
                <c:pt idx="209">
                  <c:v>37347</c:v>
                </c:pt>
                <c:pt idx="210">
                  <c:v>37438</c:v>
                </c:pt>
                <c:pt idx="211">
                  <c:v>37530</c:v>
                </c:pt>
                <c:pt idx="212">
                  <c:v>37622</c:v>
                </c:pt>
                <c:pt idx="213">
                  <c:v>37712</c:v>
                </c:pt>
                <c:pt idx="214">
                  <c:v>37803</c:v>
                </c:pt>
                <c:pt idx="215">
                  <c:v>37895</c:v>
                </c:pt>
                <c:pt idx="216">
                  <c:v>37987</c:v>
                </c:pt>
                <c:pt idx="217">
                  <c:v>38078</c:v>
                </c:pt>
                <c:pt idx="218">
                  <c:v>38169</c:v>
                </c:pt>
                <c:pt idx="219">
                  <c:v>38261</c:v>
                </c:pt>
                <c:pt idx="220">
                  <c:v>38353</c:v>
                </c:pt>
                <c:pt idx="221">
                  <c:v>38443</c:v>
                </c:pt>
                <c:pt idx="222">
                  <c:v>38534</c:v>
                </c:pt>
                <c:pt idx="223">
                  <c:v>38626</c:v>
                </c:pt>
                <c:pt idx="224">
                  <c:v>38718</c:v>
                </c:pt>
                <c:pt idx="225">
                  <c:v>38808</c:v>
                </c:pt>
                <c:pt idx="226">
                  <c:v>38899</c:v>
                </c:pt>
                <c:pt idx="227">
                  <c:v>38991</c:v>
                </c:pt>
                <c:pt idx="228">
                  <c:v>39083</c:v>
                </c:pt>
                <c:pt idx="229">
                  <c:v>39173</c:v>
                </c:pt>
                <c:pt idx="230">
                  <c:v>39264</c:v>
                </c:pt>
                <c:pt idx="231">
                  <c:v>39356</c:v>
                </c:pt>
                <c:pt idx="232">
                  <c:v>39448</c:v>
                </c:pt>
                <c:pt idx="233">
                  <c:v>39539</c:v>
                </c:pt>
                <c:pt idx="234">
                  <c:v>39630</c:v>
                </c:pt>
                <c:pt idx="235">
                  <c:v>39722</c:v>
                </c:pt>
                <c:pt idx="236">
                  <c:v>39814</c:v>
                </c:pt>
                <c:pt idx="237">
                  <c:v>39904</c:v>
                </c:pt>
                <c:pt idx="238">
                  <c:v>39995</c:v>
                </c:pt>
                <c:pt idx="239">
                  <c:v>40087</c:v>
                </c:pt>
                <c:pt idx="240">
                  <c:v>40179</c:v>
                </c:pt>
                <c:pt idx="241">
                  <c:v>40269</c:v>
                </c:pt>
                <c:pt idx="242">
                  <c:v>40360</c:v>
                </c:pt>
                <c:pt idx="243">
                  <c:v>40452</c:v>
                </c:pt>
                <c:pt idx="244">
                  <c:v>40544</c:v>
                </c:pt>
                <c:pt idx="245">
                  <c:v>40634</c:v>
                </c:pt>
                <c:pt idx="246">
                  <c:v>40725</c:v>
                </c:pt>
                <c:pt idx="247">
                  <c:v>40817</c:v>
                </c:pt>
                <c:pt idx="248">
                  <c:v>40909</c:v>
                </c:pt>
                <c:pt idx="249">
                  <c:v>41000</c:v>
                </c:pt>
              </c:numCache>
            </c:numRef>
          </c:cat>
          <c:val>
            <c:numRef>
              <c:f>Sheet1!$D$20:$D$269</c:f>
              <c:numCache>
                <c:formatCode>General</c:formatCode>
                <c:ptCount val="250"/>
                <c:pt idx="0">
                  <c:v>3.7712180886117572</c:v>
                </c:pt>
                <c:pt idx="1">
                  <c:v>7.1325570402311689</c:v>
                </c:pt>
                <c:pt idx="2">
                  <c:v>9.8581488383342553</c:v>
                </c:pt>
                <c:pt idx="3">
                  <c:v>12.542224387526375</c:v>
                </c:pt>
                <c:pt idx="4">
                  <c:v>9.8346955566319227</c:v>
                </c:pt>
                <c:pt idx="5">
                  <c:v>8.482334511183474</c:v>
                </c:pt>
                <c:pt idx="6">
                  <c:v>6.6157377042554755</c:v>
                </c:pt>
                <c:pt idx="7">
                  <c:v>5.0424561746563308</c:v>
                </c:pt>
                <c:pt idx="8">
                  <c:v>4.7916680437544441</c:v>
                </c:pt>
                <c:pt idx="9">
                  <c:v>3.2553764011676232</c:v>
                </c:pt>
                <c:pt idx="10">
                  <c:v>1.9502439340423139</c:v>
                </c:pt>
                <c:pt idx="11">
                  <c:v>5.0305214023927389</c:v>
                </c:pt>
                <c:pt idx="12">
                  <c:v>5.8797918745914419</c:v>
                </c:pt>
                <c:pt idx="13">
                  <c:v>6.5265689356850842</c:v>
                </c:pt>
                <c:pt idx="14">
                  <c:v>5.2462175417942305</c:v>
                </c:pt>
                <c:pt idx="15">
                  <c:v>0.40260666084269453</c:v>
                </c:pt>
                <c:pt idx="16">
                  <c:v>-1.9304539814059249</c:v>
                </c:pt>
                <c:pt idx="17">
                  <c:v>-2.5597425495369914</c:v>
                </c:pt>
                <c:pt idx="18">
                  <c:v>-0.8283212041314536</c:v>
                </c:pt>
                <c:pt idx="19">
                  <c:v>2.7485378473820914</c:v>
                </c:pt>
                <c:pt idx="20">
                  <c:v>6.0719102726892453</c:v>
                </c:pt>
                <c:pt idx="21">
                  <c:v>7.5831499653208647</c:v>
                </c:pt>
                <c:pt idx="22">
                  <c:v>7.7916522449168086</c:v>
                </c:pt>
                <c:pt idx="23">
                  <c:v>6.3668591347275703</c:v>
                </c:pt>
                <c:pt idx="24">
                  <c:v>3.0656516122013566</c:v>
                </c:pt>
                <c:pt idx="25">
                  <c:v>2.2139659039983077</c:v>
                </c:pt>
                <c:pt idx="26">
                  <c:v>0.758597079219127</c:v>
                </c:pt>
                <c:pt idx="27">
                  <c:v>1.8212165088464647</c:v>
                </c:pt>
                <c:pt idx="28">
                  <c:v>2.8898102117827857</c:v>
                </c:pt>
                <c:pt idx="29">
                  <c:v>1.8655005015563995</c:v>
                </c:pt>
                <c:pt idx="30">
                  <c:v>2.9475491487415497</c:v>
                </c:pt>
                <c:pt idx="31">
                  <c:v>0.27073036337938133</c:v>
                </c:pt>
                <c:pt idx="32">
                  <c:v>-3.0841428990095268</c:v>
                </c:pt>
                <c:pt idx="33">
                  <c:v>-2.2317652120544111</c:v>
                </c:pt>
                <c:pt idx="34">
                  <c:v>-0.87132304446326569</c:v>
                </c:pt>
                <c:pt idx="35">
                  <c:v>2.4870641472024615</c:v>
                </c:pt>
                <c:pt idx="36">
                  <c:v>7.2348357679555386</c:v>
                </c:pt>
                <c:pt idx="37">
                  <c:v>9.1158745553024527</c:v>
                </c:pt>
                <c:pt idx="38">
                  <c:v>6.6803293360101526</c:v>
                </c:pt>
                <c:pt idx="39">
                  <c:v>4.7276648620129693</c:v>
                </c:pt>
                <c:pt idx="40">
                  <c:v>4.9458155123657193</c:v>
                </c:pt>
                <c:pt idx="41">
                  <c:v>1.9828051348181792</c:v>
                </c:pt>
                <c:pt idx="42">
                  <c:v>2.2640323868262442</c:v>
                </c:pt>
                <c:pt idx="43">
                  <c:v>0.62332281343385898</c:v>
                </c:pt>
                <c:pt idx="44">
                  <c:v>-1.0031520667089484</c:v>
                </c:pt>
                <c:pt idx="45">
                  <c:v>1.3189471404462447</c:v>
                </c:pt>
                <c:pt idx="46">
                  <c:v>2.757236812719237</c:v>
                </c:pt>
                <c:pt idx="47">
                  <c:v>6.0654031047994836</c:v>
                </c:pt>
                <c:pt idx="48">
                  <c:v>7.249649504515002</c:v>
                </c:pt>
                <c:pt idx="49">
                  <c:v>6.4928307859489713</c:v>
                </c:pt>
                <c:pt idx="50">
                  <c:v>5.8122012364372155</c:v>
                </c:pt>
                <c:pt idx="51">
                  <c:v>4.0379588334413441</c:v>
                </c:pt>
                <c:pt idx="52">
                  <c:v>3.5579631361459545</c:v>
                </c:pt>
                <c:pt idx="53">
                  <c:v>3.7056709570156054</c:v>
                </c:pt>
                <c:pt idx="54">
                  <c:v>4.6531782209584147</c:v>
                </c:pt>
                <c:pt idx="55">
                  <c:v>5.1677351813696708</c:v>
                </c:pt>
                <c:pt idx="56">
                  <c:v>6.0879496292135986</c:v>
                </c:pt>
                <c:pt idx="57">
                  <c:v>5.9852400270857986</c:v>
                </c:pt>
                <c:pt idx="58">
                  <c:v>5.4662026976494982</c:v>
                </c:pt>
                <c:pt idx="59">
                  <c:v>4.9866859082990516</c:v>
                </c:pt>
                <c:pt idx="60">
                  <c:v>5.1963154528722475</c:v>
                </c:pt>
                <c:pt idx="61">
                  <c:v>5.4003256965456403</c:v>
                </c:pt>
                <c:pt idx="62">
                  <c:v>6.0619461089907709</c:v>
                </c:pt>
                <c:pt idx="63">
                  <c:v>8.1670025446966878</c:v>
                </c:pt>
                <c:pt idx="64">
                  <c:v>8.1650683578771091</c:v>
                </c:pt>
                <c:pt idx="65">
                  <c:v>7.1519001243999041</c:v>
                </c:pt>
                <c:pt idx="66">
                  <c:v>5.7959345653771361</c:v>
                </c:pt>
                <c:pt idx="67">
                  <c:v>4.2205685241256941</c:v>
                </c:pt>
                <c:pt idx="68">
                  <c:v>2.671104504746975</c:v>
                </c:pt>
                <c:pt idx="69">
                  <c:v>2.3589472741194979</c:v>
                </c:pt>
                <c:pt idx="70">
                  <c:v>2.5009318847967359</c:v>
                </c:pt>
                <c:pt idx="71">
                  <c:v>2.4534238165247539</c:v>
                </c:pt>
                <c:pt idx="72">
                  <c:v>3.6142317960058947</c:v>
                </c:pt>
                <c:pt idx="73">
                  <c:v>5.2792348988256697</c:v>
                </c:pt>
                <c:pt idx="74">
                  <c:v>5.1639023090212115</c:v>
                </c:pt>
                <c:pt idx="75">
                  <c:v>4.8363877099352095</c:v>
                </c:pt>
                <c:pt idx="76">
                  <c:v>4.3621373499253533</c:v>
                </c:pt>
                <c:pt idx="77">
                  <c:v>2.9663444661443017</c:v>
                </c:pt>
                <c:pt idx="78">
                  <c:v>2.9161423441227985</c:v>
                </c:pt>
                <c:pt idx="79">
                  <c:v>2.0132759725484877</c:v>
                </c:pt>
                <c:pt idx="80">
                  <c:v>0.29199163609642304</c:v>
                </c:pt>
                <c:pt idx="81">
                  <c:v>0.18558764943871245</c:v>
                </c:pt>
                <c:pt idx="82">
                  <c:v>0.44064746119383208</c:v>
                </c:pt>
                <c:pt idx="83">
                  <c:v>-0.15506428875952744</c:v>
                </c:pt>
                <c:pt idx="84">
                  <c:v>2.7230553456204882</c:v>
                </c:pt>
                <c:pt idx="85">
                  <c:v>3.1056817975670903</c:v>
                </c:pt>
                <c:pt idx="86">
                  <c:v>3.0155341473785202</c:v>
                </c:pt>
                <c:pt idx="87">
                  <c:v>4.3592664775172905</c:v>
                </c:pt>
                <c:pt idx="88">
                  <c:v>3.4100602865669254</c:v>
                </c:pt>
                <c:pt idx="89">
                  <c:v>5.1872180746945853</c:v>
                </c:pt>
                <c:pt idx="90">
                  <c:v>5.3463525875677291</c:v>
                </c:pt>
                <c:pt idx="91">
                  <c:v>6.7032594617997896</c:v>
                </c:pt>
                <c:pt idx="92">
                  <c:v>7.457227090513987</c:v>
                </c:pt>
                <c:pt idx="93">
                  <c:v>6.2651927014583064</c:v>
                </c:pt>
                <c:pt idx="94">
                  <c:v>4.7755429094147352</c:v>
                </c:pt>
                <c:pt idx="95">
                  <c:v>4.0895247284001091</c:v>
                </c:pt>
                <c:pt idx="96">
                  <c:v>0.68321087241033351</c:v>
                </c:pt>
                <c:pt idx="97">
                  <c:v>-0.21124479743752231</c:v>
                </c:pt>
                <c:pt idx="98">
                  <c:v>-0.66929585157192251</c:v>
                </c:pt>
                <c:pt idx="99">
                  <c:v>-2.012518173610065</c:v>
                </c:pt>
                <c:pt idx="100">
                  <c:v>-2.3555737163583603</c:v>
                </c:pt>
                <c:pt idx="101">
                  <c:v>-1.8511066437468131</c:v>
                </c:pt>
                <c:pt idx="102">
                  <c:v>0.81198993971118294</c:v>
                </c:pt>
                <c:pt idx="103">
                  <c:v>2.5063662459607752</c:v>
                </c:pt>
                <c:pt idx="104">
                  <c:v>5.9769748742494615</c:v>
                </c:pt>
                <c:pt idx="105">
                  <c:v>5.9661595841486834</c:v>
                </c:pt>
                <c:pt idx="106">
                  <c:v>4.784783493568078</c:v>
                </c:pt>
                <c:pt idx="107">
                  <c:v>4.2091170477898405</c:v>
                </c:pt>
                <c:pt idx="108">
                  <c:v>3.116300788837981</c:v>
                </c:pt>
                <c:pt idx="109">
                  <c:v>4.3343108419307645</c:v>
                </c:pt>
                <c:pt idx="110">
                  <c:v>5.618161252190589</c:v>
                </c:pt>
                <c:pt idx="111">
                  <c:v>4.8724982033537287</c:v>
                </c:pt>
                <c:pt idx="112">
                  <c:v>4.0595566737742503</c:v>
                </c:pt>
                <c:pt idx="113">
                  <c:v>5.9502832819462634</c:v>
                </c:pt>
                <c:pt idx="114">
                  <c:v>5.1537422242007098</c:v>
                </c:pt>
                <c:pt idx="115">
                  <c:v>6.4904541802892703</c:v>
                </c:pt>
                <c:pt idx="116">
                  <c:v>6.3162842952865867</c:v>
                </c:pt>
                <c:pt idx="117">
                  <c:v>2.5500899484778392</c:v>
                </c:pt>
                <c:pt idx="118">
                  <c:v>2.2907488402651581</c:v>
                </c:pt>
                <c:pt idx="119">
                  <c:v>1.2517477349076183</c:v>
                </c:pt>
                <c:pt idx="120">
                  <c:v>1.4056387828039099</c:v>
                </c:pt>
                <c:pt idx="121">
                  <c:v>-0.75804925057960082</c:v>
                </c:pt>
                <c:pt idx="122">
                  <c:v>-1.659831920938688</c:v>
                </c:pt>
                <c:pt idx="123">
                  <c:v>-0.10371592969105432</c:v>
                </c:pt>
                <c:pt idx="124">
                  <c:v>1.6331008110750673</c:v>
                </c:pt>
                <c:pt idx="125">
                  <c:v>2.9026076726677159</c:v>
                </c:pt>
                <c:pt idx="126">
                  <c:v>4.2950814867819229</c:v>
                </c:pt>
                <c:pt idx="127">
                  <c:v>1.2106603518869019</c:v>
                </c:pt>
                <c:pt idx="128">
                  <c:v>-2.5024717859542625</c:v>
                </c:pt>
                <c:pt idx="129">
                  <c:v>-1.1608095403258361</c:v>
                </c:pt>
                <c:pt idx="130">
                  <c:v>-2.7528996471903957</c:v>
                </c:pt>
                <c:pt idx="131">
                  <c:v>-1.421824900227912</c:v>
                </c:pt>
                <c:pt idx="132">
                  <c:v>1.4689184671629039</c:v>
                </c:pt>
                <c:pt idx="133">
                  <c:v>3.1517111337231793</c:v>
                </c:pt>
                <c:pt idx="134">
                  <c:v>5.4901952602587789</c:v>
                </c:pt>
                <c:pt idx="135">
                  <c:v>7.4577882672416465</c:v>
                </c:pt>
                <c:pt idx="136">
                  <c:v>8.1439297193912239</c:v>
                </c:pt>
                <c:pt idx="137">
                  <c:v>7.6321636200199965</c:v>
                </c:pt>
                <c:pt idx="138">
                  <c:v>6.6457442048856352</c:v>
                </c:pt>
                <c:pt idx="139">
                  <c:v>5.4108857993205373</c:v>
                </c:pt>
                <c:pt idx="140">
                  <c:v>4.4280339822345427</c:v>
                </c:pt>
                <c:pt idx="141">
                  <c:v>3.5596280003785536</c:v>
                </c:pt>
                <c:pt idx="142">
                  <c:v>4.1425647454474275</c:v>
                </c:pt>
                <c:pt idx="143">
                  <c:v>4.0881948355819659</c:v>
                </c:pt>
                <c:pt idx="144">
                  <c:v>4.1063705598302285</c:v>
                </c:pt>
                <c:pt idx="145">
                  <c:v>3.6646315070235089</c:v>
                </c:pt>
                <c:pt idx="146">
                  <c:v>3.0736511876179167</c:v>
                </c:pt>
                <c:pt idx="147">
                  <c:v>2.7993003434308461</c:v>
                </c:pt>
                <c:pt idx="148">
                  <c:v>2.3952650723060507</c:v>
                </c:pt>
                <c:pt idx="149">
                  <c:v>3.0516125666115599</c:v>
                </c:pt>
                <c:pt idx="150">
                  <c:v>2.9560576672230368</c:v>
                </c:pt>
                <c:pt idx="151">
                  <c:v>4.1707531269018574</c:v>
                </c:pt>
                <c:pt idx="152">
                  <c:v>4.1335575064226555</c:v>
                </c:pt>
                <c:pt idx="153">
                  <c:v>4.3522899570621467</c:v>
                </c:pt>
                <c:pt idx="154">
                  <c:v>4.0040394363143283</c:v>
                </c:pt>
                <c:pt idx="155">
                  <c:v>3.6330259864514698</c:v>
                </c:pt>
                <c:pt idx="156">
                  <c:v>4.051541365822029</c:v>
                </c:pt>
                <c:pt idx="157">
                  <c:v>3.5213127473486292</c:v>
                </c:pt>
                <c:pt idx="158">
                  <c:v>3.7955952610345882</c:v>
                </c:pt>
                <c:pt idx="159">
                  <c:v>2.6876302505335095</c:v>
                </c:pt>
                <c:pt idx="160">
                  <c:v>2.7927254426559851</c:v>
                </c:pt>
                <c:pt idx="161">
                  <c:v>2.4437140861057323</c:v>
                </c:pt>
                <c:pt idx="162">
                  <c:v>1.6528060117046373</c:v>
                </c:pt>
                <c:pt idx="163">
                  <c:v>0.55402499766647084</c:v>
                </c:pt>
                <c:pt idx="164">
                  <c:v>-0.96967723375728021</c:v>
                </c:pt>
                <c:pt idx="165">
                  <c:v>-0.69409675721712161</c:v>
                </c:pt>
                <c:pt idx="166">
                  <c:v>-0.27233233894901598</c:v>
                </c:pt>
                <c:pt idx="167">
                  <c:v>0.99974655007397994</c:v>
                </c:pt>
                <c:pt idx="168">
                  <c:v>2.5762417945496243</c:v>
                </c:pt>
                <c:pt idx="169">
                  <c:v>2.9606148973202142</c:v>
                </c:pt>
                <c:pt idx="170">
                  <c:v>3.5666961677487068</c:v>
                </c:pt>
                <c:pt idx="171">
                  <c:v>4.22112203619551</c:v>
                </c:pt>
                <c:pt idx="172">
                  <c:v>3.313527077804435</c:v>
                </c:pt>
                <c:pt idx="173">
                  <c:v>2.8943485407953031</c:v>
                </c:pt>
                <c:pt idx="174">
                  <c:v>2.3923591860596845</c:v>
                </c:pt>
                <c:pt idx="175">
                  <c:v>2.6588136830384528</c:v>
                </c:pt>
                <c:pt idx="176">
                  <c:v>3.4437491813516319</c:v>
                </c:pt>
                <c:pt idx="177">
                  <c:v>4.1648146228318161</c:v>
                </c:pt>
                <c:pt idx="178">
                  <c:v>4.2818170664650745</c:v>
                </c:pt>
                <c:pt idx="179">
                  <c:v>4.0738622974915293</c:v>
                </c:pt>
                <c:pt idx="180">
                  <c:v>3.3501647555583349</c:v>
                </c:pt>
                <c:pt idx="181">
                  <c:v>2.2063008960592225</c:v>
                </c:pt>
                <c:pt idx="182">
                  <c:v>2.4010570656063082</c:v>
                </c:pt>
                <c:pt idx="183">
                  <c:v>1.9910518561505601</c:v>
                </c:pt>
                <c:pt idx="184">
                  <c:v>2.4287901925915687</c:v>
                </c:pt>
                <c:pt idx="185">
                  <c:v>3.9276039718345666</c:v>
                </c:pt>
                <c:pt idx="186">
                  <c:v>3.9577708773115972</c:v>
                </c:pt>
                <c:pt idx="187">
                  <c:v>4.3491372197431915</c:v>
                </c:pt>
                <c:pt idx="188">
                  <c:v>4.4320462243265153</c:v>
                </c:pt>
                <c:pt idx="189">
                  <c:v>4.190152652168937</c:v>
                </c:pt>
                <c:pt idx="190">
                  <c:v>4.5707517898427463</c:v>
                </c:pt>
                <c:pt idx="191">
                  <c:v>4.2488749490579973</c:v>
                </c:pt>
                <c:pt idx="192">
                  <c:v>4.4233852329180667</c:v>
                </c:pt>
                <c:pt idx="193">
                  <c:v>3.8470130945782977</c:v>
                </c:pt>
                <c:pt idx="194">
                  <c:v>3.9107541262887624</c:v>
                </c:pt>
                <c:pt idx="195">
                  <c:v>4.8626822396410594</c:v>
                </c:pt>
                <c:pt idx="196">
                  <c:v>4.8088000457168105</c:v>
                </c:pt>
                <c:pt idx="197">
                  <c:v>4.6920233283675765</c:v>
                </c:pt>
                <c:pt idx="198">
                  <c:v>4.6452624357809418</c:v>
                </c:pt>
                <c:pt idx="199">
                  <c:v>4.7089626315344733</c:v>
                </c:pt>
                <c:pt idx="200">
                  <c:v>4.0836722369428653</c:v>
                </c:pt>
                <c:pt idx="201">
                  <c:v>5.2366264905156523</c:v>
                </c:pt>
                <c:pt idx="202">
                  <c:v>4.0569249992743561</c:v>
                </c:pt>
                <c:pt idx="203">
                  <c:v>2.8681130113287687</c:v>
                </c:pt>
                <c:pt idx="204">
                  <c:v>2.2777333855875099</c:v>
                </c:pt>
                <c:pt idx="205">
                  <c:v>0.99865936897322527</c:v>
                </c:pt>
                <c:pt idx="206">
                  <c:v>0.63837445140801286</c:v>
                </c:pt>
                <c:pt idx="207">
                  <c:v>0.39656363933468902</c:v>
                </c:pt>
                <c:pt idx="208">
                  <c:v>1.5759569231864361</c:v>
                </c:pt>
                <c:pt idx="209">
                  <c:v>1.453948320697168</c:v>
                </c:pt>
                <c:pt idx="210">
                  <c:v>2.2359879054548228</c:v>
                </c:pt>
                <c:pt idx="211">
                  <c:v>1.9216117015437224</c:v>
                </c:pt>
                <c:pt idx="212">
                  <c:v>1.4870870424642995</c:v>
                </c:pt>
                <c:pt idx="213">
                  <c:v>1.8001311343208641</c:v>
                </c:pt>
                <c:pt idx="214">
                  <c:v>2.926565202359257</c:v>
                </c:pt>
                <c:pt idx="215">
                  <c:v>3.7923729272090543</c:v>
                </c:pt>
                <c:pt idx="216">
                  <c:v>4.0330762182408417</c:v>
                </c:pt>
                <c:pt idx="217">
                  <c:v>3.8310985148369179</c:v>
                </c:pt>
                <c:pt idx="218">
                  <c:v>2.9402466541684245</c:v>
                </c:pt>
                <c:pt idx="219">
                  <c:v>2.8545527351219526</c:v>
                </c:pt>
                <c:pt idx="220">
                  <c:v>3.2244226581819229</c:v>
                </c:pt>
                <c:pt idx="221">
                  <c:v>3.02688795152587</c:v>
                </c:pt>
                <c:pt idx="222">
                  <c:v>3.0759080315649423</c:v>
                </c:pt>
                <c:pt idx="223">
                  <c:v>2.7737540172448156</c:v>
                </c:pt>
                <c:pt idx="224">
                  <c:v>3.0020277769233212</c:v>
                </c:pt>
                <c:pt idx="225">
                  <c:v>2.9626687808129732</c:v>
                </c:pt>
                <c:pt idx="226">
                  <c:v>2.1850218845885339</c:v>
                </c:pt>
                <c:pt idx="227">
                  <c:v>2.3497628010178149</c:v>
                </c:pt>
                <c:pt idx="228">
                  <c:v>1.2307254853173539</c:v>
                </c:pt>
                <c:pt idx="229">
                  <c:v>1.721942991551318</c:v>
                </c:pt>
                <c:pt idx="230">
                  <c:v>2.4364100941076408</c:v>
                </c:pt>
                <c:pt idx="231">
                  <c:v>2.1818164556527138</c:v>
                </c:pt>
                <c:pt idx="232">
                  <c:v>1.6009216316890762</c:v>
                </c:pt>
                <c:pt idx="233">
                  <c:v>1.03383705198384</c:v>
                </c:pt>
                <c:pt idx="234">
                  <c:v>-0.62668640695808686</c:v>
                </c:pt>
                <c:pt idx="235">
                  <c:v>-3.3769591248093258</c:v>
                </c:pt>
                <c:pt idx="236">
                  <c:v>-4.279691351050336</c:v>
                </c:pt>
                <c:pt idx="237">
                  <c:v>-4.6872466919308273</c:v>
                </c:pt>
                <c:pt idx="238">
                  <c:v>-3.3951497996471707</c:v>
                </c:pt>
                <c:pt idx="239">
                  <c:v>-8.0756004792553571E-2</c:v>
                </c:pt>
                <c:pt idx="240">
                  <c:v>1.8442682472296428</c:v>
                </c:pt>
                <c:pt idx="241">
                  <c:v>2.4775183820105613</c:v>
                </c:pt>
                <c:pt idx="242">
                  <c:v>2.7606955520154486</c:v>
                </c:pt>
                <c:pt idx="243">
                  <c:v>2.3651709126475642</c:v>
                </c:pt>
                <c:pt idx="244">
                  <c:v>1.8078360364310777</c:v>
                </c:pt>
                <c:pt idx="245">
                  <c:v>1.8650457085150622</c:v>
                </c:pt>
                <c:pt idx="246">
                  <c:v>1.5403327596968521</c:v>
                </c:pt>
                <c:pt idx="247">
                  <c:v>1.9518165118209145</c:v>
                </c:pt>
                <c:pt idx="248">
                  <c:v>2.4174844031707727</c:v>
                </c:pt>
                <c:pt idx="249">
                  <c:v>2.23497144390688</c:v>
                </c:pt>
              </c:numCache>
            </c:numRef>
          </c:val>
        </c:ser>
        <c:ser>
          <c:idx val="1"/>
          <c:order val="1"/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Sheet1!$E$12:$E$269</c:f>
              <c:numCache>
                <c:formatCode>General</c:formatCode>
                <c:ptCount val="258"/>
                <c:pt idx="0">
                  <c:v>3.1805593687602394</c:v>
                </c:pt>
                <c:pt idx="1">
                  <c:v>3.1805593687602394</c:v>
                </c:pt>
                <c:pt idx="2">
                  <c:v>3.1805593687602394</c:v>
                </c:pt>
                <c:pt idx="3">
                  <c:v>3.1805593687602394</c:v>
                </c:pt>
                <c:pt idx="4">
                  <c:v>3.1805593687602394</c:v>
                </c:pt>
                <c:pt idx="5">
                  <c:v>3.1805593687602394</c:v>
                </c:pt>
                <c:pt idx="6">
                  <c:v>3.1805593687602394</c:v>
                </c:pt>
                <c:pt idx="7">
                  <c:v>3.1805593687602394</c:v>
                </c:pt>
                <c:pt idx="8">
                  <c:v>3.1805593687602394</c:v>
                </c:pt>
                <c:pt idx="9">
                  <c:v>3.1805593687602394</c:v>
                </c:pt>
                <c:pt idx="10">
                  <c:v>3.1805593687602394</c:v>
                </c:pt>
                <c:pt idx="11">
                  <c:v>3.1805593687602394</c:v>
                </c:pt>
                <c:pt idx="12">
                  <c:v>3.1805593687602394</c:v>
                </c:pt>
                <c:pt idx="13">
                  <c:v>3.1805593687602394</c:v>
                </c:pt>
                <c:pt idx="14">
                  <c:v>3.1805593687602394</c:v>
                </c:pt>
                <c:pt idx="15">
                  <c:v>3.1805593687602394</c:v>
                </c:pt>
                <c:pt idx="16">
                  <c:v>3.1805593687602394</c:v>
                </c:pt>
                <c:pt idx="17">
                  <c:v>3.1805593687602394</c:v>
                </c:pt>
                <c:pt idx="18">
                  <c:v>3.1805593687602394</c:v>
                </c:pt>
                <c:pt idx="19">
                  <c:v>3.1805593687602394</c:v>
                </c:pt>
                <c:pt idx="20">
                  <c:v>3.1805593687602394</c:v>
                </c:pt>
                <c:pt idx="21">
                  <c:v>3.1805593687602394</c:v>
                </c:pt>
                <c:pt idx="22">
                  <c:v>3.1805593687602394</c:v>
                </c:pt>
                <c:pt idx="23">
                  <c:v>3.1805593687602394</c:v>
                </c:pt>
                <c:pt idx="24">
                  <c:v>3.1805593687602394</c:v>
                </c:pt>
                <c:pt idx="25">
                  <c:v>3.1805593687602394</c:v>
                </c:pt>
                <c:pt idx="26">
                  <c:v>3.1805593687602394</c:v>
                </c:pt>
                <c:pt idx="27">
                  <c:v>3.1805593687602394</c:v>
                </c:pt>
                <c:pt idx="28">
                  <c:v>3.1805593687602394</c:v>
                </c:pt>
                <c:pt idx="29">
                  <c:v>3.1805593687602394</c:v>
                </c:pt>
                <c:pt idx="30">
                  <c:v>3.1805593687602394</c:v>
                </c:pt>
                <c:pt idx="31">
                  <c:v>3.1805593687602394</c:v>
                </c:pt>
                <c:pt idx="32">
                  <c:v>3.1805593687602394</c:v>
                </c:pt>
                <c:pt idx="33">
                  <c:v>3.1805593687602394</c:v>
                </c:pt>
                <c:pt idx="34">
                  <c:v>3.1805593687602394</c:v>
                </c:pt>
                <c:pt idx="35">
                  <c:v>3.1805593687602394</c:v>
                </c:pt>
                <c:pt idx="36">
                  <c:v>3.1805593687602394</c:v>
                </c:pt>
                <c:pt idx="37">
                  <c:v>3.1805593687602394</c:v>
                </c:pt>
                <c:pt idx="38">
                  <c:v>3.1805593687602394</c:v>
                </c:pt>
                <c:pt idx="39">
                  <c:v>3.1805593687602394</c:v>
                </c:pt>
                <c:pt idx="40">
                  <c:v>3.1805593687602394</c:v>
                </c:pt>
                <c:pt idx="41">
                  <c:v>3.1805593687602394</c:v>
                </c:pt>
                <c:pt idx="42">
                  <c:v>3.1805593687602394</c:v>
                </c:pt>
                <c:pt idx="43">
                  <c:v>3.1805593687602394</c:v>
                </c:pt>
                <c:pt idx="44">
                  <c:v>3.1805593687602394</c:v>
                </c:pt>
                <c:pt idx="45">
                  <c:v>3.1805593687602394</c:v>
                </c:pt>
                <c:pt idx="46">
                  <c:v>3.1805593687602394</c:v>
                </c:pt>
                <c:pt idx="47">
                  <c:v>3.1805593687602394</c:v>
                </c:pt>
                <c:pt idx="48">
                  <c:v>3.1805593687602394</c:v>
                </c:pt>
                <c:pt idx="49">
                  <c:v>3.1805593687602394</c:v>
                </c:pt>
                <c:pt idx="50">
                  <c:v>3.1805593687602394</c:v>
                </c:pt>
                <c:pt idx="51">
                  <c:v>3.1805593687602394</c:v>
                </c:pt>
                <c:pt idx="52">
                  <c:v>3.1805593687602394</c:v>
                </c:pt>
                <c:pt idx="53">
                  <c:v>3.1805593687602394</c:v>
                </c:pt>
                <c:pt idx="54">
                  <c:v>3.1805593687602394</c:v>
                </c:pt>
                <c:pt idx="55">
                  <c:v>3.1805593687602394</c:v>
                </c:pt>
                <c:pt idx="56">
                  <c:v>3.1805593687602394</c:v>
                </c:pt>
                <c:pt idx="57">
                  <c:v>3.1805593687602394</c:v>
                </c:pt>
                <c:pt idx="58">
                  <c:v>3.1805593687602394</c:v>
                </c:pt>
                <c:pt idx="59">
                  <c:v>3.1805593687602394</c:v>
                </c:pt>
                <c:pt idx="60">
                  <c:v>3.1805593687602394</c:v>
                </c:pt>
                <c:pt idx="61">
                  <c:v>3.1805593687602394</c:v>
                </c:pt>
                <c:pt idx="62">
                  <c:v>3.1805593687602394</c:v>
                </c:pt>
                <c:pt idx="63">
                  <c:v>3.1805593687602394</c:v>
                </c:pt>
                <c:pt idx="64">
                  <c:v>3.1805593687602394</c:v>
                </c:pt>
                <c:pt idx="65">
                  <c:v>3.1805593687602394</c:v>
                </c:pt>
                <c:pt idx="66">
                  <c:v>3.1805593687602394</c:v>
                </c:pt>
                <c:pt idx="67">
                  <c:v>3.1805593687602394</c:v>
                </c:pt>
                <c:pt idx="68">
                  <c:v>3.1805593687602394</c:v>
                </c:pt>
                <c:pt idx="69">
                  <c:v>3.1805593687602394</c:v>
                </c:pt>
                <c:pt idx="70">
                  <c:v>3.1805593687602394</c:v>
                </c:pt>
                <c:pt idx="71">
                  <c:v>3.1805593687602394</c:v>
                </c:pt>
                <c:pt idx="72">
                  <c:v>3.1805593687602394</c:v>
                </c:pt>
                <c:pt idx="73">
                  <c:v>3.1805593687602394</c:v>
                </c:pt>
                <c:pt idx="74">
                  <c:v>3.1805593687602394</c:v>
                </c:pt>
                <c:pt idx="75">
                  <c:v>3.1805593687602394</c:v>
                </c:pt>
                <c:pt idx="76">
                  <c:v>3.1805593687602394</c:v>
                </c:pt>
                <c:pt idx="77">
                  <c:v>3.1805593687602394</c:v>
                </c:pt>
                <c:pt idx="78">
                  <c:v>3.1805593687602394</c:v>
                </c:pt>
                <c:pt idx="79">
                  <c:v>3.1805593687602394</c:v>
                </c:pt>
                <c:pt idx="80">
                  <c:v>3.1805593687602394</c:v>
                </c:pt>
                <c:pt idx="81">
                  <c:v>3.1805593687602394</c:v>
                </c:pt>
                <c:pt idx="82">
                  <c:v>3.1805593687602394</c:v>
                </c:pt>
                <c:pt idx="83">
                  <c:v>3.1805593687602394</c:v>
                </c:pt>
                <c:pt idx="84">
                  <c:v>3.1805593687602394</c:v>
                </c:pt>
                <c:pt idx="85">
                  <c:v>3.1805593687602394</c:v>
                </c:pt>
                <c:pt idx="86">
                  <c:v>3.1805593687602394</c:v>
                </c:pt>
                <c:pt idx="87">
                  <c:v>3.1805593687602394</c:v>
                </c:pt>
                <c:pt idx="88">
                  <c:v>3.1805593687602394</c:v>
                </c:pt>
                <c:pt idx="89">
                  <c:v>3.1805593687602394</c:v>
                </c:pt>
                <c:pt idx="90">
                  <c:v>3.1805593687602394</c:v>
                </c:pt>
                <c:pt idx="91">
                  <c:v>3.1805593687602394</c:v>
                </c:pt>
                <c:pt idx="92">
                  <c:v>3.1805593687602394</c:v>
                </c:pt>
                <c:pt idx="93">
                  <c:v>3.1805593687602394</c:v>
                </c:pt>
                <c:pt idx="94">
                  <c:v>3.1805593687602394</c:v>
                </c:pt>
                <c:pt idx="95">
                  <c:v>3.1805593687602394</c:v>
                </c:pt>
                <c:pt idx="96">
                  <c:v>3.1805593687602394</c:v>
                </c:pt>
                <c:pt idx="97">
                  <c:v>3.1805593687602394</c:v>
                </c:pt>
                <c:pt idx="98">
                  <c:v>3.1805593687602394</c:v>
                </c:pt>
                <c:pt idx="99">
                  <c:v>3.1805593687602394</c:v>
                </c:pt>
                <c:pt idx="100">
                  <c:v>3.1805593687602394</c:v>
                </c:pt>
                <c:pt idx="101">
                  <c:v>3.1805593687602394</c:v>
                </c:pt>
                <c:pt idx="102">
                  <c:v>3.1805593687602394</c:v>
                </c:pt>
                <c:pt idx="103">
                  <c:v>3.1805593687602394</c:v>
                </c:pt>
                <c:pt idx="104">
                  <c:v>3.1805593687602394</c:v>
                </c:pt>
                <c:pt idx="105">
                  <c:v>3.1805593687602394</c:v>
                </c:pt>
                <c:pt idx="106">
                  <c:v>3.1805593687602394</c:v>
                </c:pt>
                <c:pt idx="107">
                  <c:v>3.1805593687602394</c:v>
                </c:pt>
                <c:pt idx="108">
                  <c:v>3.1805593687602394</c:v>
                </c:pt>
                <c:pt idx="109">
                  <c:v>3.1805593687602394</c:v>
                </c:pt>
                <c:pt idx="110">
                  <c:v>3.1805593687602394</c:v>
                </c:pt>
                <c:pt idx="111">
                  <c:v>3.1805593687602394</c:v>
                </c:pt>
                <c:pt idx="112">
                  <c:v>3.1805593687602394</c:v>
                </c:pt>
                <c:pt idx="113">
                  <c:v>3.1805593687602394</c:v>
                </c:pt>
                <c:pt idx="114">
                  <c:v>3.1805593687602394</c:v>
                </c:pt>
                <c:pt idx="115">
                  <c:v>3.1805593687602394</c:v>
                </c:pt>
                <c:pt idx="116">
                  <c:v>3.1805593687602394</c:v>
                </c:pt>
                <c:pt idx="117">
                  <c:v>3.1805593687602394</c:v>
                </c:pt>
                <c:pt idx="118">
                  <c:v>3.1805593687602394</c:v>
                </c:pt>
                <c:pt idx="119">
                  <c:v>3.1805593687602394</c:v>
                </c:pt>
                <c:pt idx="120">
                  <c:v>3.1805593687602394</c:v>
                </c:pt>
                <c:pt idx="121">
                  <c:v>3.1805593687602394</c:v>
                </c:pt>
                <c:pt idx="122">
                  <c:v>3.1805593687602394</c:v>
                </c:pt>
                <c:pt idx="123">
                  <c:v>3.1805593687602394</c:v>
                </c:pt>
                <c:pt idx="124">
                  <c:v>3.1805593687602394</c:v>
                </c:pt>
                <c:pt idx="125">
                  <c:v>3.1805593687602394</c:v>
                </c:pt>
                <c:pt idx="126">
                  <c:v>3.1805593687602394</c:v>
                </c:pt>
                <c:pt idx="127">
                  <c:v>3.1805593687602394</c:v>
                </c:pt>
                <c:pt idx="128">
                  <c:v>3.1805593687602394</c:v>
                </c:pt>
                <c:pt idx="129">
                  <c:v>3.1805593687602394</c:v>
                </c:pt>
                <c:pt idx="130">
                  <c:v>3.1805593687602394</c:v>
                </c:pt>
                <c:pt idx="131">
                  <c:v>3.1805593687602394</c:v>
                </c:pt>
                <c:pt idx="132">
                  <c:v>3.1805593687602394</c:v>
                </c:pt>
                <c:pt idx="133">
                  <c:v>3.1805593687602394</c:v>
                </c:pt>
                <c:pt idx="134">
                  <c:v>3.1805593687602394</c:v>
                </c:pt>
                <c:pt idx="135">
                  <c:v>3.1805593687602394</c:v>
                </c:pt>
                <c:pt idx="136">
                  <c:v>3.1805593687602394</c:v>
                </c:pt>
                <c:pt idx="137">
                  <c:v>3.1805593687602394</c:v>
                </c:pt>
                <c:pt idx="138">
                  <c:v>3.1805593687602394</c:v>
                </c:pt>
                <c:pt idx="139">
                  <c:v>3.1805593687602394</c:v>
                </c:pt>
                <c:pt idx="140">
                  <c:v>3.1805593687602394</c:v>
                </c:pt>
                <c:pt idx="141">
                  <c:v>3.1805593687602394</c:v>
                </c:pt>
                <c:pt idx="142">
                  <c:v>3.1805593687602394</c:v>
                </c:pt>
                <c:pt idx="143">
                  <c:v>3.1805593687602394</c:v>
                </c:pt>
                <c:pt idx="144">
                  <c:v>3.1805593687602394</c:v>
                </c:pt>
                <c:pt idx="145">
                  <c:v>3.1805593687602394</c:v>
                </c:pt>
                <c:pt idx="146">
                  <c:v>3.1805593687602394</c:v>
                </c:pt>
                <c:pt idx="147">
                  <c:v>3.1805593687602394</c:v>
                </c:pt>
                <c:pt idx="148">
                  <c:v>3.1805593687602394</c:v>
                </c:pt>
                <c:pt idx="149">
                  <c:v>3.1805593687602394</c:v>
                </c:pt>
                <c:pt idx="150">
                  <c:v>3.1805593687602394</c:v>
                </c:pt>
                <c:pt idx="151">
                  <c:v>3.1805593687602394</c:v>
                </c:pt>
                <c:pt idx="152">
                  <c:v>3.1805593687602394</c:v>
                </c:pt>
                <c:pt idx="153">
                  <c:v>3.1805593687602394</c:v>
                </c:pt>
                <c:pt idx="154">
                  <c:v>3.1805593687602394</c:v>
                </c:pt>
                <c:pt idx="155">
                  <c:v>3.1805593687602394</c:v>
                </c:pt>
                <c:pt idx="156">
                  <c:v>3.1805593687602394</c:v>
                </c:pt>
                <c:pt idx="157">
                  <c:v>3.1805593687602394</c:v>
                </c:pt>
                <c:pt idx="158">
                  <c:v>3.1805593687602394</c:v>
                </c:pt>
                <c:pt idx="159">
                  <c:v>3.1805593687602394</c:v>
                </c:pt>
                <c:pt idx="160">
                  <c:v>3.1805593687602394</c:v>
                </c:pt>
                <c:pt idx="161">
                  <c:v>3.1805593687602394</c:v>
                </c:pt>
                <c:pt idx="162">
                  <c:v>3.1805593687602394</c:v>
                </c:pt>
                <c:pt idx="163">
                  <c:v>3.1805593687602394</c:v>
                </c:pt>
                <c:pt idx="164">
                  <c:v>3.1805593687602394</c:v>
                </c:pt>
                <c:pt idx="165">
                  <c:v>3.1805593687602394</c:v>
                </c:pt>
                <c:pt idx="166">
                  <c:v>3.1805593687602394</c:v>
                </c:pt>
                <c:pt idx="167">
                  <c:v>3.1805593687602394</c:v>
                </c:pt>
                <c:pt idx="168">
                  <c:v>3.1805593687602394</c:v>
                </c:pt>
                <c:pt idx="169">
                  <c:v>3.1805593687602394</c:v>
                </c:pt>
                <c:pt idx="170">
                  <c:v>3.1805593687602394</c:v>
                </c:pt>
                <c:pt idx="171">
                  <c:v>3.1805593687602394</c:v>
                </c:pt>
                <c:pt idx="172">
                  <c:v>3.1805593687602394</c:v>
                </c:pt>
                <c:pt idx="173">
                  <c:v>3.1805593687602394</c:v>
                </c:pt>
                <c:pt idx="174">
                  <c:v>3.1805593687602394</c:v>
                </c:pt>
                <c:pt idx="175">
                  <c:v>3.1805593687602394</c:v>
                </c:pt>
                <c:pt idx="176">
                  <c:v>3.1805593687602394</c:v>
                </c:pt>
                <c:pt idx="177">
                  <c:v>3.1805593687602394</c:v>
                </c:pt>
                <c:pt idx="178">
                  <c:v>3.1805593687602394</c:v>
                </c:pt>
                <c:pt idx="179">
                  <c:v>3.1805593687602394</c:v>
                </c:pt>
                <c:pt idx="180">
                  <c:v>3.1805593687602394</c:v>
                </c:pt>
                <c:pt idx="181">
                  <c:v>3.1805593687602394</c:v>
                </c:pt>
                <c:pt idx="182">
                  <c:v>3.1805593687602394</c:v>
                </c:pt>
                <c:pt idx="183">
                  <c:v>3.1805593687602394</c:v>
                </c:pt>
                <c:pt idx="184">
                  <c:v>3.1805593687602394</c:v>
                </c:pt>
                <c:pt idx="185">
                  <c:v>3.1805593687602394</c:v>
                </c:pt>
                <c:pt idx="186">
                  <c:v>3.1805593687602394</c:v>
                </c:pt>
                <c:pt idx="187">
                  <c:v>3.1805593687602394</c:v>
                </c:pt>
                <c:pt idx="188">
                  <c:v>3.1805593687602394</c:v>
                </c:pt>
                <c:pt idx="189">
                  <c:v>3.1805593687602394</c:v>
                </c:pt>
                <c:pt idx="190">
                  <c:v>3.1805593687602394</c:v>
                </c:pt>
                <c:pt idx="191">
                  <c:v>3.1805593687602394</c:v>
                </c:pt>
                <c:pt idx="192">
                  <c:v>3.1805593687602394</c:v>
                </c:pt>
                <c:pt idx="193">
                  <c:v>3.1805593687602394</c:v>
                </c:pt>
                <c:pt idx="194">
                  <c:v>3.1805593687602394</c:v>
                </c:pt>
                <c:pt idx="195">
                  <c:v>3.1805593687602394</c:v>
                </c:pt>
                <c:pt idx="196">
                  <c:v>3.1805593687602394</c:v>
                </c:pt>
                <c:pt idx="197">
                  <c:v>3.1805593687602394</c:v>
                </c:pt>
                <c:pt idx="198">
                  <c:v>3.1805593687602394</c:v>
                </c:pt>
                <c:pt idx="199">
                  <c:v>3.1805593687602394</c:v>
                </c:pt>
                <c:pt idx="200">
                  <c:v>3.1805593687602394</c:v>
                </c:pt>
                <c:pt idx="201">
                  <c:v>3.1805593687602394</c:v>
                </c:pt>
                <c:pt idx="202">
                  <c:v>3.1805593687602394</c:v>
                </c:pt>
                <c:pt idx="203">
                  <c:v>3.1805593687602394</c:v>
                </c:pt>
                <c:pt idx="204">
                  <c:v>3.1805593687602394</c:v>
                </c:pt>
                <c:pt idx="205">
                  <c:v>3.1805593687602394</c:v>
                </c:pt>
                <c:pt idx="206">
                  <c:v>3.1805593687602394</c:v>
                </c:pt>
                <c:pt idx="207">
                  <c:v>3.1805593687602394</c:v>
                </c:pt>
                <c:pt idx="208">
                  <c:v>3.1805593687602394</c:v>
                </c:pt>
                <c:pt idx="209">
                  <c:v>3.1805593687602394</c:v>
                </c:pt>
                <c:pt idx="210">
                  <c:v>3.1805593687602394</c:v>
                </c:pt>
                <c:pt idx="211">
                  <c:v>3.1805593687602394</c:v>
                </c:pt>
                <c:pt idx="212">
                  <c:v>3.1805593687602394</c:v>
                </c:pt>
                <c:pt idx="213">
                  <c:v>3.1805593687602394</c:v>
                </c:pt>
                <c:pt idx="214">
                  <c:v>3.1805593687602394</c:v>
                </c:pt>
                <c:pt idx="215">
                  <c:v>3.1805593687602394</c:v>
                </c:pt>
                <c:pt idx="216">
                  <c:v>3.1805593687602394</c:v>
                </c:pt>
                <c:pt idx="217">
                  <c:v>3.1805593687602394</c:v>
                </c:pt>
                <c:pt idx="218">
                  <c:v>3.1805593687602394</c:v>
                </c:pt>
                <c:pt idx="219">
                  <c:v>3.1805593687602394</c:v>
                </c:pt>
                <c:pt idx="220">
                  <c:v>3.1805593687602394</c:v>
                </c:pt>
                <c:pt idx="221">
                  <c:v>3.1805593687602394</c:v>
                </c:pt>
                <c:pt idx="222">
                  <c:v>3.1805593687602394</c:v>
                </c:pt>
                <c:pt idx="223">
                  <c:v>3.1805593687602394</c:v>
                </c:pt>
                <c:pt idx="224">
                  <c:v>3.1805593687602394</c:v>
                </c:pt>
                <c:pt idx="225">
                  <c:v>3.1805593687602394</c:v>
                </c:pt>
                <c:pt idx="226">
                  <c:v>3.1805593687602394</c:v>
                </c:pt>
                <c:pt idx="227">
                  <c:v>3.1805593687602394</c:v>
                </c:pt>
                <c:pt idx="228">
                  <c:v>3.1805593687602394</c:v>
                </c:pt>
                <c:pt idx="229">
                  <c:v>3.1805593687602394</c:v>
                </c:pt>
                <c:pt idx="230">
                  <c:v>3.1805593687602394</c:v>
                </c:pt>
                <c:pt idx="231">
                  <c:v>3.1805593687602394</c:v>
                </c:pt>
                <c:pt idx="232">
                  <c:v>3.1805593687602394</c:v>
                </c:pt>
                <c:pt idx="233">
                  <c:v>3.1805593687602394</c:v>
                </c:pt>
                <c:pt idx="234">
                  <c:v>3.1805593687602394</c:v>
                </c:pt>
                <c:pt idx="235">
                  <c:v>3.1805593687602394</c:v>
                </c:pt>
                <c:pt idx="236">
                  <c:v>3.1805593687602394</c:v>
                </c:pt>
                <c:pt idx="237">
                  <c:v>3.1805593687602394</c:v>
                </c:pt>
                <c:pt idx="238">
                  <c:v>3.1805593687602394</c:v>
                </c:pt>
                <c:pt idx="239">
                  <c:v>3.1805593687602394</c:v>
                </c:pt>
                <c:pt idx="240">
                  <c:v>3.1805593687602394</c:v>
                </c:pt>
                <c:pt idx="241">
                  <c:v>3.1805593687602394</c:v>
                </c:pt>
                <c:pt idx="242">
                  <c:v>3.1805593687602394</c:v>
                </c:pt>
                <c:pt idx="243">
                  <c:v>3.1805593687602394</c:v>
                </c:pt>
                <c:pt idx="244">
                  <c:v>3.1805593687602394</c:v>
                </c:pt>
                <c:pt idx="245">
                  <c:v>3.1805593687602394</c:v>
                </c:pt>
                <c:pt idx="246">
                  <c:v>3.1805593687602394</c:v>
                </c:pt>
                <c:pt idx="247">
                  <c:v>3.1805593687602394</c:v>
                </c:pt>
                <c:pt idx="248">
                  <c:v>3.1805593687602394</c:v>
                </c:pt>
                <c:pt idx="249">
                  <c:v>3.1805593687602394</c:v>
                </c:pt>
                <c:pt idx="250">
                  <c:v>3.1805593687602394</c:v>
                </c:pt>
                <c:pt idx="251">
                  <c:v>3.1805593687602394</c:v>
                </c:pt>
                <c:pt idx="252">
                  <c:v>3.1805593687602394</c:v>
                </c:pt>
                <c:pt idx="253">
                  <c:v>3.1805593687602394</c:v>
                </c:pt>
                <c:pt idx="254">
                  <c:v>3.1805593687602394</c:v>
                </c:pt>
                <c:pt idx="255">
                  <c:v>3.1805593687602394</c:v>
                </c:pt>
                <c:pt idx="256">
                  <c:v>3.1805593687602394</c:v>
                </c:pt>
                <c:pt idx="257">
                  <c:v>3.1805593687602394</c:v>
                </c:pt>
              </c:numCache>
            </c:numRef>
          </c:val>
        </c:ser>
        <c:marker val="1"/>
        <c:axId val="109511808"/>
        <c:axId val="109513344"/>
      </c:lineChart>
      <c:dateAx>
        <c:axId val="109511808"/>
        <c:scaling>
          <c:orientation val="minMax"/>
          <c:max val="41000"/>
          <c:min val="18264"/>
        </c:scaling>
        <c:axPos val="b"/>
        <c:numFmt formatCode="[$-409]mmm\-yy;@" sourceLinked="0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09513344"/>
        <c:crossesAt val="-6"/>
        <c:auto val="1"/>
        <c:lblOffset val="100"/>
      </c:dateAx>
      <c:valAx>
        <c:axId val="10951334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year-on-year growth rate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44E-2"/>
              <c:y val="0.16952789699570819"/>
            </c:manualLayout>
          </c:layout>
          <c:spPr>
            <a:noFill/>
            <a:ln w="25327">
              <a:noFill/>
            </a:ln>
          </c:spPr>
        </c:title>
        <c:numFmt formatCode="0" sourceLinked="0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09511808"/>
        <c:crosses val="autoZero"/>
        <c:crossBetween val="between"/>
        <c:majorUnit val="2"/>
      </c:valAx>
      <c:spPr>
        <a:noFill/>
        <a:ln w="12663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+mj-lt"/>
          <a:ea typeface="Times New Roman"/>
          <a:cs typeface="Times New Roman"/>
        </a:defRPr>
      </a:pPr>
      <a:endParaRPr lang="en-US"/>
    </a:p>
  </c:txPr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1682"/>
        </c:manualLayout>
      </c:layout>
      <c:lineChart>
        <c:grouping val="standard"/>
        <c:ser>
          <c:idx val="0"/>
          <c:order val="0"/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Sheet1!$A$404:$A$794</c:f>
              <c:numCache>
                <c:formatCode>m/d/yyyy</c:formatCode>
                <c:ptCount val="391"/>
                <c:pt idx="0">
                  <c:v>29221</c:v>
                </c:pt>
                <c:pt idx="1">
                  <c:v>29252</c:v>
                </c:pt>
                <c:pt idx="2">
                  <c:v>29281</c:v>
                </c:pt>
                <c:pt idx="3">
                  <c:v>29312</c:v>
                </c:pt>
                <c:pt idx="4">
                  <c:v>29342</c:v>
                </c:pt>
                <c:pt idx="5">
                  <c:v>29373</c:v>
                </c:pt>
                <c:pt idx="6">
                  <c:v>29403</c:v>
                </c:pt>
                <c:pt idx="7">
                  <c:v>29434</c:v>
                </c:pt>
                <c:pt idx="8">
                  <c:v>29465</c:v>
                </c:pt>
                <c:pt idx="9">
                  <c:v>29495</c:v>
                </c:pt>
                <c:pt idx="10">
                  <c:v>29526</c:v>
                </c:pt>
                <c:pt idx="11">
                  <c:v>29556</c:v>
                </c:pt>
                <c:pt idx="12">
                  <c:v>29587</c:v>
                </c:pt>
                <c:pt idx="13">
                  <c:v>29618</c:v>
                </c:pt>
                <c:pt idx="14">
                  <c:v>29646</c:v>
                </c:pt>
                <c:pt idx="15">
                  <c:v>29677</c:v>
                </c:pt>
                <c:pt idx="16">
                  <c:v>29707</c:v>
                </c:pt>
                <c:pt idx="17">
                  <c:v>29738</c:v>
                </c:pt>
                <c:pt idx="18">
                  <c:v>29768</c:v>
                </c:pt>
                <c:pt idx="19">
                  <c:v>29799</c:v>
                </c:pt>
                <c:pt idx="20">
                  <c:v>29830</c:v>
                </c:pt>
                <c:pt idx="21">
                  <c:v>29860</c:v>
                </c:pt>
                <c:pt idx="22">
                  <c:v>29891</c:v>
                </c:pt>
                <c:pt idx="23">
                  <c:v>29921</c:v>
                </c:pt>
                <c:pt idx="24">
                  <c:v>29952</c:v>
                </c:pt>
                <c:pt idx="25">
                  <c:v>29983</c:v>
                </c:pt>
                <c:pt idx="26">
                  <c:v>30011</c:v>
                </c:pt>
                <c:pt idx="27">
                  <c:v>30042</c:v>
                </c:pt>
                <c:pt idx="28">
                  <c:v>30072</c:v>
                </c:pt>
                <c:pt idx="29">
                  <c:v>30103</c:v>
                </c:pt>
                <c:pt idx="30">
                  <c:v>30133</c:v>
                </c:pt>
                <c:pt idx="31">
                  <c:v>30164</c:v>
                </c:pt>
                <c:pt idx="32">
                  <c:v>30195</c:v>
                </c:pt>
                <c:pt idx="33">
                  <c:v>30225</c:v>
                </c:pt>
                <c:pt idx="34">
                  <c:v>30256</c:v>
                </c:pt>
                <c:pt idx="35">
                  <c:v>30286</c:v>
                </c:pt>
                <c:pt idx="36">
                  <c:v>30317</c:v>
                </c:pt>
                <c:pt idx="37">
                  <c:v>30348</c:v>
                </c:pt>
                <c:pt idx="38">
                  <c:v>30376</c:v>
                </c:pt>
                <c:pt idx="39">
                  <c:v>30407</c:v>
                </c:pt>
                <c:pt idx="40">
                  <c:v>30437</c:v>
                </c:pt>
                <c:pt idx="41">
                  <c:v>30468</c:v>
                </c:pt>
                <c:pt idx="42">
                  <c:v>30498</c:v>
                </c:pt>
                <c:pt idx="43">
                  <c:v>30529</c:v>
                </c:pt>
                <c:pt idx="44">
                  <c:v>30560</c:v>
                </c:pt>
                <c:pt idx="45">
                  <c:v>30590</c:v>
                </c:pt>
                <c:pt idx="46">
                  <c:v>30621</c:v>
                </c:pt>
                <c:pt idx="47">
                  <c:v>30651</c:v>
                </c:pt>
                <c:pt idx="48">
                  <c:v>30682</c:v>
                </c:pt>
                <c:pt idx="49">
                  <c:v>30713</c:v>
                </c:pt>
                <c:pt idx="50">
                  <c:v>30742</c:v>
                </c:pt>
                <c:pt idx="51">
                  <c:v>30773</c:v>
                </c:pt>
                <c:pt idx="52">
                  <c:v>30803</c:v>
                </c:pt>
                <c:pt idx="53">
                  <c:v>30834</c:v>
                </c:pt>
                <c:pt idx="54">
                  <c:v>30864</c:v>
                </c:pt>
                <c:pt idx="55">
                  <c:v>30895</c:v>
                </c:pt>
                <c:pt idx="56">
                  <c:v>30926</c:v>
                </c:pt>
                <c:pt idx="57">
                  <c:v>30956</c:v>
                </c:pt>
                <c:pt idx="58">
                  <c:v>30987</c:v>
                </c:pt>
                <c:pt idx="59">
                  <c:v>31017</c:v>
                </c:pt>
                <c:pt idx="60">
                  <c:v>31048</c:v>
                </c:pt>
                <c:pt idx="61">
                  <c:v>31079</c:v>
                </c:pt>
                <c:pt idx="62">
                  <c:v>31107</c:v>
                </c:pt>
                <c:pt idx="63">
                  <c:v>31138</c:v>
                </c:pt>
                <c:pt idx="64">
                  <c:v>31168</c:v>
                </c:pt>
                <c:pt idx="65">
                  <c:v>31199</c:v>
                </c:pt>
                <c:pt idx="66">
                  <c:v>31229</c:v>
                </c:pt>
                <c:pt idx="67">
                  <c:v>31260</c:v>
                </c:pt>
                <c:pt idx="68">
                  <c:v>31291</c:v>
                </c:pt>
                <c:pt idx="69">
                  <c:v>31321</c:v>
                </c:pt>
                <c:pt idx="70">
                  <c:v>31352</c:v>
                </c:pt>
                <c:pt idx="71">
                  <c:v>31382</c:v>
                </c:pt>
                <c:pt idx="72">
                  <c:v>31413</c:v>
                </c:pt>
                <c:pt idx="73">
                  <c:v>31444</c:v>
                </c:pt>
                <c:pt idx="74">
                  <c:v>31472</c:v>
                </c:pt>
                <c:pt idx="75">
                  <c:v>31503</c:v>
                </c:pt>
                <c:pt idx="76">
                  <c:v>31533</c:v>
                </c:pt>
                <c:pt idx="77">
                  <c:v>31564</c:v>
                </c:pt>
                <c:pt idx="78">
                  <c:v>31594</c:v>
                </c:pt>
                <c:pt idx="79">
                  <c:v>31625</c:v>
                </c:pt>
                <c:pt idx="80">
                  <c:v>31656</c:v>
                </c:pt>
                <c:pt idx="81">
                  <c:v>31686</c:v>
                </c:pt>
                <c:pt idx="82">
                  <c:v>31717</c:v>
                </c:pt>
                <c:pt idx="83">
                  <c:v>31747</c:v>
                </c:pt>
                <c:pt idx="84">
                  <c:v>31778</c:v>
                </c:pt>
                <c:pt idx="85">
                  <c:v>31809</c:v>
                </c:pt>
                <c:pt idx="86">
                  <c:v>31837</c:v>
                </c:pt>
                <c:pt idx="87">
                  <c:v>31868</c:v>
                </c:pt>
                <c:pt idx="88">
                  <c:v>31898</c:v>
                </c:pt>
                <c:pt idx="89">
                  <c:v>31929</c:v>
                </c:pt>
                <c:pt idx="90">
                  <c:v>31959</c:v>
                </c:pt>
                <c:pt idx="91">
                  <c:v>31990</c:v>
                </c:pt>
                <c:pt idx="92">
                  <c:v>32021</c:v>
                </c:pt>
                <c:pt idx="93">
                  <c:v>32051</c:v>
                </c:pt>
                <c:pt idx="94">
                  <c:v>32082</c:v>
                </c:pt>
                <c:pt idx="95">
                  <c:v>32112</c:v>
                </c:pt>
                <c:pt idx="96">
                  <c:v>32143</c:v>
                </c:pt>
                <c:pt idx="97">
                  <c:v>32174</c:v>
                </c:pt>
                <c:pt idx="98">
                  <c:v>32203</c:v>
                </c:pt>
                <c:pt idx="99">
                  <c:v>32234</c:v>
                </c:pt>
                <c:pt idx="100">
                  <c:v>32264</c:v>
                </c:pt>
                <c:pt idx="101">
                  <c:v>32295</c:v>
                </c:pt>
                <c:pt idx="102">
                  <c:v>32325</c:v>
                </c:pt>
                <c:pt idx="103">
                  <c:v>32356</c:v>
                </c:pt>
                <c:pt idx="104">
                  <c:v>32387</c:v>
                </c:pt>
                <c:pt idx="105">
                  <c:v>32417</c:v>
                </c:pt>
                <c:pt idx="106">
                  <c:v>32448</c:v>
                </c:pt>
                <c:pt idx="107">
                  <c:v>32478</c:v>
                </c:pt>
                <c:pt idx="108">
                  <c:v>32509</c:v>
                </c:pt>
                <c:pt idx="109">
                  <c:v>32540</c:v>
                </c:pt>
                <c:pt idx="110">
                  <c:v>32568</c:v>
                </c:pt>
                <c:pt idx="111">
                  <c:v>32599</c:v>
                </c:pt>
                <c:pt idx="112">
                  <c:v>32629</c:v>
                </c:pt>
                <c:pt idx="113">
                  <c:v>32660</c:v>
                </c:pt>
                <c:pt idx="114">
                  <c:v>32690</c:v>
                </c:pt>
                <c:pt idx="115">
                  <c:v>32721</c:v>
                </c:pt>
                <c:pt idx="116">
                  <c:v>32752</c:v>
                </c:pt>
                <c:pt idx="117">
                  <c:v>32782</c:v>
                </c:pt>
                <c:pt idx="118">
                  <c:v>32813</c:v>
                </c:pt>
                <c:pt idx="119">
                  <c:v>32843</c:v>
                </c:pt>
                <c:pt idx="120">
                  <c:v>32874</c:v>
                </c:pt>
                <c:pt idx="121">
                  <c:v>32905</c:v>
                </c:pt>
                <c:pt idx="122">
                  <c:v>32933</c:v>
                </c:pt>
                <c:pt idx="123">
                  <c:v>32964</c:v>
                </c:pt>
                <c:pt idx="124">
                  <c:v>32994</c:v>
                </c:pt>
                <c:pt idx="125">
                  <c:v>33025</c:v>
                </c:pt>
                <c:pt idx="126">
                  <c:v>33055</c:v>
                </c:pt>
                <c:pt idx="127">
                  <c:v>33086</c:v>
                </c:pt>
                <c:pt idx="128">
                  <c:v>33117</c:v>
                </c:pt>
                <c:pt idx="129">
                  <c:v>33147</c:v>
                </c:pt>
                <c:pt idx="130">
                  <c:v>33178</c:v>
                </c:pt>
                <c:pt idx="131">
                  <c:v>33208</c:v>
                </c:pt>
                <c:pt idx="132">
                  <c:v>33239</c:v>
                </c:pt>
                <c:pt idx="133">
                  <c:v>33270</c:v>
                </c:pt>
                <c:pt idx="134">
                  <c:v>33298</c:v>
                </c:pt>
                <c:pt idx="135">
                  <c:v>33329</c:v>
                </c:pt>
                <c:pt idx="136">
                  <c:v>33359</c:v>
                </c:pt>
                <c:pt idx="137">
                  <c:v>33390</c:v>
                </c:pt>
                <c:pt idx="138">
                  <c:v>33420</c:v>
                </c:pt>
                <c:pt idx="139">
                  <c:v>33451</c:v>
                </c:pt>
                <c:pt idx="140">
                  <c:v>33482</c:v>
                </c:pt>
                <c:pt idx="141">
                  <c:v>33512</c:v>
                </c:pt>
                <c:pt idx="142">
                  <c:v>33543</c:v>
                </c:pt>
                <c:pt idx="143">
                  <c:v>33573</c:v>
                </c:pt>
                <c:pt idx="144">
                  <c:v>33604</c:v>
                </c:pt>
                <c:pt idx="145">
                  <c:v>33635</c:v>
                </c:pt>
                <c:pt idx="146">
                  <c:v>33664</c:v>
                </c:pt>
                <c:pt idx="147">
                  <c:v>33695</c:v>
                </c:pt>
                <c:pt idx="148">
                  <c:v>33725</c:v>
                </c:pt>
                <c:pt idx="149">
                  <c:v>33756</c:v>
                </c:pt>
                <c:pt idx="150">
                  <c:v>33786</c:v>
                </c:pt>
                <c:pt idx="151">
                  <c:v>33817</c:v>
                </c:pt>
                <c:pt idx="152">
                  <c:v>33848</c:v>
                </c:pt>
                <c:pt idx="153">
                  <c:v>33878</c:v>
                </c:pt>
                <c:pt idx="154">
                  <c:v>33909</c:v>
                </c:pt>
                <c:pt idx="155">
                  <c:v>33939</c:v>
                </c:pt>
                <c:pt idx="156">
                  <c:v>33970</c:v>
                </c:pt>
                <c:pt idx="157">
                  <c:v>34001</c:v>
                </c:pt>
                <c:pt idx="158">
                  <c:v>34029</c:v>
                </c:pt>
                <c:pt idx="159">
                  <c:v>34060</c:v>
                </c:pt>
                <c:pt idx="160">
                  <c:v>34090</c:v>
                </c:pt>
                <c:pt idx="161">
                  <c:v>34121</c:v>
                </c:pt>
                <c:pt idx="162">
                  <c:v>34151</c:v>
                </c:pt>
                <c:pt idx="163">
                  <c:v>34182</c:v>
                </c:pt>
                <c:pt idx="164">
                  <c:v>34213</c:v>
                </c:pt>
                <c:pt idx="165">
                  <c:v>34243</c:v>
                </c:pt>
                <c:pt idx="166">
                  <c:v>34274</c:v>
                </c:pt>
                <c:pt idx="167">
                  <c:v>34304</c:v>
                </c:pt>
                <c:pt idx="168">
                  <c:v>34335</c:v>
                </c:pt>
                <c:pt idx="169">
                  <c:v>34366</c:v>
                </c:pt>
                <c:pt idx="170">
                  <c:v>34394</c:v>
                </c:pt>
                <c:pt idx="171">
                  <c:v>34425</c:v>
                </c:pt>
                <c:pt idx="172">
                  <c:v>34455</c:v>
                </c:pt>
                <c:pt idx="173">
                  <c:v>34486</c:v>
                </c:pt>
                <c:pt idx="174">
                  <c:v>34516</c:v>
                </c:pt>
                <c:pt idx="175">
                  <c:v>34547</c:v>
                </c:pt>
                <c:pt idx="176">
                  <c:v>34578</c:v>
                </c:pt>
                <c:pt idx="177">
                  <c:v>34608</c:v>
                </c:pt>
                <c:pt idx="178">
                  <c:v>34639</c:v>
                </c:pt>
                <c:pt idx="179">
                  <c:v>34669</c:v>
                </c:pt>
                <c:pt idx="180">
                  <c:v>34700</c:v>
                </c:pt>
                <c:pt idx="181">
                  <c:v>34731</c:v>
                </c:pt>
                <c:pt idx="182">
                  <c:v>34759</c:v>
                </c:pt>
                <c:pt idx="183">
                  <c:v>34790</c:v>
                </c:pt>
                <c:pt idx="184">
                  <c:v>34820</c:v>
                </c:pt>
                <c:pt idx="185">
                  <c:v>34851</c:v>
                </c:pt>
                <c:pt idx="186">
                  <c:v>34881</c:v>
                </c:pt>
                <c:pt idx="187">
                  <c:v>34912</c:v>
                </c:pt>
                <c:pt idx="188">
                  <c:v>34943</c:v>
                </c:pt>
                <c:pt idx="189">
                  <c:v>34973</c:v>
                </c:pt>
                <c:pt idx="190">
                  <c:v>35004</c:v>
                </c:pt>
                <c:pt idx="191">
                  <c:v>35034</c:v>
                </c:pt>
                <c:pt idx="192">
                  <c:v>35065</c:v>
                </c:pt>
                <c:pt idx="193">
                  <c:v>35096</c:v>
                </c:pt>
                <c:pt idx="194">
                  <c:v>35125</c:v>
                </c:pt>
                <c:pt idx="195">
                  <c:v>35156</c:v>
                </c:pt>
                <c:pt idx="196">
                  <c:v>35186</c:v>
                </c:pt>
                <c:pt idx="197">
                  <c:v>35217</c:v>
                </c:pt>
                <c:pt idx="198">
                  <c:v>35247</c:v>
                </c:pt>
                <c:pt idx="199">
                  <c:v>35278</c:v>
                </c:pt>
                <c:pt idx="200">
                  <c:v>35309</c:v>
                </c:pt>
                <c:pt idx="201">
                  <c:v>35339</c:v>
                </c:pt>
                <c:pt idx="202">
                  <c:v>35370</c:v>
                </c:pt>
                <c:pt idx="203">
                  <c:v>35400</c:v>
                </c:pt>
                <c:pt idx="204">
                  <c:v>35431</c:v>
                </c:pt>
                <c:pt idx="205">
                  <c:v>35462</c:v>
                </c:pt>
                <c:pt idx="206">
                  <c:v>35490</c:v>
                </c:pt>
                <c:pt idx="207">
                  <c:v>35521</c:v>
                </c:pt>
                <c:pt idx="208">
                  <c:v>35551</c:v>
                </c:pt>
                <c:pt idx="209">
                  <c:v>35582</c:v>
                </c:pt>
                <c:pt idx="210">
                  <c:v>35612</c:v>
                </c:pt>
                <c:pt idx="211">
                  <c:v>35643</c:v>
                </c:pt>
                <c:pt idx="212">
                  <c:v>35674</c:v>
                </c:pt>
                <c:pt idx="213">
                  <c:v>35704</c:v>
                </c:pt>
                <c:pt idx="214">
                  <c:v>35735</c:v>
                </c:pt>
                <c:pt idx="215">
                  <c:v>35765</c:v>
                </c:pt>
                <c:pt idx="216">
                  <c:v>35796</c:v>
                </c:pt>
                <c:pt idx="217">
                  <c:v>35827</c:v>
                </c:pt>
                <c:pt idx="218">
                  <c:v>35855</c:v>
                </c:pt>
                <c:pt idx="219">
                  <c:v>35886</c:v>
                </c:pt>
                <c:pt idx="220">
                  <c:v>35916</c:v>
                </c:pt>
                <c:pt idx="221">
                  <c:v>35947</c:v>
                </c:pt>
                <c:pt idx="222">
                  <c:v>35977</c:v>
                </c:pt>
                <c:pt idx="223">
                  <c:v>36008</c:v>
                </c:pt>
                <c:pt idx="224">
                  <c:v>36039</c:v>
                </c:pt>
                <c:pt idx="225">
                  <c:v>36069</c:v>
                </c:pt>
                <c:pt idx="226">
                  <c:v>36100</c:v>
                </c:pt>
                <c:pt idx="227">
                  <c:v>36130</c:v>
                </c:pt>
                <c:pt idx="228">
                  <c:v>36161</c:v>
                </c:pt>
                <c:pt idx="229">
                  <c:v>36192</c:v>
                </c:pt>
                <c:pt idx="230">
                  <c:v>36220</c:v>
                </c:pt>
                <c:pt idx="231">
                  <c:v>36251</c:v>
                </c:pt>
                <c:pt idx="232">
                  <c:v>36281</c:v>
                </c:pt>
                <c:pt idx="233">
                  <c:v>36312</c:v>
                </c:pt>
                <c:pt idx="234">
                  <c:v>36342</c:v>
                </c:pt>
                <c:pt idx="235">
                  <c:v>36373</c:v>
                </c:pt>
                <c:pt idx="236">
                  <c:v>36404</c:v>
                </c:pt>
                <c:pt idx="237">
                  <c:v>36434</c:v>
                </c:pt>
                <c:pt idx="238">
                  <c:v>36465</c:v>
                </c:pt>
                <c:pt idx="239">
                  <c:v>36495</c:v>
                </c:pt>
                <c:pt idx="240">
                  <c:v>36526</c:v>
                </c:pt>
                <c:pt idx="241">
                  <c:v>36557</c:v>
                </c:pt>
                <c:pt idx="242">
                  <c:v>36586</c:v>
                </c:pt>
                <c:pt idx="243">
                  <c:v>36617</c:v>
                </c:pt>
                <c:pt idx="244">
                  <c:v>36647</c:v>
                </c:pt>
                <c:pt idx="245">
                  <c:v>36678</c:v>
                </c:pt>
                <c:pt idx="246">
                  <c:v>36708</c:v>
                </c:pt>
                <c:pt idx="247">
                  <c:v>36739</c:v>
                </c:pt>
                <c:pt idx="248">
                  <c:v>36770</c:v>
                </c:pt>
                <c:pt idx="249">
                  <c:v>36800</c:v>
                </c:pt>
                <c:pt idx="250">
                  <c:v>36831</c:v>
                </c:pt>
                <c:pt idx="251">
                  <c:v>36861</c:v>
                </c:pt>
                <c:pt idx="252">
                  <c:v>36892</c:v>
                </c:pt>
                <c:pt idx="253">
                  <c:v>36923</c:v>
                </c:pt>
                <c:pt idx="254">
                  <c:v>36951</c:v>
                </c:pt>
                <c:pt idx="255">
                  <c:v>36982</c:v>
                </c:pt>
                <c:pt idx="256">
                  <c:v>37012</c:v>
                </c:pt>
                <c:pt idx="257">
                  <c:v>37043</c:v>
                </c:pt>
                <c:pt idx="258">
                  <c:v>37073</c:v>
                </c:pt>
                <c:pt idx="259">
                  <c:v>37104</c:v>
                </c:pt>
                <c:pt idx="260">
                  <c:v>37135</c:v>
                </c:pt>
                <c:pt idx="261">
                  <c:v>37165</c:v>
                </c:pt>
                <c:pt idx="262">
                  <c:v>37196</c:v>
                </c:pt>
                <c:pt idx="263">
                  <c:v>37226</c:v>
                </c:pt>
                <c:pt idx="264">
                  <c:v>37257</c:v>
                </c:pt>
                <c:pt idx="265">
                  <c:v>37288</c:v>
                </c:pt>
                <c:pt idx="266">
                  <c:v>37316</c:v>
                </c:pt>
                <c:pt idx="267">
                  <c:v>37347</c:v>
                </c:pt>
                <c:pt idx="268">
                  <c:v>37377</c:v>
                </c:pt>
                <c:pt idx="269">
                  <c:v>37408</c:v>
                </c:pt>
                <c:pt idx="270">
                  <c:v>37438</c:v>
                </c:pt>
                <c:pt idx="271">
                  <c:v>37469</c:v>
                </c:pt>
                <c:pt idx="272">
                  <c:v>37500</c:v>
                </c:pt>
                <c:pt idx="273">
                  <c:v>37530</c:v>
                </c:pt>
                <c:pt idx="274">
                  <c:v>37561</c:v>
                </c:pt>
                <c:pt idx="275">
                  <c:v>37591</c:v>
                </c:pt>
                <c:pt idx="276">
                  <c:v>37622</c:v>
                </c:pt>
                <c:pt idx="277">
                  <c:v>37653</c:v>
                </c:pt>
                <c:pt idx="278">
                  <c:v>37681</c:v>
                </c:pt>
                <c:pt idx="279">
                  <c:v>37712</c:v>
                </c:pt>
                <c:pt idx="280">
                  <c:v>37742</c:v>
                </c:pt>
                <c:pt idx="281">
                  <c:v>37773</c:v>
                </c:pt>
                <c:pt idx="282">
                  <c:v>37803</c:v>
                </c:pt>
                <c:pt idx="283">
                  <c:v>37834</c:v>
                </c:pt>
                <c:pt idx="284">
                  <c:v>37865</c:v>
                </c:pt>
                <c:pt idx="285">
                  <c:v>37895</c:v>
                </c:pt>
                <c:pt idx="286">
                  <c:v>37926</c:v>
                </c:pt>
                <c:pt idx="287">
                  <c:v>37956</c:v>
                </c:pt>
                <c:pt idx="288">
                  <c:v>37987</c:v>
                </c:pt>
                <c:pt idx="289">
                  <c:v>38018</c:v>
                </c:pt>
                <c:pt idx="290">
                  <c:v>38047</c:v>
                </c:pt>
                <c:pt idx="291">
                  <c:v>38078</c:v>
                </c:pt>
                <c:pt idx="292">
                  <c:v>38108</c:v>
                </c:pt>
                <c:pt idx="293">
                  <c:v>38139</c:v>
                </c:pt>
                <c:pt idx="294">
                  <c:v>38169</c:v>
                </c:pt>
                <c:pt idx="295">
                  <c:v>38200</c:v>
                </c:pt>
                <c:pt idx="296">
                  <c:v>38231</c:v>
                </c:pt>
                <c:pt idx="297">
                  <c:v>38261</c:v>
                </c:pt>
                <c:pt idx="298">
                  <c:v>38292</c:v>
                </c:pt>
                <c:pt idx="299">
                  <c:v>38322</c:v>
                </c:pt>
                <c:pt idx="300">
                  <c:v>38353</c:v>
                </c:pt>
                <c:pt idx="301">
                  <c:v>38384</c:v>
                </c:pt>
                <c:pt idx="302">
                  <c:v>38412</c:v>
                </c:pt>
                <c:pt idx="303">
                  <c:v>38443</c:v>
                </c:pt>
                <c:pt idx="304">
                  <c:v>38473</c:v>
                </c:pt>
                <c:pt idx="305">
                  <c:v>38504</c:v>
                </c:pt>
                <c:pt idx="306">
                  <c:v>38534</c:v>
                </c:pt>
                <c:pt idx="307">
                  <c:v>38565</c:v>
                </c:pt>
                <c:pt idx="308">
                  <c:v>38596</c:v>
                </c:pt>
                <c:pt idx="309">
                  <c:v>38626</c:v>
                </c:pt>
                <c:pt idx="310">
                  <c:v>38657</c:v>
                </c:pt>
                <c:pt idx="311">
                  <c:v>38687</c:v>
                </c:pt>
                <c:pt idx="312">
                  <c:v>38718</c:v>
                </c:pt>
                <c:pt idx="313">
                  <c:v>38749</c:v>
                </c:pt>
                <c:pt idx="314">
                  <c:v>38777</c:v>
                </c:pt>
                <c:pt idx="315">
                  <c:v>38808</c:v>
                </c:pt>
                <c:pt idx="316">
                  <c:v>38838</c:v>
                </c:pt>
                <c:pt idx="317">
                  <c:v>38869</c:v>
                </c:pt>
                <c:pt idx="318">
                  <c:v>38899</c:v>
                </c:pt>
                <c:pt idx="319">
                  <c:v>38930</c:v>
                </c:pt>
                <c:pt idx="320">
                  <c:v>38961</c:v>
                </c:pt>
                <c:pt idx="321">
                  <c:v>38991</c:v>
                </c:pt>
                <c:pt idx="322">
                  <c:v>39022</c:v>
                </c:pt>
                <c:pt idx="323">
                  <c:v>39052</c:v>
                </c:pt>
                <c:pt idx="324">
                  <c:v>39083</c:v>
                </c:pt>
                <c:pt idx="325">
                  <c:v>39114</c:v>
                </c:pt>
                <c:pt idx="326">
                  <c:v>39142</c:v>
                </c:pt>
                <c:pt idx="327">
                  <c:v>39173</c:v>
                </c:pt>
                <c:pt idx="328">
                  <c:v>39203</c:v>
                </c:pt>
                <c:pt idx="329">
                  <c:v>39234</c:v>
                </c:pt>
                <c:pt idx="330">
                  <c:v>39264</c:v>
                </c:pt>
                <c:pt idx="331">
                  <c:v>39295</c:v>
                </c:pt>
                <c:pt idx="332">
                  <c:v>39326</c:v>
                </c:pt>
                <c:pt idx="333">
                  <c:v>39356</c:v>
                </c:pt>
                <c:pt idx="334">
                  <c:v>39387</c:v>
                </c:pt>
                <c:pt idx="335">
                  <c:v>39417</c:v>
                </c:pt>
                <c:pt idx="336">
                  <c:v>39448</c:v>
                </c:pt>
                <c:pt idx="337">
                  <c:v>39479</c:v>
                </c:pt>
                <c:pt idx="338">
                  <c:v>39508</c:v>
                </c:pt>
                <c:pt idx="339">
                  <c:v>39539</c:v>
                </c:pt>
                <c:pt idx="340">
                  <c:v>39569</c:v>
                </c:pt>
                <c:pt idx="341">
                  <c:v>39600</c:v>
                </c:pt>
                <c:pt idx="342">
                  <c:v>39630</c:v>
                </c:pt>
                <c:pt idx="343">
                  <c:v>39661</c:v>
                </c:pt>
                <c:pt idx="344">
                  <c:v>39692</c:v>
                </c:pt>
                <c:pt idx="345">
                  <c:v>39722</c:v>
                </c:pt>
                <c:pt idx="346">
                  <c:v>39753</c:v>
                </c:pt>
                <c:pt idx="347">
                  <c:v>39783</c:v>
                </c:pt>
                <c:pt idx="348">
                  <c:v>39814</c:v>
                </c:pt>
                <c:pt idx="349">
                  <c:v>39845</c:v>
                </c:pt>
                <c:pt idx="350">
                  <c:v>39873</c:v>
                </c:pt>
                <c:pt idx="351">
                  <c:v>39904</c:v>
                </c:pt>
                <c:pt idx="352">
                  <c:v>39934</c:v>
                </c:pt>
                <c:pt idx="353">
                  <c:v>39965</c:v>
                </c:pt>
                <c:pt idx="354">
                  <c:v>39995</c:v>
                </c:pt>
                <c:pt idx="355">
                  <c:v>40026</c:v>
                </c:pt>
                <c:pt idx="356">
                  <c:v>40057</c:v>
                </c:pt>
                <c:pt idx="357">
                  <c:v>40087</c:v>
                </c:pt>
                <c:pt idx="358">
                  <c:v>40118</c:v>
                </c:pt>
                <c:pt idx="359">
                  <c:v>40148</c:v>
                </c:pt>
                <c:pt idx="360">
                  <c:v>40179</c:v>
                </c:pt>
                <c:pt idx="361">
                  <c:v>40210</c:v>
                </c:pt>
                <c:pt idx="362">
                  <c:v>40238</c:v>
                </c:pt>
                <c:pt idx="363">
                  <c:v>40269</c:v>
                </c:pt>
                <c:pt idx="364">
                  <c:v>40299</c:v>
                </c:pt>
                <c:pt idx="365">
                  <c:v>40330</c:v>
                </c:pt>
                <c:pt idx="366">
                  <c:v>40360</c:v>
                </c:pt>
                <c:pt idx="367">
                  <c:v>40391</c:v>
                </c:pt>
                <c:pt idx="368">
                  <c:v>40422</c:v>
                </c:pt>
                <c:pt idx="369">
                  <c:v>40452</c:v>
                </c:pt>
                <c:pt idx="370">
                  <c:v>40483</c:v>
                </c:pt>
                <c:pt idx="371">
                  <c:v>40513</c:v>
                </c:pt>
                <c:pt idx="372">
                  <c:v>40544</c:v>
                </c:pt>
                <c:pt idx="373">
                  <c:v>40575</c:v>
                </c:pt>
                <c:pt idx="374">
                  <c:v>40603</c:v>
                </c:pt>
                <c:pt idx="375">
                  <c:v>40634</c:v>
                </c:pt>
                <c:pt idx="376">
                  <c:v>40664</c:v>
                </c:pt>
                <c:pt idx="377">
                  <c:v>40695</c:v>
                </c:pt>
                <c:pt idx="378">
                  <c:v>40725</c:v>
                </c:pt>
                <c:pt idx="379">
                  <c:v>40756</c:v>
                </c:pt>
                <c:pt idx="380">
                  <c:v>40787</c:v>
                </c:pt>
                <c:pt idx="381">
                  <c:v>40817</c:v>
                </c:pt>
                <c:pt idx="382">
                  <c:v>40848</c:v>
                </c:pt>
                <c:pt idx="383">
                  <c:v>40878</c:v>
                </c:pt>
                <c:pt idx="384">
                  <c:v>40909</c:v>
                </c:pt>
                <c:pt idx="385">
                  <c:v>40940</c:v>
                </c:pt>
                <c:pt idx="386">
                  <c:v>40969</c:v>
                </c:pt>
                <c:pt idx="387">
                  <c:v>41000</c:v>
                </c:pt>
                <c:pt idx="388">
                  <c:v>41030</c:v>
                </c:pt>
                <c:pt idx="389">
                  <c:v>41061</c:v>
                </c:pt>
                <c:pt idx="390">
                  <c:v>41091</c:v>
                </c:pt>
              </c:numCache>
            </c:numRef>
          </c:cat>
          <c:val>
            <c:numRef>
              <c:f>Sheet1!$C$404:$C$794</c:f>
              <c:numCache>
                <c:formatCode>General</c:formatCode>
                <c:ptCount val="391"/>
                <c:pt idx="0">
                  <c:v>12.987508142141207</c:v>
                </c:pt>
                <c:pt idx="1">
                  <c:v>13.24469898433974</c:v>
                </c:pt>
                <c:pt idx="2">
                  <c:v>13.621020483454865</c:v>
                </c:pt>
                <c:pt idx="3">
                  <c:v>13.618367956524969</c:v>
                </c:pt>
                <c:pt idx="4">
                  <c:v>13.475613252041853</c:v>
                </c:pt>
                <c:pt idx="5">
                  <c:v>13.335824744185462</c:v>
                </c:pt>
                <c:pt idx="6">
                  <c:v>12.355023937854122</c:v>
                </c:pt>
                <c:pt idx="7">
                  <c:v>12.124454863187196</c:v>
                </c:pt>
                <c:pt idx="8">
                  <c:v>12.016967163411419</c:v>
                </c:pt>
                <c:pt idx="9">
                  <c:v>11.896437070221468</c:v>
                </c:pt>
                <c:pt idx="10">
                  <c:v>11.895194286136537</c:v>
                </c:pt>
                <c:pt idx="11">
                  <c:v>11.648179929841156</c:v>
                </c:pt>
                <c:pt idx="12">
                  <c:v>11.149550422534221</c:v>
                </c:pt>
                <c:pt idx="13">
                  <c:v>10.788896201118492</c:v>
                </c:pt>
                <c:pt idx="14">
                  <c:v>10.085600353672177</c:v>
                </c:pt>
                <c:pt idx="15">
                  <c:v>9.6545510412317519</c:v>
                </c:pt>
                <c:pt idx="16">
                  <c:v>9.3416767198793202</c:v>
                </c:pt>
                <c:pt idx="17">
                  <c:v>9.2551557365245127</c:v>
                </c:pt>
                <c:pt idx="18">
                  <c:v>10.232929175454331</c:v>
                </c:pt>
                <c:pt idx="19">
                  <c:v>10.271278273538512</c:v>
                </c:pt>
                <c:pt idx="20">
                  <c:v>10.404857080986082</c:v>
                </c:pt>
                <c:pt idx="21">
                  <c:v>9.7775743576788177</c:v>
                </c:pt>
                <c:pt idx="22">
                  <c:v>9.1479572864482694</c:v>
                </c:pt>
                <c:pt idx="23">
                  <c:v>8.5370370781323892</c:v>
                </c:pt>
                <c:pt idx="24">
                  <c:v>7.9336742236521047</c:v>
                </c:pt>
                <c:pt idx="25">
                  <c:v>7.3377185713826085</c:v>
                </c:pt>
                <c:pt idx="26">
                  <c:v>6.6582142580997408</c:v>
                </c:pt>
                <c:pt idx="27">
                  <c:v>6.4117557123777278</c:v>
                </c:pt>
                <c:pt idx="28">
                  <c:v>6.6835212824642189</c:v>
                </c:pt>
                <c:pt idx="29">
                  <c:v>6.936112779750232</c:v>
                </c:pt>
                <c:pt idx="30">
                  <c:v>6.3513405722325915</c:v>
                </c:pt>
                <c:pt idx="31">
                  <c:v>5.7941428486188915</c:v>
                </c:pt>
                <c:pt idx="32">
                  <c:v>4.8227374765715778</c:v>
                </c:pt>
                <c:pt idx="33">
                  <c:v>4.9096021336520481</c:v>
                </c:pt>
                <c:pt idx="34">
                  <c:v>4.3802622658393089</c:v>
                </c:pt>
                <c:pt idx="35">
                  <c:v>3.754351245740319</c:v>
                </c:pt>
                <c:pt idx="36">
                  <c:v>3.6405476385009781</c:v>
                </c:pt>
                <c:pt idx="37">
                  <c:v>3.4253478478539403</c:v>
                </c:pt>
                <c:pt idx="38">
                  <c:v>3.5273366379284794</c:v>
                </c:pt>
                <c:pt idx="39">
                  <c:v>3.9220713153281328</c:v>
                </c:pt>
                <c:pt idx="40">
                  <c:v>3.3832032401434642</c:v>
                </c:pt>
                <c:pt idx="41">
                  <c:v>2.4441135159145659</c:v>
                </c:pt>
                <c:pt idx="42">
                  <c:v>2.3315805313616838</c:v>
                </c:pt>
                <c:pt idx="43">
                  <c:v>2.4268127272437674</c:v>
                </c:pt>
                <c:pt idx="44">
                  <c:v>2.7260648208891731</c:v>
                </c:pt>
                <c:pt idx="45">
                  <c:v>2.7150989065950881</c:v>
                </c:pt>
                <c:pt idx="46">
                  <c:v>3.1142647355853854</c:v>
                </c:pt>
                <c:pt idx="47">
                  <c:v>3.7171532108345744</c:v>
                </c:pt>
                <c:pt idx="48">
                  <c:v>4.2006175634154959</c:v>
                </c:pt>
                <c:pt idx="49">
                  <c:v>4.5870454066097102</c:v>
                </c:pt>
                <c:pt idx="50">
                  <c:v>4.7770276268686596</c:v>
                </c:pt>
                <c:pt idx="51">
                  <c:v>4.4539771371770742</c:v>
                </c:pt>
                <c:pt idx="52">
                  <c:v>4.2433598414596538</c:v>
                </c:pt>
                <c:pt idx="53">
                  <c:v>4.23500015729533</c:v>
                </c:pt>
                <c:pt idx="54">
                  <c:v>4.2183792303504895</c:v>
                </c:pt>
                <c:pt idx="55">
                  <c:v>4.2059989127363684</c:v>
                </c:pt>
                <c:pt idx="56">
                  <c:v>4.1936910618862315</c:v>
                </c:pt>
                <c:pt idx="57">
                  <c:v>4.1773922245637305</c:v>
                </c:pt>
                <c:pt idx="58">
                  <c:v>4.0703293113504184</c:v>
                </c:pt>
                <c:pt idx="59">
                  <c:v>3.9637861759038273</c:v>
                </c:pt>
                <c:pt idx="60">
                  <c:v>3.4652167705572241</c:v>
                </c:pt>
                <c:pt idx="61">
                  <c:v>3.5427352611233238</c:v>
                </c:pt>
                <c:pt idx="62">
                  <c:v>3.7200283686090492</c:v>
                </c:pt>
                <c:pt idx="63">
                  <c:v>3.5191458336313328</c:v>
                </c:pt>
                <c:pt idx="64">
                  <c:v>3.5124635931277939</c:v>
                </c:pt>
                <c:pt idx="65">
                  <c:v>3.5988732332235793</c:v>
                </c:pt>
                <c:pt idx="66">
                  <c:v>3.3997608541419839</c:v>
                </c:pt>
                <c:pt idx="67">
                  <c:v>3.2975196815550603</c:v>
                </c:pt>
                <c:pt idx="68">
                  <c:v>3.1957606768671285</c:v>
                </c:pt>
                <c:pt idx="69">
                  <c:v>3.1837895097608762</c:v>
                </c:pt>
                <c:pt idx="70">
                  <c:v>3.4534463089214</c:v>
                </c:pt>
                <c:pt idx="71">
                  <c:v>3.7213596340434267</c:v>
                </c:pt>
                <c:pt idx="72">
                  <c:v>3.8965968533383708</c:v>
                </c:pt>
                <c:pt idx="73">
                  <c:v>3.1484081933282368</c:v>
                </c:pt>
                <c:pt idx="74">
                  <c:v>2.130696631293056</c:v>
                </c:pt>
                <c:pt idx="75">
                  <c:v>1.5762959665257568</c:v>
                </c:pt>
                <c:pt idx="76">
                  <c:v>1.6651633592442159</c:v>
                </c:pt>
                <c:pt idx="77">
                  <c:v>1.7520042420163304</c:v>
                </c:pt>
                <c:pt idx="78">
                  <c:v>1.6574965094212601</c:v>
                </c:pt>
                <c:pt idx="79">
                  <c:v>1.5632502249826117</c:v>
                </c:pt>
                <c:pt idx="80">
                  <c:v>1.7423641147253692</c:v>
                </c:pt>
                <c:pt idx="81">
                  <c:v>1.5546723738299957</c:v>
                </c:pt>
                <c:pt idx="82">
                  <c:v>1.2762251613851301</c:v>
                </c:pt>
                <c:pt idx="83">
                  <c:v>1.1802225056627922</c:v>
                </c:pt>
                <c:pt idx="84">
                  <c:v>1.3556466083608028</c:v>
                </c:pt>
                <c:pt idx="85">
                  <c:v>1.8962193439814261</c:v>
                </c:pt>
                <c:pt idx="86">
                  <c:v>2.8018100249570783</c:v>
                </c:pt>
                <c:pt idx="87">
                  <c:v>3.6137626918566834</c:v>
                </c:pt>
                <c:pt idx="88">
                  <c:v>3.6039936483196895</c:v>
                </c:pt>
                <c:pt idx="89">
                  <c:v>3.6791946933576578</c:v>
                </c:pt>
                <c:pt idx="90">
                  <c:v>3.8517972435674941</c:v>
                </c:pt>
                <c:pt idx="91">
                  <c:v>4.1989196286849877</c:v>
                </c:pt>
                <c:pt idx="92">
                  <c:v>4.183965834290877</c:v>
                </c:pt>
                <c:pt idx="93">
                  <c:v>4.2635231644435994</c:v>
                </c:pt>
                <c:pt idx="94">
                  <c:v>4.4294220231004333</c:v>
                </c:pt>
                <c:pt idx="95">
                  <c:v>4.2409181925093646</c:v>
                </c:pt>
                <c:pt idx="96">
                  <c:v>4.0462863613180868</c:v>
                </c:pt>
                <c:pt idx="97">
                  <c:v>3.8601283696812101</c:v>
                </c:pt>
                <c:pt idx="98">
                  <c:v>3.7608279917159351</c:v>
                </c:pt>
                <c:pt idx="99">
                  <c:v>3.9152456097181569</c:v>
                </c:pt>
                <c:pt idx="100">
                  <c:v>3.9050514871873032</c:v>
                </c:pt>
                <c:pt idx="101">
                  <c:v>3.888178754420748</c:v>
                </c:pt>
                <c:pt idx="102">
                  <c:v>4.0470438882955415</c:v>
                </c:pt>
                <c:pt idx="103">
                  <c:v>4.0296922310764396</c:v>
                </c:pt>
                <c:pt idx="104">
                  <c:v>4.099634723624038</c:v>
                </c:pt>
                <c:pt idx="105">
                  <c:v>4.1725933670218653</c:v>
                </c:pt>
                <c:pt idx="106">
                  <c:v>4.158426890663387</c:v>
                </c:pt>
                <c:pt idx="107">
                  <c:v>4.3172171865208782</c:v>
                </c:pt>
                <c:pt idx="108">
                  <c:v>4.3851882528849373</c:v>
                </c:pt>
                <c:pt idx="109">
                  <c:v>4.5424125114255602</c:v>
                </c:pt>
                <c:pt idx="110">
                  <c:v>4.77677737317397</c:v>
                </c:pt>
                <c:pt idx="111">
                  <c:v>4.9115156047495612</c:v>
                </c:pt>
                <c:pt idx="112">
                  <c:v>5.1420945814228505</c:v>
                </c:pt>
                <c:pt idx="113">
                  <c:v>5.0403067744896708</c:v>
                </c:pt>
                <c:pt idx="114">
                  <c:v>4.9392755329576508</c:v>
                </c:pt>
                <c:pt idx="115">
                  <c:v>4.5182222793232976</c:v>
                </c:pt>
                <c:pt idx="116">
                  <c:v>4.3396084563761894</c:v>
                </c:pt>
                <c:pt idx="117">
                  <c:v>4.4850566165351715</c:v>
                </c:pt>
                <c:pt idx="118">
                  <c:v>4.5499318069668382</c:v>
                </c:pt>
                <c:pt idx="119">
                  <c:v>4.5351901252959621</c:v>
                </c:pt>
                <c:pt idx="120">
                  <c:v>5.0674290963266806</c:v>
                </c:pt>
                <c:pt idx="121">
                  <c:v>5.1293294387550485</c:v>
                </c:pt>
                <c:pt idx="122">
                  <c:v>5.1047765066023887</c:v>
                </c:pt>
                <c:pt idx="123">
                  <c:v>4.6039876754733982</c:v>
                </c:pt>
                <c:pt idx="124">
                  <c:v>4.2728018454154455</c:v>
                </c:pt>
                <c:pt idx="125">
                  <c:v>4.5677231465992474</c:v>
                </c:pt>
                <c:pt idx="126">
                  <c:v>4.7067510857985795</c:v>
                </c:pt>
                <c:pt idx="127">
                  <c:v>5.5461302986454388</c:v>
                </c:pt>
                <c:pt idx="128">
                  <c:v>5.9870189490949715</c:v>
                </c:pt>
                <c:pt idx="129">
                  <c:v>6.1843505282703015</c:v>
                </c:pt>
                <c:pt idx="130">
                  <c:v>6.0110543057595844</c:v>
                </c:pt>
                <c:pt idx="131">
                  <c:v>6.0671195181135857</c:v>
                </c:pt>
                <c:pt idx="132">
                  <c:v>5.4933718817837436</c:v>
                </c:pt>
                <c:pt idx="133">
                  <c:v>5.1761934558589582</c:v>
                </c:pt>
                <c:pt idx="134">
                  <c:v>4.7085386674687815</c:v>
                </c:pt>
                <c:pt idx="135">
                  <c:v>4.6978335021011297</c:v>
                </c:pt>
                <c:pt idx="136">
                  <c:v>4.9122077653698453</c:v>
                </c:pt>
                <c:pt idx="137">
                  <c:v>4.5889962059498117</c:v>
                </c:pt>
                <c:pt idx="138">
                  <c:v>4.2751166952663908</c:v>
                </c:pt>
                <c:pt idx="139">
                  <c:v>3.7289928245472801</c:v>
                </c:pt>
                <c:pt idx="140">
                  <c:v>3.3398280401847984</c:v>
                </c:pt>
                <c:pt idx="141">
                  <c:v>2.8087581810261404</c:v>
                </c:pt>
                <c:pt idx="142">
                  <c:v>3.020487447166099</c:v>
                </c:pt>
                <c:pt idx="143">
                  <c:v>2.9370686795988163</c:v>
                </c:pt>
                <c:pt idx="144">
                  <c:v>2.6375155254394413</c:v>
                </c:pt>
                <c:pt idx="145">
                  <c:v>2.7799888277596008</c:v>
                </c:pt>
                <c:pt idx="146">
                  <c:v>3.1400900451190439</c:v>
                </c:pt>
                <c:pt idx="147">
                  <c:v>3.1332253360270417</c:v>
                </c:pt>
                <c:pt idx="148">
                  <c:v>2.9787890756621005</c:v>
                </c:pt>
                <c:pt idx="149">
                  <c:v>2.9701567606909212</c:v>
                </c:pt>
                <c:pt idx="150">
                  <c:v>3.1083095058388595</c:v>
                </c:pt>
                <c:pt idx="151">
                  <c:v>3.0283496587252383</c:v>
                </c:pt>
                <c:pt idx="152">
                  <c:v>2.9487933030643445</c:v>
                </c:pt>
                <c:pt idx="153">
                  <c:v>3.2272431404849899</c:v>
                </c:pt>
                <c:pt idx="154">
                  <c:v>3.0727676523496581</c:v>
                </c:pt>
                <c:pt idx="155">
                  <c:v>2.9235593762237397</c:v>
                </c:pt>
                <c:pt idx="156">
                  <c:v>3.2019811234771582</c:v>
                </c:pt>
                <c:pt idx="157">
                  <c:v>3.1951599806602409</c:v>
                </c:pt>
                <c:pt idx="158">
                  <c:v>2.9747235904728995</c:v>
                </c:pt>
                <c:pt idx="159">
                  <c:v>3.1075946960522769</c:v>
                </c:pt>
                <c:pt idx="160">
                  <c:v>3.1703958587932672</c:v>
                </c:pt>
                <c:pt idx="161">
                  <c:v>2.9538012436864092</c:v>
                </c:pt>
                <c:pt idx="162">
                  <c:v>2.8072018778686312</c:v>
                </c:pt>
                <c:pt idx="163">
                  <c:v>2.8013036227673886</c:v>
                </c:pt>
                <c:pt idx="164">
                  <c:v>2.726488356180611</c:v>
                </c:pt>
                <c:pt idx="165">
                  <c:v>2.7150989065950881</c:v>
                </c:pt>
                <c:pt idx="166">
                  <c:v>2.7075586605281532</c:v>
                </c:pt>
                <c:pt idx="167">
                  <c:v>2.7721802930272008</c:v>
                </c:pt>
                <c:pt idx="168">
                  <c:v>2.4214258120594532</c:v>
                </c:pt>
                <c:pt idx="169">
                  <c:v>2.4845998586530822</c:v>
                </c:pt>
                <c:pt idx="170">
                  <c:v>2.617229277326556</c:v>
                </c:pt>
                <c:pt idx="171">
                  <c:v>2.3368761007829386</c:v>
                </c:pt>
                <c:pt idx="172">
                  <c:v>2.2626950929025802</c:v>
                </c:pt>
                <c:pt idx="173">
                  <c:v>2.4641903936928942</c:v>
                </c:pt>
                <c:pt idx="174">
                  <c:v>2.6631823180793215</c:v>
                </c:pt>
                <c:pt idx="175">
                  <c:v>2.859282599384303</c:v>
                </c:pt>
                <c:pt idx="176">
                  <c:v>2.922396212457044</c:v>
                </c:pt>
                <c:pt idx="177">
                  <c:v>2.576413693613143</c:v>
                </c:pt>
                <c:pt idx="178">
                  <c:v>2.5694449374782704</c:v>
                </c:pt>
                <c:pt idx="179">
                  <c:v>2.5642430613337437</c:v>
                </c:pt>
                <c:pt idx="180">
                  <c:v>2.8303776162851726</c:v>
                </c:pt>
                <c:pt idx="181">
                  <c:v>2.8227680624867379</c:v>
                </c:pt>
                <c:pt idx="182">
                  <c:v>2.7490836138040828</c:v>
                </c:pt>
                <c:pt idx="183">
                  <c:v>3.0771658666753918</c:v>
                </c:pt>
                <c:pt idx="184">
                  <c:v>3.0710023485372608</c:v>
                </c:pt>
                <c:pt idx="185">
                  <c:v>2.9972273535791718</c:v>
                </c:pt>
                <c:pt idx="186">
                  <c:v>2.7908788117076444</c:v>
                </c:pt>
                <c:pt idx="187">
                  <c:v>2.5837806989557586</c:v>
                </c:pt>
                <c:pt idx="188">
                  <c:v>2.5133598118493334</c:v>
                </c:pt>
                <c:pt idx="189">
                  <c:v>2.7073294328534812</c:v>
                </c:pt>
                <c:pt idx="190">
                  <c:v>2.5701579461430946</c:v>
                </c:pt>
                <c:pt idx="191">
                  <c:v>2.5001302205417417</c:v>
                </c:pt>
                <c:pt idx="192">
                  <c:v>2.7524673390089927</c:v>
                </c:pt>
                <c:pt idx="193">
                  <c:v>2.6807751145443417</c:v>
                </c:pt>
                <c:pt idx="194">
                  <c:v>2.8042267873856246</c:v>
                </c:pt>
                <c:pt idx="195">
                  <c:v>2.7932962559856835</c:v>
                </c:pt>
                <c:pt idx="196">
                  <c:v>2.7878628845963602</c:v>
                </c:pt>
                <c:pt idx="197">
                  <c:v>2.782450610942905</c:v>
                </c:pt>
                <c:pt idx="198">
                  <c:v>2.8425686497951483</c:v>
                </c:pt>
                <c:pt idx="199">
                  <c:v>2.7734767060089518</c:v>
                </c:pt>
                <c:pt idx="200">
                  <c:v>2.960319130535467</c:v>
                </c:pt>
                <c:pt idx="201">
                  <c:v>3.0159488306301521</c:v>
                </c:pt>
                <c:pt idx="202">
                  <c:v>3.2012976987813149</c:v>
                </c:pt>
                <c:pt idx="203">
                  <c:v>3.3229894498907622</c:v>
                </c:pt>
                <c:pt idx="204">
                  <c:v>2.9929008777094341</c:v>
                </c:pt>
                <c:pt idx="205">
                  <c:v>2.9871938301720107</c:v>
                </c:pt>
                <c:pt idx="206">
                  <c:v>2.7277301712885529</c:v>
                </c:pt>
                <c:pt idx="207">
                  <c:v>2.4051792318522347</c:v>
                </c:pt>
                <c:pt idx="208">
                  <c:v>2.2131791728697814</c:v>
                </c:pt>
                <c:pt idx="209">
                  <c:v>2.2089885272283682</c:v>
                </c:pt>
                <c:pt idx="210">
                  <c:v>2.1424890084106059</c:v>
                </c:pt>
                <c:pt idx="211">
                  <c:v>2.2642476749759988</c:v>
                </c:pt>
                <c:pt idx="212">
                  <c:v>2.1951336103535257</c:v>
                </c:pt>
                <c:pt idx="213">
                  <c:v>2.0645087329157716</c:v>
                </c:pt>
                <c:pt idx="214">
                  <c:v>1.8727139050697741</c:v>
                </c:pt>
                <c:pt idx="215">
                  <c:v>1.6828069280650264</c:v>
                </c:pt>
                <c:pt idx="216">
                  <c:v>1.6179568876269268</c:v>
                </c:pt>
                <c:pt idx="217">
                  <c:v>1.4299280011417346</c:v>
                </c:pt>
                <c:pt idx="218">
                  <c:v>1.3673301900209638</c:v>
                </c:pt>
                <c:pt idx="219">
                  <c:v>1.4281521841403821</c:v>
                </c:pt>
                <c:pt idx="220">
                  <c:v>1.6744577273801708</c:v>
                </c:pt>
                <c:pt idx="221">
                  <c:v>1.6099418934181116</c:v>
                </c:pt>
                <c:pt idx="222">
                  <c:v>1.7305747097592428</c:v>
                </c:pt>
                <c:pt idx="223">
                  <c:v>1.6039825681036581</c:v>
                </c:pt>
                <c:pt idx="224">
                  <c:v>1.4167160264780279</c:v>
                </c:pt>
                <c:pt idx="225">
                  <c:v>1.4751343087072752</c:v>
                </c:pt>
                <c:pt idx="226">
                  <c:v>1.4733231512984077</c:v>
                </c:pt>
                <c:pt idx="227">
                  <c:v>1.5941477997688196</c:v>
                </c:pt>
                <c:pt idx="228">
                  <c:v>1.6529301951210507</c:v>
                </c:pt>
                <c:pt idx="229">
                  <c:v>1.6529301951210507</c:v>
                </c:pt>
                <c:pt idx="230">
                  <c:v>1.7136282242987237</c:v>
                </c:pt>
                <c:pt idx="231">
                  <c:v>2.2555055515086382</c:v>
                </c:pt>
                <c:pt idx="232">
                  <c:v>2.0694591242832923</c:v>
                </c:pt>
                <c:pt idx="233">
                  <c:v>1.9465334788103259</c:v>
                </c:pt>
                <c:pt idx="234">
                  <c:v>2.1219347226741756</c:v>
                </c:pt>
                <c:pt idx="235">
                  <c:v>2.2391253175445422</c:v>
                </c:pt>
                <c:pt idx="236">
                  <c:v>2.5959803695797792</c:v>
                </c:pt>
                <c:pt idx="237">
                  <c:v>2.5302554664785872</c:v>
                </c:pt>
                <c:pt idx="238">
                  <c:v>2.5866103712181268</c:v>
                </c:pt>
                <c:pt idx="239">
                  <c:v>2.6412099539777278</c:v>
                </c:pt>
                <c:pt idx="240">
                  <c:v>2.7546651955495047</c:v>
                </c:pt>
                <c:pt idx="241">
                  <c:v>3.1672799866667116</c:v>
                </c:pt>
                <c:pt idx="242">
                  <c:v>3.6930939027288554</c:v>
                </c:pt>
                <c:pt idx="243">
                  <c:v>2.9693392925146367</c:v>
                </c:pt>
                <c:pt idx="244">
                  <c:v>3.0844675351098347</c:v>
                </c:pt>
                <c:pt idx="245">
                  <c:v>3.6668803637087124</c:v>
                </c:pt>
                <c:pt idx="246">
                  <c:v>3.5360195395884468</c:v>
                </c:pt>
                <c:pt idx="247">
                  <c:v>3.296354955128475</c:v>
                </c:pt>
                <c:pt idx="248">
                  <c:v>3.398100819314386</c:v>
                </c:pt>
                <c:pt idx="249">
                  <c:v>3.3921380945667368</c:v>
                </c:pt>
                <c:pt idx="250">
                  <c:v>3.3861962610176088</c:v>
                </c:pt>
                <c:pt idx="251">
                  <c:v>3.3783061243644927</c:v>
                </c:pt>
                <c:pt idx="252">
                  <c:v>3.653639206192647</c:v>
                </c:pt>
                <c:pt idx="253">
                  <c:v>3.4685557987890112</c:v>
                </c:pt>
                <c:pt idx="254">
                  <c:v>2.9388458999500453</c:v>
                </c:pt>
                <c:pt idx="255">
                  <c:v>3.1675553451145757</c:v>
                </c:pt>
                <c:pt idx="256">
                  <c:v>3.5010749372520542</c:v>
                </c:pt>
                <c:pt idx="257">
                  <c:v>3.1440143166975312</c:v>
                </c:pt>
                <c:pt idx="258">
                  <c:v>2.685108472284635</c:v>
                </c:pt>
                <c:pt idx="259">
                  <c:v>2.685108472284635</c:v>
                </c:pt>
                <c:pt idx="260">
                  <c:v>2.5591388069366112</c:v>
                </c:pt>
                <c:pt idx="261">
                  <c:v>2.1053409197832242</c:v>
                </c:pt>
                <c:pt idx="262">
                  <c:v>1.8766544497068207</c:v>
                </c:pt>
                <c:pt idx="263">
                  <c:v>1.5909426469977455</c:v>
                </c:pt>
                <c:pt idx="264">
                  <c:v>1.1888053959589435</c:v>
                </c:pt>
                <c:pt idx="265">
                  <c:v>1.1299555253933475</c:v>
                </c:pt>
                <c:pt idx="266">
                  <c:v>1.3536585717533329</c:v>
                </c:pt>
                <c:pt idx="267">
                  <c:v>1.6306237038396298</c:v>
                </c:pt>
                <c:pt idx="268">
                  <c:v>1.2331994848171193</c:v>
                </c:pt>
                <c:pt idx="269">
                  <c:v>1.0635420707493659</c:v>
                </c:pt>
                <c:pt idx="270">
                  <c:v>1.4549781014731147</c:v>
                </c:pt>
                <c:pt idx="271">
                  <c:v>1.7323707897456395</c:v>
                </c:pt>
                <c:pt idx="272">
                  <c:v>1.5046257662460329</c:v>
                </c:pt>
                <c:pt idx="273">
                  <c:v>2.0067563050809172</c:v>
                </c:pt>
                <c:pt idx="274">
                  <c:v>2.2285044789434987</c:v>
                </c:pt>
                <c:pt idx="275">
                  <c:v>2.4500111867899403</c:v>
                </c:pt>
                <c:pt idx="276">
                  <c:v>2.7201233000262595</c:v>
                </c:pt>
                <c:pt idx="277">
                  <c:v>3.0975927894304949</c:v>
                </c:pt>
                <c:pt idx="278">
                  <c:v>2.9803530390581732</c:v>
                </c:pt>
                <c:pt idx="279">
                  <c:v>2.1518071628942574</c:v>
                </c:pt>
                <c:pt idx="280">
                  <c:v>1.8764347468486473</c:v>
                </c:pt>
                <c:pt idx="281">
                  <c:v>1.9300295812365904</c:v>
                </c:pt>
                <c:pt idx="282">
                  <c:v>2.0347141330869478</c:v>
                </c:pt>
                <c:pt idx="283">
                  <c:v>2.1918685707646257</c:v>
                </c:pt>
                <c:pt idx="284">
                  <c:v>2.3504771621375578</c:v>
                </c:pt>
                <c:pt idx="285">
                  <c:v>2.0213744784200385</c:v>
                </c:pt>
                <c:pt idx="286">
                  <c:v>1.9100171373419446</c:v>
                </c:pt>
                <c:pt idx="287">
                  <c:v>2.0147700304111269</c:v>
                </c:pt>
                <c:pt idx="288">
                  <c:v>2.0060309446674767</c:v>
                </c:pt>
                <c:pt idx="289">
                  <c:v>1.6743572361286725</c:v>
                </c:pt>
                <c:pt idx="290">
                  <c:v>1.7251101669768427</c:v>
                </c:pt>
                <c:pt idx="291">
                  <c:v>2.2666917564292075</c:v>
                </c:pt>
                <c:pt idx="292">
                  <c:v>2.8565671754459125</c:v>
                </c:pt>
                <c:pt idx="293">
                  <c:v>3.1185322826998849</c:v>
                </c:pt>
                <c:pt idx="294">
                  <c:v>2.897198344333197</c:v>
                </c:pt>
                <c:pt idx="295">
                  <c:v>2.5155193137195861</c:v>
                </c:pt>
                <c:pt idx="296">
                  <c:v>2.5074666596375659</c:v>
                </c:pt>
                <c:pt idx="297">
                  <c:v>3.1410620621106942</c:v>
                </c:pt>
                <c:pt idx="298">
                  <c:v>3.5575824973273851</c:v>
                </c:pt>
                <c:pt idx="299">
                  <c:v>3.2876768004108952</c:v>
                </c:pt>
                <c:pt idx="300">
                  <c:v>2.8051587929217305</c:v>
                </c:pt>
                <c:pt idx="301">
                  <c:v>3.0073487683929239</c:v>
                </c:pt>
                <c:pt idx="302">
                  <c:v>3.156495615442493</c:v>
                </c:pt>
                <c:pt idx="303">
                  <c:v>3.3065200608628342</c:v>
                </c:pt>
                <c:pt idx="304">
                  <c:v>2.828894769119747</c:v>
                </c:pt>
                <c:pt idx="305">
                  <c:v>2.5092795905486276</c:v>
                </c:pt>
                <c:pt idx="306">
                  <c:v>3.0210630849103315</c:v>
                </c:pt>
                <c:pt idx="307">
                  <c:v>3.5820076584522731</c:v>
                </c:pt>
                <c:pt idx="308">
                  <c:v>4.632840804664629</c:v>
                </c:pt>
                <c:pt idx="309">
                  <c:v>4.2581452055964455</c:v>
                </c:pt>
                <c:pt idx="310">
                  <c:v>3.2840303652906413</c:v>
                </c:pt>
                <c:pt idx="311">
                  <c:v>3.2840303652906413</c:v>
                </c:pt>
                <c:pt idx="312">
                  <c:v>3.9401361681988982</c:v>
                </c:pt>
                <c:pt idx="313">
                  <c:v>3.573631929613176</c:v>
                </c:pt>
                <c:pt idx="314">
                  <c:v>3.3608050987300735</c:v>
                </c:pt>
                <c:pt idx="315">
                  <c:v>3.5500685389342261</c:v>
                </c:pt>
                <c:pt idx="316">
                  <c:v>3.9002157803269193</c:v>
                </c:pt>
                <c:pt idx="317">
                  <c:v>4.096653750655852</c:v>
                </c:pt>
                <c:pt idx="318">
                  <c:v>4.0226640318253946</c:v>
                </c:pt>
                <c:pt idx="319">
                  <c:v>3.8514387586323955</c:v>
                </c:pt>
                <c:pt idx="320">
                  <c:v>1.9920977494554357</c:v>
                </c:pt>
                <c:pt idx="321">
                  <c:v>1.3965314248641347</c:v>
                </c:pt>
                <c:pt idx="322">
                  <c:v>1.9495743696699619</c:v>
                </c:pt>
                <c:pt idx="323">
                  <c:v>2.492651488183363</c:v>
                </c:pt>
                <c:pt idx="324">
                  <c:v>2.0545147423822541</c:v>
                </c:pt>
                <c:pt idx="325">
                  <c:v>2.3914366248373273</c:v>
                </c:pt>
                <c:pt idx="326">
                  <c:v>2.7597630847541503</c:v>
                </c:pt>
                <c:pt idx="327">
                  <c:v>2.5598784949016569</c:v>
                </c:pt>
                <c:pt idx="328">
                  <c:v>2.673818476248754</c:v>
                </c:pt>
                <c:pt idx="329">
                  <c:v>2.6571481668183448</c:v>
                </c:pt>
                <c:pt idx="330">
                  <c:v>2.2914355222603753</c:v>
                </c:pt>
                <c:pt idx="331">
                  <c:v>1.8796714465867317</c:v>
                </c:pt>
                <c:pt idx="332">
                  <c:v>2.7944163782901552</c:v>
                </c:pt>
                <c:pt idx="333">
                  <c:v>3.5470404582237118</c:v>
                </c:pt>
                <c:pt idx="334">
                  <c:v>4.2803396582697459</c:v>
                </c:pt>
                <c:pt idx="335">
                  <c:v>4.0266448800512551</c:v>
                </c:pt>
                <c:pt idx="336">
                  <c:v>4.2168138990863007</c:v>
                </c:pt>
                <c:pt idx="337">
                  <c:v>4.0293420664047224</c:v>
                </c:pt>
                <c:pt idx="338">
                  <c:v>3.8946576604393877</c:v>
                </c:pt>
                <c:pt idx="339">
                  <c:v>3.8430451068996585</c:v>
                </c:pt>
                <c:pt idx="340">
                  <c:v>4.0061191531618974</c:v>
                </c:pt>
                <c:pt idx="341">
                  <c:v>4.8212320393204005</c:v>
                </c:pt>
                <c:pt idx="342">
                  <c:v>5.3855002245755141</c:v>
                </c:pt>
                <c:pt idx="343">
                  <c:v>5.1989118544211461</c:v>
                </c:pt>
                <c:pt idx="344">
                  <c:v>4.8322648558696883</c:v>
                </c:pt>
                <c:pt idx="345">
                  <c:v>3.6497729335869562</c:v>
                </c:pt>
                <c:pt idx="346">
                  <c:v>1.056842923029458</c:v>
                </c:pt>
                <c:pt idx="347">
                  <c:v>-2.0811359293358467E-2</c:v>
                </c:pt>
                <c:pt idx="348">
                  <c:v>-0.11175003107969321</c:v>
                </c:pt>
                <c:pt idx="349">
                  <c:v>9.4018989358284039E-2</c:v>
                </c:pt>
                <c:pt idx="350">
                  <c:v>-0.41314418792048707</c:v>
                </c:pt>
                <c:pt idx="351">
                  <c:v>-0.59342626031469858</c:v>
                </c:pt>
                <c:pt idx="352">
                  <c:v>-1.0411530281476369</c:v>
                </c:pt>
                <c:pt idx="353">
                  <c:v>-1.2614288971339049</c:v>
                </c:pt>
                <c:pt idx="354">
                  <c:v>-2.0119807539112537</c:v>
                </c:pt>
                <c:pt idx="355">
                  <c:v>-1.5061496799069463</c:v>
                </c:pt>
                <c:pt idx="356">
                  <c:v>-1.3750489795514109</c:v>
                </c:pt>
                <c:pt idx="357">
                  <c:v>-0.22609724426329106</c:v>
                </c:pt>
                <c:pt idx="358">
                  <c:v>1.877843211682019</c:v>
                </c:pt>
                <c:pt idx="359">
                  <c:v>2.7660131923692948</c:v>
                </c:pt>
                <c:pt idx="360">
                  <c:v>2.5649298312283162</c:v>
                </c:pt>
                <c:pt idx="361">
                  <c:v>2.1264340810132274</c:v>
                </c:pt>
                <c:pt idx="362">
                  <c:v>2.269394440833354</c:v>
                </c:pt>
                <c:pt idx="363">
                  <c:v>2.1708542724910052</c:v>
                </c:pt>
                <c:pt idx="364">
                  <c:v>1.9551533039076581</c:v>
                </c:pt>
                <c:pt idx="365">
                  <c:v>1.1399590978071319</c:v>
                </c:pt>
                <c:pt idx="366">
                  <c:v>1.3520876694229713</c:v>
                </c:pt>
                <c:pt idx="367">
                  <c:v>1.191596902412265</c:v>
                </c:pt>
                <c:pt idx="368">
                  <c:v>1.1426800855993469</c:v>
                </c:pt>
                <c:pt idx="369">
                  <c:v>1.1683363053347333</c:v>
                </c:pt>
                <c:pt idx="370">
                  <c:v>1.066544834226737</c:v>
                </c:pt>
                <c:pt idx="371">
                  <c:v>1.4090660414926732</c:v>
                </c:pt>
                <c:pt idx="372">
                  <c:v>1.62692725443325</c:v>
                </c:pt>
                <c:pt idx="373">
                  <c:v>2.0988242115159479</c:v>
                </c:pt>
                <c:pt idx="374">
                  <c:v>2.6113917605355876</c:v>
                </c:pt>
                <c:pt idx="375">
                  <c:v>3.0165199516769281</c:v>
                </c:pt>
                <c:pt idx="376">
                  <c:v>3.3736699381581619</c:v>
                </c:pt>
                <c:pt idx="377">
                  <c:v>3.4529483235667531</c:v>
                </c:pt>
                <c:pt idx="378">
                  <c:v>3.5503002122213929</c:v>
                </c:pt>
                <c:pt idx="379">
                  <c:v>3.6931872287906859</c:v>
                </c:pt>
                <c:pt idx="380">
                  <c:v>3.8213771089663338</c:v>
                </c:pt>
                <c:pt idx="381">
                  <c:v>3.4923158534762671</c:v>
                </c:pt>
                <c:pt idx="382">
                  <c:v>3.3928285915165302</c:v>
                </c:pt>
                <c:pt idx="383">
                  <c:v>2.9587785232362971</c:v>
                </c:pt>
                <c:pt idx="384">
                  <c:v>2.884663199221619</c:v>
                </c:pt>
                <c:pt idx="385">
                  <c:v>2.8529533448628044</c:v>
                </c:pt>
                <c:pt idx="386">
                  <c:v>2.611299160084628</c:v>
                </c:pt>
                <c:pt idx="387">
                  <c:v>2.2714659306305038</c:v>
                </c:pt>
                <c:pt idx="388">
                  <c:v>1.7181954200256189</c:v>
                </c:pt>
                <c:pt idx="389">
                  <c:v>1.6676793195051214</c:v>
                </c:pt>
                <c:pt idx="390">
                  <c:v>1.4124988824868714</c:v>
                </c:pt>
              </c:numCache>
            </c:numRef>
          </c: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Sheet1!$D$404:$D$794</c:f>
              <c:numCache>
                <c:formatCode>General</c:formatCode>
                <c:ptCount val="3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</c:numCache>
            </c:numRef>
          </c:val>
        </c:ser>
        <c:marker val="1"/>
        <c:axId val="121417088"/>
        <c:axId val="122528896"/>
      </c:lineChart>
      <c:dateAx>
        <c:axId val="121417088"/>
        <c:scaling>
          <c:orientation val="minMax"/>
          <c:max val="41091"/>
          <c:min val="29221"/>
        </c:scaling>
        <c:axPos val="b"/>
        <c:numFmt formatCode="[$-409]mmm\-yy;@" sourceLinked="0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2528896"/>
        <c:crossesAt val="-220"/>
        <c:auto val="1"/>
        <c:lblOffset val="100"/>
        <c:majorUnit val="5"/>
        <c:majorTimeUnit val="years"/>
      </c:dateAx>
      <c:valAx>
        <c:axId val="122528896"/>
        <c:scaling>
          <c:orientation val="minMax"/>
          <c:min val="-2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percent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37124463519313305"/>
            </c:manualLayout>
          </c:layout>
          <c:spPr>
            <a:noFill/>
            <a:ln w="25327">
              <a:noFill/>
            </a:ln>
          </c:spPr>
        </c:title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1417088"/>
        <c:crosses val="autoZero"/>
        <c:crossBetween val="between"/>
      </c:valAx>
      <c:spPr>
        <a:noFill/>
        <a:ln w="12663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+mj-lt"/>
          <a:ea typeface="Times New Roman"/>
          <a:cs typeface="Times New Roman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357561547479484"/>
          <c:y val="6.8669527896995722E-2"/>
          <c:w val="0.83587338804220357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cat>
            <c:numRef>
              <c:f>Sheet1!$B$1:$H$1</c:f>
              <c:numCache>
                <c:formatCode>General</c:formatCode>
                <c:ptCount val="7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</c:numCache>
            </c:numRef>
          </c:cat>
          <c:val>
            <c:numRef>
              <c:f>Sheet1!$B$2:$H$2</c:f>
              <c:numCache>
                <c:formatCode>General</c:formatCode>
                <c:ptCount val="7"/>
                <c:pt idx="0">
                  <c:v>89</c:v>
                </c:pt>
                <c:pt idx="1">
                  <c:v>131.21699999999998</c:v>
                </c:pt>
                <c:pt idx="2">
                  <c:v>344.279</c:v>
                </c:pt>
                <c:pt idx="3">
                  <c:v>3078.6509999999998</c:v>
                </c:pt>
                <c:pt idx="4">
                  <c:v>2313.9520000000002</c:v>
                </c:pt>
                <c:pt idx="5">
                  <c:v>171.672</c:v>
                </c:pt>
                <c:pt idx="6">
                  <c:v>24.9</c:v>
                </c:pt>
              </c:numCache>
            </c:numRef>
          </c:val>
        </c:ser>
        <c:gapWidth val="60"/>
        <c:axId val="122598144"/>
        <c:axId val="122599680"/>
      </c:barChart>
      <c:catAx>
        <c:axId val="122598144"/>
        <c:scaling>
          <c:orientation val="minMax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2599680"/>
        <c:crosses val="autoZero"/>
        <c:auto val="1"/>
        <c:lblAlgn val="ctr"/>
        <c:lblOffset val="100"/>
        <c:tickLblSkip val="1"/>
        <c:tickMarkSkip val="1"/>
      </c:catAx>
      <c:valAx>
        <c:axId val="12259968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+mj-lt"/>
                    <a:ea typeface="Arial"/>
                    <a:cs typeface="Arial"/>
                  </a:defRPr>
                </a:pPr>
                <a:r>
                  <a:rPr lang="en-US" dirty="0">
                    <a:latin typeface="+mj-lt"/>
                  </a:rPr>
                  <a:t>percent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35836909871244793"/>
            </c:manualLayout>
          </c:layout>
          <c:spPr>
            <a:noFill/>
            <a:ln w="25355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2598144"/>
        <c:crosses val="autoZero"/>
        <c:crossBetween val="between"/>
      </c:valAx>
      <c:spPr>
        <a:noFill/>
        <a:ln w="12678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59189841104386"/>
          <c:y val="4.5942296985604092E-2"/>
          <c:w val="0.83587338804220357"/>
          <c:h val="0.78540772532188841"/>
        </c:manualLayout>
      </c:layout>
      <c:scatterChart>
        <c:scatterStyle val="lineMarker"/>
        <c:ser>
          <c:idx val="0"/>
          <c:order val="0"/>
          <c:spPr>
            <a:ln w="25400">
              <a:noFill/>
            </a:ln>
          </c:spPr>
          <c:marker>
            <c:symbol val="plus"/>
            <c:size val="12"/>
            <c:spPr>
              <a:noFill/>
              <a:ln w="28575">
                <a:solidFill>
                  <a:srgbClr val="000000"/>
                </a:solidFill>
              </a:ln>
            </c:spPr>
          </c:marker>
          <c:trendline>
            <c:spPr>
              <a:ln w="19050"/>
            </c:spPr>
            <c:trendlineType val="linear"/>
            <c:dispRSqr val="1"/>
            <c:dispEq val="1"/>
            <c:trendlineLbl>
              <c:layout>
                <c:manualLayout>
                  <c:x val="-2.0266064903726342E-3"/>
                  <c:y val="0.3288398804528489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y = 3.26x + 1.193
R² = 0.39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Sheet1!$B$1:$L$1</c:f>
              <c:numCache>
                <c:formatCode>General</c:formatCode>
                <c:ptCount val="11"/>
                <c:pt idx="0">
                  <c:v>-0.56731354966168546</c:v>
                </c:pt>
                <c:pt idx="1">
                  <c:v>-0.31192384331389</c:v>
                </c:pt>
                <c:pt idx="2">
                  <c:v>-0.59069187113420862</c:v>
                </c:pt>
                <c:pt idx="3">
                  <c:v>-0.43094165967265774</c:v>
                </c:pt>
                <c:pt idx="4">
                  <c:v>-0.88893152429476707</c:v>
                </c:pt>
                <c:pt idx="5">
                  <c:v>-0.66767809040824444</c:v>
                </c:pt>
                <c:pt idx="6">
                  <c:v>-0.69303287041009365</c:v>
                </c:pt>
                <c:pt idx="7">
                  <c:v>-8.0902877297717155E-2</c:v>
                </c:pt>
                <c:pt idx="8">
                  <c:v>-0.28370285516463672</c:v>
                </c:pt>
                <c:pt idx="9">
                  <c:v>0.37043846921642876</c:v>
                </c:pt>
                <c:pt idx="10">
                  <c:v>0.55052448553891686</c:v>
                </c:pt>
              </c:numCache>
            </c:numRef>
          </c:xVal>
          <c:yVal>
            <c:numRef>
              <c:f>Sheet1!$B$2:$L$2</c:f>
              <c:numCache>
                <c:formatCode>General</c:formatCode>
                <c:ptCount val="11"/>
                <c:pt idx="0">
                  <c:v>-0.76838839027315664</c:v>
                </c:pt>
                <c:pt idx="1">
                  <c:v>-2.0164594436946084</c:v>
                </c:pt>
                <c:pt idx="2">
                  <c:v>-3.6109191170868193</c:v>
                </c:pt>
                <c:pt idx="3">
                  <c:v>-1.8093743021966946</c:v>
                </c:pt>
                <c:pt idx="4">
                  <c:v>-1.7574203654031142</c:v>
                </c:pt>
                <c:pt idx="5">
                  <c:v>-0.426150947649441</c:v>
                </c:pt>
                <c:pt idx="6">
                  <c:v>1.4772421877891486</c:v>
                </c:pt>
                <c:pt idx="7">
                  <c:v>3.552836769151746</c:v>
                </c:pt>
                <c:pt idx="8">
                  <c:v>1.9471076854244953</c:v>
                </c:pt>
                <c:pt idx="9">
                  <c:v>2.7510512209817151</c:v>
                </c:pt>
                <c:pt idx="10">
                  <c:v>2.0792024692095539</c:v>
                </c:pt>
              </c:numCache>
            </c:numRef>
          </c:yVal>
        </c:ser>
        <c:axId val="122608256"/>
        <c:axId val="123036416"/>
      </c:scatterChart>
      <c:valAx>
        <c:axId val="122608256"/>
        <c:scaling>
          <c:orientation val="minMax"/>
          <c:max val="0.8"/>
          <c:min val="-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surprise inflation (%)</a:t>
                </a:r>
              </a:p>
            </c:rich>
          </c:tx>
          <c:layout>
            <c:manualLayout>
              <c:xMode val="edge"/>
              <c:yMode val="edge"/>
              <c:x val="0.4270858474655328"/>
              <c:y val="0.90992424242424264"/>
            </c:manualLayout>
          </c:layout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3036416"/>
        <c:crossesAt val="-10000"/>
        <c:crossBetween val="midCat"/>
      </c:valAx>
      <c:valAx>
        <c:axId val="12303641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GDP deviations from trend (%)</a:t>
                </a:r>
              </a:p>
            </c:rich>
          </c:tx>
          <c:layout>
            <c:manualLayout>
              <c:xMode val="edge"/>
              <c:yMode val="edge"/>
              <c:x val="1.759695110725467E-2"/>
              <c:y val="0.10006480028876472"/>
            </c:manualLayout>
          </c:layout>
          <c:spPr>
            <a:noFill/>
            <a:ln w="25355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2608256"/>
        <c:crossesAt val="-10000"/>
        <c:crossBetween val="midCat"/>
      </c:valAx>
      <c:spPr>
        <a:noFill/>
        <a:ln w="12678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+mj-lt"/>
          <a:ea typeface="Arial"/>
          <a:cs typeface="Arial"/>
        </a:defRPr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591898411043876"/>
          <c:y val="4.5942296985604092E-2"/>
          <c:w val="0.83587338804220357"/>
          <c:h val="0.78540772532188841"/>
        </c:manualLayout>
      </c:layout>
      <c:scatterChart>
        <c:scatterStyle val="lineMarker"/>
        <c:ser>
          <c:idx val="0"/>
          <c:order val="0"/>
          <c:spPr>
            <a:ln w="25400">
              <a:noFill/>
            </a:ln>
          </c:spPr>
          <c:marker>
            <c:symbol val="plus"/>
            <c:size val="12"/>
            <c:spPr>
              <a:noFill/>
              <a:ln w="28575">
                <a:solidFill>
                  <a:srgbClr val="000000"/>
                </a:solidFill>
              </a:ln>
            </c:spPr>
          </c:marker>
          <c:trendline>
            <c:trendlineType val="linear"/>
          </c:trendline>
          <c:trendline>
            <c:spPr>
              <a:ln w="25400">
                <a:solidFill>
                  <a:srgbClr val="00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1.512773395681344E-2"/>
                  <c:y val="0.14555694742702677"/>
                </c:manualLayout>
              </c:layout>
              <c:numFmt formatCode="General" sourceLinked="0"/>
            </c:trendlineLbl>
          </c:trendline>
          <c:trendline>
            <c:spPr>
              <a:ln w="19050"/>
            </c:spPr>
            <c:trendlineType val="log"/>
          </c:trendline>
          <c:trendline>
            <c:trendlineType val="linear"/>
            <c:forward val="2"/>
          </c:trendline>
          <c:trendline>
            <c:trendlineType val="log"/>
          </c:trendline>
          <c:xVal>
            <c:numRef>
              <c:f>Sheet1!$B$1:$AQ$1</c:f>
              <c:numCache>
                <c:formatCode>General</c:formatCode>
                <c:ptCount val="42"/>
                <c:pt idx="0">
                  <c:v>-0.56731354966168546</c:v>
                </c:pt>
                <c:pt idx="1">
                  <c:v>-0.31192384331389</c:v>
                </c:pt>
                <c:pt idx="2">
                  <c:v>-0.59069187113420862</c:v>
                </c:pt>
                <c:pt idx="3">
                  <c:v>-0.43094165967265774</c:v>
                </c:pt>
                <c:pt idx="4">
                  <c:v>-0.88893152429476707</c:v>
                </c:pt>
                <c:pt idx="5">
                  <c:v>-0.66767809040824444</c:v>
                </c:pt>
                <c:pt idx="6">
                  <c:v>-0.69303287041009365</c:v>
                </c:pt>
                <c:pt idx="7">
                  <c:v>-8.0902877297717155E-2</c:v>
                </c:pt>
                <c:pt idx="8">
                  <c:v>-0.28370285516463672</c:v>
                </c:pt>
                <c:pt idx="9">
                  <c:v>0.37043846921642876</c:v>
                </c:pt>
                <c:pt idx="10">
                  <c:v>0.55052448553891686</c:v>
                </c:pt>
                <c:pt idx="11">
                  <c:v>0.37846870741567068</c:v>
                </c:pt>
                <c:pt idx="12">
                  <c:v>-0.37202806950529388</c:v>
                </c:pt>
                <c:pt idx="13">
                  <c:v>-1.4577142632450326</c:v>
                </c:pt>
                <c:pt idx="14">
                  <c:v>-0.69677807465442776</c:v>
                </c:pt>
                <c:pt idx="15">
                  <c:v>2.1333239804042226</c:v>
                </c:pt>
                <c:pt idx="16">
                  <c:v>2.2894082512063449</c:v>
                </c:pt>
                <c:pt idx="17">
                  <c:v>-1.303724291128143</c:v>
                </c:pt>
                <c:pt idx="18">
                  <c:v>-0.8278846667056694</c:v>
                </c:pt>
                <c:pt idx="19">
                  <c:v>-0.18215593023729379</c:v>
                </c:pt>
                <c:pt idx="20">
                  <c:v>1.1101861588401984</c:v>
                </c:pt>
                <c:pt idx="21">
                  <c:v>2.0985166048963499</c:v>
                </c:pt>
                <c:pt idx="22">
                  <c:v>2.7010321149540037</c:v>
                </c:pt>
                <c:pt idx="23">
                  <c:v>0.1195111694466181</c:v>
                </c:pt>
                <c:pt idx="24">
                  <c:v>-1.4384773527909012</c:v>
                </c:pt>
                <c:pt idx="25">
                  <c:v>-1.123989671890957</c:v>
                </c:pt>
                <c:pt idx="26">
                  <c:v>-1.3503941876823657</c:v>
                </c:pt>
                <c:pt idx="27">
                  <c:v>-1.7526553480084139</c:v>
                </c:pt>
                <c:pt idx="28">
                  <c:v>-0.92728930303245249</c:v>
                </c:pt>
                <c:pt idx="29">
                  <c:v>3.4006260812713504E-2</c:v>
                </c:pt>
                <c:pt idx="30">
                  <c:v>0.62330136038166728</c:v>
                </c:pt>
                <c:pt idx="31">
                  <c:v>0.92741699180969106</c:v>
                </c:pt>
                <c:pt idx="32">
                  <c:v>0.74947528445710265</c:v>
                </c:pt>
                <c:pt idx="33">
                  <c:v>-0.2095593638388849</c:v>
                </c:pt>
                <c:pt idx="34">
                  <c:v>-4.1163777651842592E-2</c:v>
                </c:pt>
                <c:pt idx="35">
                  <c:v>-6.8180317146904229E-2</c:v>
                </c:pt>
                <c:pt idx="36">
                  <c:v>-1.4953908435266783E-2</c:v>
                </c:pt>
                <c:pt idx="37">
                  <c:v>-7.2574034174977001E-2</c:v>
                </c:pt>
                <c:pt idx="38">
                  <c:v>-0.23888260166078368</c:v>
                </c:pt>
                <c:pt idx="39">
                  <c:v>-0.74563465361885806</c:v>
                </c:pt>
                <c:pt idx="40">
                  <c:v>-0.41612488183666757</c:v>
                </c:pt>
                <c:pt idx="41">
                  <c:v>0.28216804016372166</c:v>
                </c:pt>
              </c:numCache>
            </c:numRef>
          </c:xVal>
          <c:yVal>
            <c:numRef>
              <c:f>Sheet1!$B$2:$AQ$2</c:f>
              <c:numCache>
                <c:formatCode>General</c:formatCode>
                <c:ptCount val="42"/>
                <c:pt idx="0">
                  <c:v>-0.76838839027315664</c:v>
                </c:pt>
                <c:pt idx="1">
                  <c:v>-2.0164594436946084</c:v>
                </c:pt>
                <c:pt idx="2">
                  <c:v>-3.6109191170868193</c:v>
                </c:pt>
                <c:pt idx="3">
                  <c:v>-1.8093743021966946</c:v>
                </c:pt>
                <c:pt idx="4">
                  <c:v>-1.7574203654031142</c:v>
                </c:pt>
                <c:pt idx="5">
                  <c:v>-0.426150947649441</c:v>
                </c:pt>
                <c:pt idx="6">
                  <c:v>1.4772421877891486</c:v>
                </c:pt>
                <c:pt idx="7">
                  <c:v>3.552836769151746</c:v>
                </c:pt>
                <c:pt idx="8">
                  <c:v>1.9471076854244953</c:v>
                </c:pt>
                <c:pt idx="9">
                  <c:v>2.7510512209817151</c:v>
                </c:pt>
                <c:pt idx="10">
                  <c:v>2.0792024692095539</c:v>
                </c:pt>
                <c:pt idx="11">
                  <c:v>-1.2754304207376777</c:v>
                </c:pt>
                <c:pt idx="12">
                  <c:v>-1.349284883448832</c:v>
                </c:pt>
                <c:pt idx="13">
                  <c:v>0.55985957278270604</c:v>
                </c:pt>
                <c:pt idx="14">
                  <c:v>3.0317871933473142</c:v>
                </c:pt>
                <c:pt idx="15">
                  <c:v>-0.49667470268666247</c:v>
                </c:pt>
                <c:pt idx="16">
                  <c:v>-3.6511094726902726</c:v>
                </c:pt>
                <c:pt idx="17">
                  <c:v>-1.3958324437476577</c:v>
                </c:pt>
                <c:pt idx="18">
                  <c:v>0.20288908493100191</c:v>
                </c:pt>
                <c:pt idx="19">
                  <c:v>2.7410416721982847</c:v>
                </c:pt>
                <c:pt idx="20">
                  <c:v>3.0136877263203208</c:v>
                </c:pt>
                <c:pt idx="21">
                  <c:v>-2.4341930344640172E-2</c:v>
                </c:pt>
                <c:pt idx="22">
                  <c:v>-0.37110429979847592</c:v>
                </c:pt>
                <c:pt idx="23">
                  <c:v>-5.229467094039479</c:v>
                </c:pt>
                <c:pt idx="24">
                  <c:v>-3.82809322800136</c:v>
                </c:pt>
                <c:pt idx="25">
                  <c:v>-1.1957502578319181E-2</c:v>
                </c:pt>
                <c:pt idx="26">
                  <c:v>0.85164790388567901</c:v>
                </c:pt>
                <c:pt idx="27">
                  <c:v>1.064409017492626</c:v>
                </c:pt>
                <c:pt idx="28">
                  <c:v>1.2153214245758548</c:v>
                </c:pt>
                <c:pt idx="29">
                  <c:v>2.148357548979805</c:v>
                </c:pt>
                <c:pt idx="30">
                  <c:v>2.5794648503422835</c:v>
                </c:pt>
                <c:pt idx="31">
                  <c:v>1.4548515509421378</c:v>
                </c:pt>
                <c:pt idx="32">
                  <c:v>-1.6681564330356866</c:v>
                </c:pt>
                <c:pt idx="33">
                  <c:v>-1.3667757388549973</c:v>
                </c:pt>
                <c:pt idx="34">
                  <c:v>-1.7438454779934878</c:v>
                </c:pt>
                <c:pt idx="35">
                  <c:v>-0.8788749840348965</c:v>
                </c:pt>
                <c:pt idx="36">
                  <c:v>-1.5417516048863433</c:v>
                </c:pt>
                <c:pt idx="37">
                  <c:v>-1.0939704546299112</c:v>
                </c:pt>
                <c:pt idx="38">
                  <c:v>9.5562702637686278E-2</c:v>
                </c:pt>
                <c:pt idx="39">
                  <c:v>0.9886474419660729</c:v>
                </c:pt>
                <c:pt idx="40">
                  <c:v>2.1922279175303316</c:v>
                </c:pt>
                <c:pt idx="41">
                  <c:v>2.7119789847681313</c:v>
                </c:pt>
              </c:numCache>
            </c:numRef>
          </c:yVal>
        </c:ser>
        <c:axId val="123241600"/>
        <c:axId val="123243520"/>
      </c:scatterChart>
      <c:valAx>
        <c:axId val="123241600"/>
        <c:scaling>
          <c:orientation val="minMax"/>
          <c:max val="3"/>
          <c:min val="-2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surprise inflation (%)</a:t>
                </a:r>
              </a:p>
            </c:rich>
          </c:tx>
          <c:layout>
            <c:manualLayout>
              <c:xMode val="edge"/>
              <c:yMode val="edge"/>
              <c:x val="0.4270858474655328"/>
              <c:y val="0.90992424242424264"/>
            </c:manualLayout>
          </c:layout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3243520"/>
        <c:crossesAt val="-10000"/>
        <c:crossBetween val="midCat"/>
      </c:valAx>
      <c:valAx>
        <c:axId val="12324352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GDP deviations from trend (%)</a:t>
                </a:r>
              </a:p>
            </c:rich>
          </c:tx>
          <c:layout>
            <c:manualLayout>
              <c:xMode val="edge"/>
              <c:yMode val="edge"/>
              <c:x val="1.759695110725467E-2"/>
              <c:y val="0.10006480028876472"/>
            </c:manualLayout>
          </c:layout>
          <c:spPr>
            <a:noFill/>
            <a:ln w="25355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3241600"/>
        <c:crossesAt val="-10000"/>
        <c:crossBetween val="midCat"/>
      </c:valAx>
      <c:spPr>
        <a:noFill/>
        <a:ln w="12678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+mj-lt"/>
          <a:ea typeface="Arial"/>
          <a:cs typeface="Arial"/>
        </a:defRPr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723329425556873"/>
          <c:y val="6.8669527896995833E-2"/>
          <c:w val="0.87221570926143022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41101</c:v>
                </c:pt>
                <c:pt idx="1">
                  <c:v>31958</c:v>
                </c:pt>
                <c:pt idx="2">
                  <c:v>30821</c:v>
                </c:pt>
                <c:pt idx="3">
                  <c:v>11630</c:v>
                </c:pt>
                <c:pt idx="4">
                  <c:v>9353</c:v>
                </c:pt>
                <c:pt idx="5">
                  <c:v>7431</c:v>
                </c:pt>
                <c:pt idx="6">
                  <c:v>3238</c:v>
                </c:pt>
              </c:numCache>
            </c:numRef>
          </c:val>
        </c:ser>
        <c:gapWidth val="80"/>
        <c:axId val="133632768"/>
        <c:axId val="133634304"/>
      </c:barChart>
      <c:catAx>
        <c:axId val="133632768"/>
        <c:scaling>
          <c:orientation val="minMax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3634304"/>
        <c:crosses val="autoZero"/>
        <c:auto val="1"/>
        <c:lblAlgn val="ctr"/>
        <c:lblOffset val="100"/>
        <c:tickLblSkip val="1"/>
        <c:tickMarkSkip val="1"/>
      </c:catAx>
      <c:valAx>
        <c:axId val="133634304"/>
        <c:scaling>
          <c:orientation val="minMax"/>
          <c:max val="50000"/>
          <c:min val="0"/>
        </c:scaling>
        <c:axPos val="l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3632768"/>
        <c:crosses val="autoZero"/>
        <c:crossBetween val="between"/>
        <c:majorUnit val="10000"/>
      </c:valAx>
      <c:spPr>
        <a:noFill/>
        <a:ln w="12678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+mj-lt"/>
          <a:ea typeface="Arial"/>
          <a:cs typeface="Arial"/>
        </a:defRPr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Japan</c:v>
                </c:pt>
                <c:pt idx="2">
                  <c:v>France</c:v>
                </c:pt>
                <c:pt idx="3">
                  <c:v>Mexico</c:v>
                </c:pt>
                <c:pt idx="4">
                  <c:v>Brazil</c:v>
                </c:pt>
                <c:pt idx="5">
                  <c:v>China</c:v>
                </c:pt>
                <c:pt idx="6">
                  <c:v>India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2.6</c:v>
                </c:pt>
                <c:pt idx="1">
                  <c:v>1.5</c:v>
                </c:pt>
                <c:pt idx="2">
                  <c:v>1.2</c:v>
                </c:pt>
                <c:pt idx="3">
                  <c:v>3.8</c:v>
                </c:pt>
                <c:pt idx="4">
                  <c:v>4.2</c:v>
                </c:pt>
                <c:pt idx="5">
                  <c:v>9.3000000000000007</c:v>
                </c:pt>
                <c:pt idx="6">
                  <c:v>7.8</c:v>
                </c:pt>
              </c:numCache>
            </c:numRef>
          </c:val>
        </c:ser>
        <c:gapWidth val="70"/>
        <c:axId val="133728512"/>
        <c:axId val="133738496"/>
      </c:barChart>
      <c:catAx>
        <c:axId val="133728512"/>
        <c:scaling>
          <c:orientation val="minMax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33738496"/>
        <c:crosses val="autoZero"/>
        <c:auto val="1"/>
        <c:lblAlgn val="ctr"/>
        <c:lblOffset val="100"/>
        <c:tickLblSkip val="1"/>
        <c:tickMarkSkip val="1"/>
      </c:catAx>
      <c:valAx>
        <c:axId val="133738496"/>
        <c:scaling>
          <c:orientation val="minMax"/>
          <c:max val="10"/>
        </c:scaling>
        <c:axPos val="l"/>
        <c:numFmt formatCode="0" sourceLinked="0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33728512"/>
        <c:crosses val="autoZero"/>
        <c:crossBetween val="between"/>
        <c:majorUnit val="2"/>
        <c:minorUnit val="1"/>
      </c:valAx>
      <c:spPr>
        <a:noFill/>
        <a:ln w="12663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Sheet1!$B$2:$BK$2</c:f>
              <c:numCache>
                <c:formatCode>General</c:formatCode>
                <c:ptCount val="62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  <c:pt idx="60">
                  <c:v>11.7</c:v>
                </c:pt>
                <c:pt idx="61">
                  <c:v>12.2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Sheet1!$B$3:$BK$3</c:f>
              <c:numCache>
                <c:formatCode>General</c:formatCode>
                <c:ptCount val="62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</c:v>
                </c:pt>
                <c:pt idx="37">
                  <c:v>1.7</c:v>
                </c:pt>
                <c:pt idx="38">
                  <c:v>1.6</c:v>
                </c:pt>
                <c:pt idx="39">
                  <c:v>1.7</c:v>
                </c:pt>
                <c:pt idx="40">
                  <c:v>1.7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  <c:pt idx="60">
                  <c:v>1.1000000000000001</c:v>
                </c:pt>
                <c:pt idx="61">
                  <c:v>1.2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Sheet1!$B$4:$BK$4</c:f>
              <c:numCache>
                <c:formatCode>General</c:formatCode>
                <c:ptCount val="62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  <c:pt idx="60">
                  <c:v>20.7</c:v>
                </c:pt>
                <c:pt idx="61">
                  <c:v>19.899999999999999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Sheet1!$B$5:$BK$5</c:f>
              <c:numCache>
                <c:formatCode>General</c:formatCode>
                <c:ptCount val="62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  <c:pt idx="60">
                  <c:v>12.3</c:v>
                </c:pt>
                <c:pt idx="61">
                  <c:v>12.6</c:v>
                </c:pt>
              </c:numCache>
            </c:numRef>
          </c:yVal>
        </c:ser>
        <c:axId val="134041600"/>
        <c:axId val="134043136"/>
      </c:scatterChart>
      <c:valAx>
        <c:axId val="134041600"/>
        <c:scaling>
          <c:orientation val="minMax"/>
          <c:max val="2011"/>
          <c:min val="195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4043136"/>
        <c:crosses val="autoZero"/>
        <c:crossBetween val="midCat"/>
      </c:valAx>
      <c:valAx>
        <c:axId val="13404313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4041600"/>
        <c:crosses val="autoZero"/>
        <c:crossBetween val="midCat"/>
      </c:valAx>
      <c:spPr>
        <a:noFill/>
        <a:ln w="13185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192262602579157"/>
          <c:y val="6.652360515021459E-2"/>
          <c:w val="0.83587338804220357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Sheet1!$B$2:$BK$2</c:f>
              <c:numCache>
                <c:formatCode>General</c:formatCode>
                <c:ptCount val="62"/>
                <c:pt idx="0">
                  <c:v>0.53077975400000044</c:v>
                </c:pt>
                <c:pt idx="1">
                  <c:v>0.54036341999999959</c:v>
                </c:pt>
                <c:pt idx="2">
                  <c:v>0.5517435320000007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0.54765947100000045</c:v>
                </c:pt>
                <c:pt idx="6">
                  <c:v>0.55692167600000075</c:v>
                </c:pt>
                <c:pt idx="7">
                  <c:v>0.55866406400000002</c:v>
                </c:pt>
                <c:pt idx="8">
                  <c:v>0.5568425570000004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0.55902955700000045</c:v>
                </c:pt>
                <c:pt idx="13">
                  <c:v>0.55819592600000045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0.5738615770000004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0.59003987300000005</c:v>
                </c:pt>
                <c:pt idx="23">
                  <c:v>0.59026413399999955</c:v>
                </c:pt>
                <c:pt idx="24">
                  <c:v>0.59767722899999998</c:v>
                </c:pt>
                <c:pt idx="25">
                  <c:v>0.58542000699999996</c:v>
                </c:pt>
                <c:pt idx="26">
                  <c:v>0.58819610199999939</c:v>
                </c:pt>
                <c:pt idx="27">
                  <c:v>0.58768480300000003</c:v>
                </c:pt>
                <c:pt idx="28">
                  <c:v>0.58896679499999927</c:v>
                </c:pt>
                <c:pt idx="29">
                  <c:v>0.5957142289999996</c:v>
                </c:pt>
                <c:pt idx="30">
                  <c:v>0.60071457200000045</c:v>
                </c:pt>
                <c:pt idx="31">
                  <c:v>0.58887486700000002</c:v>
                </c:pt>
                <c:pt idx="32">
                  <c:v>0.59099864499999999</c:v>
                </c:pt>
                <c:pt idx="33">
                  <c:v>0.58414875600000005</c:v>
                </c:pt>
                <c:pt idx="34">
                  <c:v>0.57590911400000044</c:v>
                </c:pt>
                <c:pt idx="35">
                  <c:v>0.57769687700000072</c:v>
                </c:pt>
                <c:pt idx="36">
                  <c:v>0.58270154600000001</c:v>
                </c:pt>
                <c:pt idx="37">
                  <c:v>0.58190708999999929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0.58229973899999998</c:v>
                </c:pt>
                <c:pt idx="41">
                  <c:v>0.58201407199999955</c:v>
                </c:pt>
                <c:pt idx="42">
                  <c:v>0.58315549600000005</c:v>
                </c:pt>
                <c:pt idx="43">
                  <c:v>0.58184824499999999</c:v>
                </c:pt>
                <c:pt idx="44">
                  <c:v>0.57371996999999997</c:v>
                </c:pt>
                <c:pt idx="45">
                  <c:v>0.57039431700000043</c:v>
                </c:pt>
                <c:pt idx="46">
                  <c:v>0.56262400000000046</c:v>
                </c:pt>
                <c:pt idx="47">
                  <c:v>0.55952937199999997</c:v>
                </c:pt>
                <c:pt idx="48">
                  <c:v>0.56627021700000046</c:v>
                </c:pt>
                <c:pt idx="49">
                  <c:v>0.56863951800000045</c:v>
                </c:pt>
                <c:pt idx="50">
                  <c:v>0.57443854999999955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0.56414833800000042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0.56094400000000044</c:v>
                </c:pt>
                <c:pt idx="60">
                  <c:v>0.55000000000000004</c:v>
                </c:pt>
                <c:pt idx="61">
                  <c:v>0.55200000000000005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Sheet1!$B$3:$BK$3</c:f>
              <c:numCache>
                <c:formatCode>General</c:formatCode>
                <c:ptCount val="62"/>
                <c:pt idx="0">
                  <c:v>0.117647059</c:v>
                </c:pt>
                <c:pt idx="1">
                  <c:v>0.11647304100000005</c:v>
                </c:pt>
                <c:pt idx="2">
                  <c:v>0.10404949400000001</c:v>
                </c:pt>
                <c:pt idx="3">
                  <c:v>9.9360682000000006E-2</c:v>
                </c:pt>
                <c:pt idx="4">
                  <c:v>9.6500530000000043E-2</c:v>
                </c:pt>
                <c:pt idx="5">
                  <c:v>0.113024497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8.5585586000000005E-2</c:v>
                </c:pt>
                <c:pt idx="9">
                  <c:v>0.100968188</c:v>
                </c:pt>
                <c:pt idx="10">
                  <c:v>9.4804702000000074E-2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0.11399108099999999</c:v>
                </c:pt>
                <c:pt idx="16">
                  <c:v>0.112603967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8.9547677000000006E-2</c:v>
                </c:pt>
                <c:pt idx="20">
                  <c:v>7.3104517999999993E-2</c:v>
                </c:pt>
                <c:pt idx="21">
                  <c:v>7.9046424000000073E-2</c:v>
                </c:pt>
                <c:pt idx="22">
                  <c:v>8.2919683999999994E-2</c:v>
                </c:pt>
                <c:pt idx="23">
                  <c:v>7.9749691000000053E-2</c:v>
                </c:pt>
                <c:pt idx="24">
                  <c:v>6.5588076999999995E-2</c:v>
                </c:pt>
                <c:pt idx="25">
                  <c:v>7.3208337999999998E-2</c:v>
                </c:pt>
                <c:pt idx="26">
                  <c:v>8.0561879000000072E-2</c:v>
                </c:pt>
                <c:pt idx="27">
                  <c:v>8.5967445000000128E-2</c:v>
                </c:pt>
                <c:pt idx="28">
                  <c:v>8.6254796000000064E-2</c:v>
                </c:pt>
                <c:pt idx="29">
                  <c:v>7.5816006000000075E-2</c:v>
                </c:pt>
                <c:pt idx="30">
                  <c:v>6.0519888000000001E-2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6.7991921000000052E-2</c:v>
                </c:pt>
                <c:pt idx="38">
                  <c:v>7.2328767000000058E-2</c:v>
                </c:pt>
                <c:pt idx="39">
                  <c:v>6.6052341000000001E-2</c:v>
                </c:pt>
                <c:pt idx="40">
                  <c:v>6.2697899000000029E-2</c:v>
                </c:pt>
                <c:pt idx="41">
                  <c:v>6.4407009000000057E-2</c:v>
                </c:pt>
                <c:pt idx="42">
                  <c:v>6.7888260000000034E-2</c:v>
                </c:pt>
                <c:pt idx="43">
                  <c:v>7.1467939999999994E-2</c:v>
                </c:pt>
                <c:pt idx="44">
                  <c:v>7.8880225000000012E-2</c:v>
                </c:pt>
                <c:pt idx="45">
                  <c:v>8.4649760000000004E-2</c:v>
                </c:pt>
                <c:pt idx="46">
                  <c:v>8.9536000000000102E-2</c:v>
                </c:pt>
                <c:pt idx="47">
                  <c:v>9.3131088000000042E-2</c:v>
                </c:pt>
                <c:pt idx="48">
                  <c:v>7.9931973000000059E-2</c:v>
                </c:pt>
                <c:pt idx="49">
                  <c:v>7.7966173999999999E-2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7.2985484000000073E-2</c:v>
                </c:pt>
                <c:pt idx="54">
                  <c:v>8.7734514E-2</c:v>
                </c:pt>
                <c:pt idx="55">
                  <c:v>9.56596950000001E-2</c:v>
                </c:pt>
                <c:pt idx="56">
                  <c:v>9.9232717999999998E-2</c:v>
                </c:pt>
                <c:pt idx="57">
                  <c:v>8.471882200000011E-2</c:v>
                </c:pt>
                <c:pt idx="58">
                  <c:v>6.8561546000000001E-2</c:v>
                </c:pt>
                <c:pt idx="59">
                  <c:v>6.497E-2</c:v>
                </c:pt>
                <c:pt idx="60">
                  <c:v>9.8000000000000087E-2</c:v>
                </c:pt>
                <c:pt idx="61">
                  <c:v>9.2000000000000026E-2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Sheet1!$B$4:$BK$4</c:f>
              <c:numCache>
                <c:formatCode>General</c:formatCode>
                <c:ptCount val="62"/>
                <c:pt idx="0">
                  <c:v>1.0601915E-2</c:v>
                </c:pt>
                <c:pt idx="1">
                  <c:v>1.0425976E-2</c:v>
                </c:pt>
                <c:pt idx="2">
                  <c:v>1.1248594000000009E-2</c:v>
                </c:pt>
                <c:pt idx="3">
                  <c:v>1.2253595999999999E-2</c:v>
                </c:pt>
                <c:pt idx="4">
                  <c:v>1.4316012999999989E-2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1.7349816000000001E-2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2.8023032999999999E-2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3.3822330999999997E-2</c:v>
                </c:pt>
                <c:pt idx="20">
                  <c:v>3.8685282000000015E-2</c:v>
                </c:pt>
                <c:pt idx="21">
                  <c:v>3.9612834E-2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5.1313680000000063E-2</c:v>
                </c:pt>
                <c:pt idx="26">
                  <c:v>4.7304425000000039E-2</c:v>
                </c:pt>
                <c:pt idx="27">
                  <c:v>4.9678928999999997E-2</c:v>
                </c:pt>
                <c:pt idx="28">
                  <c:v>5.1241345999999931E-2</c:v>
                </c:pt>
                <c:pt idx="29">
                  <c:v>5.6255714999999977E-2</c:v>
                </c:pt>
                <c:pt idx="30">
                  <c:v>6.6717708000000001E-2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8.123619E-2</c:v>
                </c:pt>
                <c:pt idx="34">
                  <c:v>8.3884700000000006E-2</c:v>
                </c:pt>
                <c:pt idx="35">
                  <c:v>8.4498946000000047E-2</c:v>
                </c:pt>
                <c:pt idx="36">
                  <c:v>8.8154270000000076E-2</c:v>
                </c:pt>
                <c:pt idx="37">
                  <c:v>8.4128840000000121E-2</c:v>
                </c:pt>
                <c:pt idx="38">
                  <c:v>8.1819961000000024E-2</c:v>
                </c:pt>
                <c:pt idx="39">
                  <c:v>8.7357169000000026E-2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6.2312450000000075E-2</c:v>
                </c:pt>
                <c:pt idx="44">
                  <c:v>5.9070581000000032E-2</c:v>
                </c:pt>
                <c:pt idx="45">
                  <c:v>5.6709362999999964E-2</c:v>
                </c:pt>
                <c:pt idx="46">
                  <c:v>5.5961600000000014E-2</c:v>
                </c:pt>
                <c:pt idx="47">
                  <c:v>5.8385152999999974E-2</c:v>
                </c:pt>
                <c:pt idx="48">
                  <c:v>6.3094111999999994E-2</c:v>
                </c:pt>
                <c:pt idx="49">
                  <c:v>6.0469410000000036E-2</c:v>
                </c:pt>
                <c:pt idx="50">
                  <c:v>6.3705319999999996E-2</c:v>
                </c:pt>
                <c:pt idx="51">
                  <c:v>6.3227297000000002E-2</c:v>
                </c:pt>
                <c:pt idx="52">
                  <c:v>5.7162147000000024E-2</c:v>
                </c:pt>
                <c:pt idx="53">
                  <c:v>5.3525683999999997E-2</c:v>
                </c:pt>
                <c:pt idx="54">
                  <c:v>4.7938630000000051E-2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6.8412275999999994E-2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  <c:pt idx="61">
                  <c:v>4.7000000000000014E-2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Sheet1!$B$5:$BK$5</c:f>
              <c:numCache>
                <c:formatCode>General</c:formatCode>
                <c:ptCount val="62"/>
                <c:pt idx="0">
                  <c:v>3.1121751E-2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3.2103825000000002E-2</c:v>
                </c:pt>
                <c:pt idx="7">
                  <c:v>3.1446541000000001E-2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3.2459197000000037E-2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2.7731327000000038E-2</c:v>
                </c:pt>
                <c:pt idx="16">
                  <c:v>2.6231606000000018E-2</c:v>
                </c:pt>
                <c:pt idx="17">
                  <c:v>2.5244595000000002E-2</c:v>
                </c:pt>
                <c:pt idx="18">
                  <c:v>2.274986200000002E-2</c:v>
                </c:pt>
                <c:pt idx="19">
                  <c:v>2.1291769000000002E-2</c:v>
                </c:pt>
                <c:pt idx="20">
                  <c:v>2.0457630000000001E-2</c:v>
                </c:pt>
                <c:pt idx="21">
                  <c:v>1.9896039000000015E-2</c:v>
                </c:pt>
                <c:pt idx="22">
                  <c:v>1.8797298E-2</c:v>
                </c:pt>
                <c:pt idx="23">
                  <c:v>1.7390671999999999E-2</c:v>
                </c:pt>
                <c:pt idx="24">
                  <c:v>1.6111707999999999E-2</c:v>
                </c:pt>
                <c:pt idx="25">
                  <c:v>1.4431972E-2</c:v>
                </c:pt>
                <c:pt idx="26">
                  <c:v>1.2270279E-2</c:v>
                </c:pt>
                <c:pt idx="27">
                  <c:v>9.7565830000000114E-3</c:v>
                </c:pt>
                <c:pt idx="28">
                  <c:v>9.2163870000000047E-3</c:v>
                </c:pt>
                <c:pt idx="29">
                  <c:v>8.9850120000000075E-3</c:v>
                </c:pt>
                <c:pt idx="30">
                  <c:v>1.0390462999999996E-2</c:v>
                </c:pt>
                <c:pt idx="31">
                  <c:v>1.1811151000000016E-2</c:v>
                </c:pt>
                <c:pt idx="32">
                  <c:v>1.1728851000000018E-2</c:v>
                </c:pt>
                <c:pt idx="33">
                  <c:v>1.0961577000000017E-2</c:v>
                </c:pt>
                <c:pt idx="34">
                  <c:v>1.025798799999999E-2</c:v>
                </c:pt>
                <c:pt idx="35">
                  <c:v>1.0035446999999989E-2</c:v>
                </c:pt>
                <c:pt idx="36">
                  <c:v>7.6952849999999996E-3</c:v>
                </c:pt>
                <c:pt idx="37">
                  <c:v>7.2711810000000042E-3</c:v>
                </c:pt>
                <c:pt idx="38">
                  <c:v>7.8669280000000022E-3</c:v>
                </c:pt>
                <c:pt idx="39">
                  <c:v>7.8142280000000064E-3</c:v>
                </c:pt>
                <c:pt idx="40">
                  <c:v>8.7119289999999985E-3</c:v>
                </c:pt>
                <c:pt idx="41">
                  <c:v>1.0418781E-2</c:v>
                </c:pt>
                <c:pt idx="42">
                  <c:v>1.3574443E-2</c:v>
                </c:pt>
                <c:pt idx="43">
                  <c:v>1.7468919999999999E-2</c:v>
                </c:pt>
                <c:pt idx="44">
                  <c:v>2.0483344000000018E-2</c:v>
                </c:pt>
                <c:pt idx="45">
                  <c:v>2.0999443E-2</c:v>
                </c:pt>
                <c:pt idx="46">
                  <c:v>2.1811200000000024E-2</c:v>
                </c:pt>
                <c:pt idx="47">
                  <c:v>2.1147095000000001E-2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2.1347478999999999E-2</c:v>
                </c:pt>
                <c:pt idx="51">
                  <c:v>2.2368737999999999E-2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1.6706524000000014E-2</c:v>
                </c:pt>
                <c:pt idx="55">
                  <c:v>1.401163699999999E-2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2.4E-2</c:v>
                </c:pt>
                <c:pt idx="61">
                  <c:v>2.7000000000000017E-2</c:v>
                </c:pt>
              </c:numCache>
            </c:numRef>
          </c:yVal>
        </c:ser>
        <c:axId val="134098304"/>
        <c:axId val="134120576"/>
      </c:scatterChart>
      <c:valAx>
        <c:axId val="134098304"/>
        <c:scaling>
          <c:orientation val="minMax"/>
          <c:max val="2011"/>
          <c:min val="195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4120576"/>
        <c:crosses val="autoZero"/>
        <c:crossBetween val="midCat"/>
      </c:valAx>
      <c:valAx>
        <c:axId val="13412057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4098304"/>
        <c:crosses val="autoZero"/>
        <c:crossBetween val="midCat"/>
      </c:valAx>
      <c:spPr>
        <a:noFill/>
        <a:ln w="13185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130128956623752"/>
          <c:y val="6.652360515021459E-2"/>
          <c:w val="0.82649472450175854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Sheet1!$B$2:$BK$2</c:f>
              <c:numCache>
                <c:formatCode>General</c:formatCode>
                <c:ptCount val="62"/>
                <c:pt idx="0">
                  <c:v>0.65440926100000041</c:v>
                </c:pt>
                <c:pt idx="1">
                  <c:v>0.61450044199999998</c:v>
                </c:pt>
                <c:pt idx="2">
                  <c:v>0.61261512700000043</c:v>
                </c:pt>
                <c:pt idx="3">
                  <c:v>0.61455312399999951</c:v>
                </c:pt>
                <c:pt idx="4">
                  <c:v>0.63091482600000071</c:v>
                </c:pt>
                <c:pt idx="5">
                  <c:v>0.6240655899999995</c:v>
                </c:pt>
                <c:pt idx="6">
                  <c:v>0.62117055300000046</c:v>
                </c:pt>
                <c:pt idx="7">
                  <c:v>0.622207764</c:v>
                </c:pt>
                <c:pt idx="8">
                  <c:v>0.63398972600000059</c:v>
                </c:pt>
                <c:pt idx="9">
                  <c:v>0.62712199000000046</c:v>
                </c:pt>
                <c:pt idx="10">
                  <c:v>0.63031914899999997</c:v>
                </c:pt>
                <c:pt idx="11">
                  <c:v>0.62812041100000071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0.6105116160000007</c:v>
                </c:pt>
                <c:pt idx="17">
                  <c:v>0.61004324800000043</c:v>
                </c:pt>
                <c:pt idx="18">
                  <c:v>0.61332160900000043</c:v>
                </c:pt>
                <c:pt idx="19">
                  <c:v>0.61468915100000043</c:v>
                </c:pt>
                <c:pt idx="20">
                  <c:v>0.62438601599999999</c:v>
                </c:pt>
                <c:pt idx="21">
                  <c:v>0.6226482070000009</c:v>
                </c:pt>
                <c:pt idx="22">
                  <c:v>0.6221827289999996</c:v>
                </c:pt>
                <c:pt idx="23">
                  <c:v>0.61636403100000003</c:v>
                </c:pt>
                <c:pt idx="24">
                  <c:v>0.62214071400000071</c:v>
                </c:pt>
                <c:pt idx="25">
                  <c:v>0.63125114500000001</c:v>
                </c:pt>
                <c:pt idx="26">
                  <c:v>0.63098761400000059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0.62102880300000074</c:v>
                </c:pt>
                <c:pt idx="30">
                  <c:v>0.62974785700000102</c:v>
                </c:pt>
                <c:pt idx="31">
                  <c:v>0.62028271700000004</c:v>
                </c:pt>
                <c:pt idx="32">
                  <c:v>0.63798721300000072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0.65387213900000041</c:v>
                </c:pt>
                <c:pt idx="38">
                  <c:v>0.65683083700000089</c:v>
                </c:pt>
                <c:pt idx="39">
                  <c:v>0.65567939300000089</c:v>
                </c:pt>
                <c:pt idx="40">
                  <c:v>0.66123609999999999</c:v>
                </c:pt>
                <c:pt idx="41">
                  <c:v>0.66422456200000046</c:v>
                </c:pt>
                <c:pt idx="42">
                  <c:v>0.66803840900000044</c:v>
                </c:pt>
                <c:pt idx="43">
                  <c:v>0.67246602899999997</c:v>
                </c:pt>
                <c:pt idx="44">
                  <c:v>0.6705244740000007</c:v>
                </c:pt>
                <c:pt idx="45">
                  <c:v>0.67262330200000076</c:v>
                </c:pt>
                <c:pt idx="46">
                  <c:v>0.67278178200000072</c:v>
                </c:pt>
                <c:pt idx="47">
                  <c:v>0.66854687700000071</c:v>
                </c:pt>
                <c:pt idx="48">
                  <c:v>0.67305395999999995</c:v>
                </c:pt>
                <c:pt idx="49">
                  <c:v>0.67812049000000074</c:v>
                </c:pt>
                <c:pt idx="50">
                  <c:v>0.68636888899999959</c:v>
                </c:pt>
                <c:pt idx="51">
                  <c:v>0.69498940300000045</c:v>
                </c:pt>
                <c:pt idx="52">
                  <c:v>0.69902182800000046</c:v>
                </c:pt>
                <c:pt idx="53">
                  <c:v>0.70040656599999929</c:v>
                </c:pt>
                <c:pt idx="54">
                  <c:v>0.69811590999999951</c:v>
                </c:pt>
                <c:pt idx="55">
                  <c:v>0.69779402500000043</c:v>
                </c:pt>
                <c:pt idx="56">
                  <c:v>0.6957809970000004</c:v>
                </c:pt>
                <c:pt idx="57">
                  <c:v>0.69801670699999996</c:v>
                </c:pt>
                <c:pt idx="58">
                  <c:v>0.70144861300000072</c:v>
                </c:pt>
                <c:pt idx="59">
                  <c:v>0.70835000000000004</c:v>
                </c:pt>
                <c:pt idx="60">
                  <c:v>0.7050000000000004</c:v>
                </c:pt>
                <c:pt idx="61">
                  <c:v>0.71170000000000044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Sheet1!$B$3:$BK$3</c:f>
              <c:numCache>
                <c:formatCode>General</c:formatCode>
                <c:ptCount val="62"/>
                <c:pt idx="0">
                  <c:v>0.18420156600000001</c:v>
                </c:pt>
                <c:pt idx="1">
                  <c:v>0.17742410800000011</c:v>
                </c:pt>
                <c:pt idx="2">
                  <c:v>0.15071169400000012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0.16638533899999999</c:v>
                </c:pt>
                <c:pt idx="6">
                  <c:v>0.16460905300000001</c:v>
                </c:pt>
                <c:pt idx="7">
                  <c:v>0.15289525000000018</c:v>
                </c:pt>
                <c:pt idx="8">
                  <c:v>0.13805650699999997</c:v>
                </c:pt>
                <c:pt idx="9">
                  <c:v>0.15495459900000011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0.15041830300000025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</c:v>
                </c:pt>
                <c:pt idx="16">
                  <c:v>0.1666878249999999</c:v>
                </c:pt>
                <c:pt idx="17">
                  <c:v>0.15449303200000025</c:v>
                </c:pt>
                <c:pt idx="18">
                  <c:v>0.15519894500000012</c:v>
                </c:pt>
                <c:pt idx="19">
                  <c:v>0.158878505</c:v>
                </c:pt>
                <c:pt idx="20">
                  <c:v>0.14677838800000018</c:v>
                </c:pt>
                <c:pt idx="21">
                  <c:v>0.15814696500000011</c:v>
                </c:pt>
                <c:pt idx="22">
                  <c:v>0.16770336899999999</c:v>
                </c:pt>
                <c:pt idx="23">
                  <c:v>0.176879115</c:v>
                </c:pt>
                <c:pt idx="24">
                  <c:v>0.166322107</c:v>
                </c:pt>
                <c:pt idx="25">
                  <c:v>0.14056298500000011</c:v>
                </c:pt>
                <c:pt idx="26">
                  <c:v>0.160035076</c:v>
                </c:pt>
                <c:pt idx="27">
                  <c:v>0.17797152799999988</c:v>
                </c:pt>
                <c:pt idx="28">
                  <c:v>0.19094951600000001</c:v>
                </c:pt>
                <c:pt idx="29">
                  <c:v>0.19237374099999988</c:v>
                </c:pt>
                <c:pt idx="30">
                  <c:v>0.17190918500000019</c:v>
                </c:pt>
                <c:pt idx="31">
                  <c:v>0.18306255599999999</c:v>
                </c:pt>
                <c:pt idx="32">
                  <c:v>0.15898192500000011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0.17455838800000012</c:v>
                </c:pt>
                <c:pt idx="36">
                  <c:v>0.16737292899999989</c:v>
                </c:pt>
                <c:pt idx="37">
                  <c:v>0.16573769099999999</c:v>
                </c:pt>
                <c:pt idx="38">
                  <c:v>0.16108540499999999</c:v>
                </c:pt>
                <c:pt idx="39">
                  <c:v>0.15959212700000011</c:v>
                </c:pt>
                <c:pt idx="40">
                  <c:v>0.14843548000000026</c:v>
                </c:pt>
                <c:pt idx="41">
                  <c:v>0.13399309100000012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0.15428810300000018</c:v>
                </c:pt>
                <c:pt idx="46">
                  <c:v>0.15821904700000025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0.17549580400000012</c:v>
                </c:pt>
                <c:pt idx="50">
                  <c:v>0.17808370600000001</c:v>
                </c:pt>
                <c:pt idx="51">
                  <c:v>0.16156598200000011</c:v>
                </c:pt>
                <c:pt idx="52">
                  <c:v>0.15475977899999999</c:v>
                </c:pt>
                <c:pt idx="53">
                  <c:v>0.15524003600000022</c:v>
                </c:pt>
                <c:pt idx="54">
                  <c:v>0.165877416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0.16256322100000001</c:v>
                </c:pt>
                <c:pt idx="58">
                  <c:v>0.14791502200000012</c:v>
                </c:pt>
                <c:pt idx="59">
                  <c:v>0.11255999999999992</c:v>
                </c:pt>
                <c:pt idx="60">
                  <c:v>0.12400000000000005</c:v>
                </c:pt>
                <c:pt idx="61">
                  <c:v>0.12300000000000005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Sheet1!$B$4:$BK$4</c:f>
              <c:numCache>
                <c:formatCode>General</c:formatCode>
                <c:ptCount val="62"/>
                <c:pt idx="0">
                  <c:v>2.383384000000004E-3</c:v>
                </c:pt>
                <c:pt idx="1">
                  <c:v>7.3681110000000001E-3</c:v>
                </c:pt>
                <c:pt idx="2">
                  <c:v>3.3491490000000018E-3</c:v>
                </c:pt>
                <c:pt idx="3">
                  <c:v>-1.8455050000000012E-3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5.486968000000007E-3</c:v>
                </c:pt>
                <c:pt idx="7">
                  <c:v>8.8917810000000048E-3</c:v>
                </c:pt>
                <c:pt idx="8">
                  <c:v>1.0702050000000009E-3</c:v>
                </c:pt>
                <c:pt idx="9">
                  <c:v>7.8957800000000041E-4</c:v>
                </c:pt>
                <c:pt idx="10">
                  <c:v>7.9787230000000139E-3</c:v>
                </c:pt>
                <c:pt idx="11">
                  <c:v>8.9941260000000068E-3</c:v>
                </c:pt>
                <c:pt idx="12">
                  <c:v>7.0001710000000038E-3</c:v>
                </c:pt>
                <c:pt idx="13">
                  <c:v>7.9313690000000145E-3</c:v>
                </c:pt>
                <c:pt idx="14">
                  <c:v>1.039783E-2</c:v>
                </c:pt>
                <c:pt idx="15">
                  <c:v>7.7875119999999999E-3</c:v>
                </c:pt>
                <c:pt idx="16">
                  <c:v>4.9511240000000038E-3</c:v>
                </c:pt>
                <c:pt idx="17">
                  <c:v>4.3248439999999996E-3</c:v>
                </c:pt>
                <c:pt idx="18">
                  <c:v>1.5388000000000001E-3</c:v>
                </c:pt>
                <c:pt idx="19">
                  <c:v>1.4221860000000008E-3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-2.7465870000000035E-3</c:v>
                </c:pt>
                <c:pt idx="23">
                  <c:v>2.9660709999999998E-3</c:v>
                </c:pt>
                <c:pt idx="24">
                  <c:v>-5.3351100000000018E-4</c:v>
                </c:pt>
                <c:pt idx="25">
                  <c:v>9.7697990000000078E-3</c:v>
                </c:pt>
                <c:pt idx="26">
                  <c:v>-8.7690500000000096E-4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-3.9976970000000032E-3</c:v>
                </c:pt>
                <c:pt idx="32">
                  <c:v>-6.1477930000000038E-3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-2.731476E-2</c:v>
                </c:pt>
                <c:pt idx="36">
                  <c:v>-2.9707853999999999E-2</c:v>
                </c:pt>
                <c:pt idx="37">
                  <c:v>-3.0613968000000019E-2</c:v>
                </c:pt>
                <c:pt idx="38">
                  <c:v>-2.1586542000000011E-2</c:v>
                </c:pt>
                <c:pt idx="39">
                  <c:v>-1.6034001999999999E-2</c:v>
                </c:pt>
                <c:pt idx="40">
                  <c:v>-1.3378157000000003E-2</c:v>
                </c:pt>
                <c:pt idx="41">
                  <c:v>-4.5059330000000002E-3</c:v>
                </c:pt>
                <c:pt idx="42">
                  <c:v>-5.1716250000000069E-3</c:v>
                </c:pt>
                <c:pt idx="43">
                  <c:v>-9.6589380000000006E-3</c:v>
                </c:pt>
                <c:pt idx="44">
                  <c:v>-1.3083611E-2</c:v>
                </c:pt>
                <c:pt idx="45">
                  <c:v>-1.2232457E-2</c:v>
                </c:pt>
                <c:pt idx="46">
                  <c:v>-1.2285514000000001E-2</c:v>
                </c:pt>
                <c:pt idx="47">
                  <c:v>-1.2169362999999992E-2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-5.2132661000000073E-2</c:v>
                </c:pt>
                <c:pt idx="55">
                  <c:v>-5.7182871000000038E-2</c:v>
                </c:pt>
                <c:pt idx="56">
                  <c:v>-5.7415160999999999E-2</c:v>
                </c:pt>
                <c:pt idx="57">
                  <c:v>-5.0704666000000037E-2</c:v>
                </c:pt>
                <c:pt idx="58">
                  <c:v>-4.9011869000000013E-2</c:v>
                </c:pt>
                <c:pt idx="59">
                  <c:v>-2.734000000000001E-2</c:v>
                </c:pt>
                <c:pt idx="60">
                  <c:v>-3.5600000000000027E-2</c:v>
                </c:pt>
                <c:pt idx="61">
                  <c:v>-3.7700000000000011E-2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Sheet1!$B$5:$BK$5</c:f>
              <c:numCache>
                <c:formatCode>General</c:formatCode>
                <c:ptCount val="62"/>
                <c:pt idx="0">
                  <c:v>0.15900578800000012</c:v>
                </c:pt>
                <c:pt idx="1">
                  <c:v>0.20070733900000018</c:v>
                </c:pt>
                <c:pt idx="2">
                  <c:v>0.23332402999999988</c:v>
                </c:pt>
                <c:pt idx="3">
                  <c:v>0.23859741600000012</c:v>
                </c:pt>
                <c:pt idx="4">
                  <c:v>0.22634069400000001</c:v>
                </c:pt>
                <c:pt idx="5">
                  <c:v>0.20834338100000019</c:v>
                </c:pt>
                <c:pt idx="6">
                  <c:v>0.20896204800000018</c:v>
                </c:pt>
                <c:pt idx="7">
                  <c:v>0.21622207800000001</c:v>
                </c:pt>
                <c:pt idx="8">
                  <c:v>0.2268835619999999</c:v>
                </c:pt>
                <c:pt idx="9">
                  <c:v>0.21713383300000011</c:v>
                </c:pt>
                <c:pt idx="10">
                  <c:v>0.21181610900000011</c:v>
                </c:pt>
                <c:pt idx="11">
                  <c:v>0.21934654900000011</c:v>
                </c:pt>
                <c:pt idx="12">
                  <c:v>0.22212736899999988</c:v>
                </c:pt>
                <c:pt idx="13">
                  <c:v>0.22078342500000001</c:v>
                </c:pt>
                <c:pt idx="14">
                  <c:v>0.21579264600000012</c:v>
                </c:pt>
                <c:pt idx="15">
                  <c:v>0.21054095400000011</c:v>
                </c:pt>
                <c:pt idx="16">
                  <c:v>0.21784943500000026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</c:v>
                </c:pt>
                <c:pt idx="20">
                  <c:v>0.22507945700000001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0.20379078300000011</c:v>
                </c:pt>
                <c:pt idx="24">
                  <c:v>0.21200400100000011</c:v>
                </c:pt>
                <c:pt idx="25">
                  <c:v>0.21841607100000018</c:v>
                </c:pt>
                <c:pt idx="26">
                  <c:v>0.20990902100000011</c:v>
                </c:pt>
                <c:pt idx="27">
                  <c:v>0.20398010000000011</c:v>
                </c:pt>
                <c:pt idx="28">
                  <c:v>0.19775045799999999</c:v>
                </c:pt>
                <c:pt idx="29">
                  <c:v>0.19541800000000012</c:v>
                </c:pt>
                <c:pt idx="30">
                  <c:v>0.20304149800000013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0.20749165400000011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0.21100413800000012</c:v>
                </c:pt>
                <c:pt idx="38">
                  <c:v>0.203689907</c:v>
                </c:pt>
                <c:pt idx="39">
                  <c:v>0.20076248200000019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0.19419863800000001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0.18128468500000011</c:v>
                </c:pt>
                <c:pt idx="47">
                  <c:v>0.17694781800000012</c:v>
                </c:pt>
                <c:pt idx="48">
                  <c:v>0.17354864400000011</c:v>
                </c:pt>
                <c:pt idx="49">
                  <c:v>0.17440530300000018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0.18636009100000012</c:v>
                </c:pt>
                <c:pt idx="53">
                  <c:v>0.18960519100000012</c:v>
                </c:pt>
                <c:pt idx="54">
                  <c:v>0.18813933500000019</c:v>
                </c:pt>
                <c:pt idx="55">
                  <c:v>0.18751582500000011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0.19964823400000012</c:v>
                </c:pt>
                <c:pt idx="59">
                  <c:v>0.20645000000000011</c:v>
                </c:pt>
                <c:pt idx="60">
                  <c:v>0.20669999999999999</c:v>
                </c:pt>
                <c:pt idx="61">
                  <c:v>0.20300000000000001</c:v>
                </c:pt>
              </c:numCache>
            </c:numRef>
          </c:yVal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Sheet1!$B$1:$BK$1</c:f>
              <c:numCache>
                <c:formatCode>General</c:formatCode>
                <c:ptCount val="6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</c:numCache>
            </c:numRef>
          </c:xVal>
          <c:yVal>
            <c:numRef>
              <c:f>Sheet1!$B$6:$BK$6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yVal>
        </c:ser>
        <c:axId val="134152192"/>
        <c:axId val="134153728"/>
      </c:scatterChart>
      <c:valAx>
        <c:axId val="134152192"/>
        <c:scaling>
          <c:orientation val="minMax"/>
          <c:max val="2011"/>
          <c:min val="195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4153728"/>
        <c:crossesAt val="-100"/>
        <c:crossBetween val="midCat"/>
      </c:valAx>
      <c:valAx>
        <c:axId val="13415372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0.0" sourceLinked="0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4152192"/>
        <c:crosses val="autoZero"/>
        <c:crossBetween val="midCat"/>
      </c:valAx>
      <c:spPr>
        <a:noFill/>
        <a:ln w="13185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+mj-lt"/>
          <a:ea typeface="Times New Roman"/>
          <a:cs typeface="Times New Roman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964339563937504"/>
          <c:y val="7.3459715639810422E-2"/>
          <c:w val="0.7883087619366721"/>
          <c:h val="0.82197079891158964"/>
        </c:manualLayout>
      </c:layout>
      <c:lineChart>
        <c:grouping val="standard"/>
        <c:ser>
          <c:idx val="0"/>
          <c:order val="0"/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Sheet1!$A$12:$A$269</c:f>
              <c:numCache>
                <c:formatCode>m/d/yyyy</c:formatCode>
                <c:ptCount val="258"/>
                <c:pt idx="0">
                  <c:v>17533</c:v>
                </c:pt>
                <c:pt idx="1">
                  <c:v>17624</c:v>
                </c:pt>
                <c:pt idx="2">
                  <c:v>17715</c:v>
                </c:pt>
                <c:pt idx="3">
                  <c:v>17807</c:v>
                </c:pt>
                <c:pt idx="4">
                  <c:v>17899</c:v>
                </c:pt>
                <c:pt idx="5">
                  <c:v>17989</c:v>
                </c:pt>
                <c:pt idx="6">
                  <c:v>18080</c:v>
                </c:pt>
                <c:pt idx="7">
                  <c:v>18172</c:v>
                </c:pt>
                <c:pt idx="8">
                  <c:v>18264</c:v>
                </c:pt>
                <c:pt idx="9">
                  <c:v>18354</c:v>
                </c:pt>
                <c:pt idx="10">
                  <c:v>18445</c:v>
                </c:pt>
                <c:pt idx="11">
                  <c:v>18537</c:v>
                </c:pt>
                <c:pt idx="12">
                  <c:v>18629</c:v>
                </c:pt>
                <c:pt idx="13">
                  <c:v>18719</c:v>
                </c:pt>
                <c:pt idx="14">
                  <c:v>18810</c:v>
                </c:pt>
                <c:pt idx="15">
                  <c:v>18902</c:v>
                </c:pt>
                <c:pt idx="16">
                  <c:v>18994</c:v>
                </c:pt>
                <c:pt idx="17">
                  <c:v>19085</c:v>
                </c:pt>
                <c:pt idx="18">
                  <c:v>19176</c:v>
                </c:pt>
                <c:pt idx="19">
                  <c:v>19268</c:v>
                </c:pt>
                <c:pt idx="20">
                  <c:v>19360</c:v>
                </c:pt>
                <c:pt idx="21">
                  <c:v>19450</c:v>
                </c:pt>
                <c:pt idx="22">
                  <c:v>19541</c:v>
                </c:pt>
                <c:pt idx="23">
                  <c:v>19633</c:v>
                </c:pt>
                <c:pt idx="24">
                  <c:v>19725</c:v>
                </c:pt>
                <c:pt idx="25">
                  <c:v>19815</c:v>
                </c:pt>
                <c:pt idx="26">
                  <c:v>19906</c:v>
                </c:pt>
                <c:pt idx="27">
                  <c:v>19998</c:v>
                </c:pt>
                <c:pt idx="28">
                  <c:v>20090</c:v>
                </c:pt>
                <c:pt idx="29">
                  <c:v>20180</c:v>
                </c:pt>
                <c:pt idx="30">
                  <c:v>20271</c:v>
                </c:pt>
                <c:pt idx="31">
                  <c:v>20363</c:v>
                </c:pt>
                <c:pt idx="32">
                  <c:v>20455</c:v>
                </c:pt>
                <c:pt idx="33">
                  <c:v>20546</c:v>
                </c:pt>
                <c:pt idx="34">
                  <c:v>20637</c:v>
                </c:pt>
                <c:pt idx="35">
                  <c:v>20729</c:v>
                </c:pt>
                <c:pt idx="36">
                  <c:v>20821</c:v>
                </c:pt>
                <c:pt idx="37">
                  <c:v>20911</c:v>
                </c:pt>
                <c:pt idx="38">
                  <c:v>21002</c:v>
                </c:pt>
                <c:pt idx="39">
                  <c:v>21094</c:v>
                </c:pt>
                <c:pt idx="40">
                  <c:v>21186</c:v>
                </c:pt>
                <c:pt idx="41">
                  <c:v>21276</c:v>
                </c:pt>
                <c:pt idx="42">
                  <c:v>21367</c:v>
                </c:pt>
                <c:pt idx="43">
                  <c:v>21459</c:v>
                </c:pt>
                <c:pt idx="44">
                  <c:v>21551</c:v>
                </c:pt>
                <c:pt idx="45">
                  <c:v>21641</c:v>
                </c:pt>
                <c:pt idx="46">
                  <c:v>21732</c:v>
                </c:pt>
                <c:pt idx="47">
                  <c:v>21824</c:v>
                </c:pt>
                <c:pt idx="48">
                  <c:v>21916</c:v>
                </c:pt>
                <c:pt idx="49">
                  <c:v>22007</c:v>
                </c:pt>
                <c:pt idx="50">
                  <c:v>22098</c:v>
                </c:pt>
                <c:pt idx="51">
                  <c:v>22190</c:v>
                </c:pt>
                <c:pt idx="52">
                  <c:v>22282</c:v>
                </c:pt>
                <c:pt idx="53">
                  <c:v>22372</c:v>
                </c:pt>
                <c:pt idx="54">
                  <c:v>22463</c:v>
                </c:pt>
                <c:pt idx="55">
                  <c:v>22555</c:v>
                </c:pt>
                <c:pt idx="56">
                  <c:v>22647</c:v>
                </c:pt>
                <c:pt idx="57">
                  <c:v>22737</c:v>
                </c:pt>
                <c:pt idx="58">
                  <c:v>22828</c:v>
                </c:pt>
                <c:pt idx="59">
                  <c:v>22920</c:v>
                </c:pt>
                <c:pt idx="60">
                  <c:v>23012</c:v>
                </c:pt>
                <c:pt idx="61">
                  <c:v>23102</c:v>
                </c:pt>
                <c:pt idx="62">
                  <c:v>23193</c:v>
                </c:pt>
                <c:pt idx="63">
                  <c:v>23285</c:v>
                </c:pt>
                <c:pt idx="64">
                  <c:v>23377</c:v>
                </c:pt>
                <c:pt idx="65">
                  <c:v>23468</c:v>
                </c:pt>
                <c:pt idx="66">
                  <c:v>23559</c:v>
                </c:pt>
                <c:pt idx="67">
                  <c:v>23651</c:v>
                </c:pt>
                <c:pt idx="68">
                  <c:v>23743</c:v>
                </c:pt>
                <c:pt idx="69">
                  <c:v>23833</c:v>
                </c:pt>
                <c:pt idx="70">
                  <c:v>23924</c:v>
                </c:pt>
                <c:pt idx="71">
                  <c:v>24016</c:v>
                </c:pt>
                <c:pt idx="72">
                  <c:v>24108</c:v>
                </c:pt>
                <c:pt idx="73">
                  <c:v>24198</c:v>
                </c:pt>
                <c:pt idx="74">
                  <c:v>24289</c:v>
                </c:pt>
                <c:pt idx="75">
                  <c:v>24381</c:v>
                </c:pt>
                <c:pt idx="76">
                  <c:v>24473</c:v>
                </c:pt>
                <c:pt idx="77">
                  <c:v>24563</c:v>
                </c:pt>
                <c:pt idx="78">
                  <c:v>24654</c:v>
                </c:pt>
                <c:pt idx="79">
                  <c:v>24746</c:v>
                </c:pt>
                <c:pt idx="80">
                  <c:v>24838</c:v>
                </c:pt>
                <c:pt idx="81">
                  <c:v>24929</c:v>
                </c:pt>
                <c:pt idx="82">
                  <c:v>25020</c:v>
                </c:pt>
                <c:pt idx="83">
                  <c:v>25112</c:v>
                </c:pt>
                <c:pt idx="84">
                  <c:v>25204</c:v>
                </c:pt>
                <c:pt idx="85">
                  <c:v>25294</c:v>
                </c:pt>
                <c:pt idx="86">
                  <c:v>25385</c:v>
                </c:pt>
                <c:pt idx="87">
                  <c:v>25477</c:v>
                </c:pt>
                <c:pt idx="88">
                  <c:v>25569</c:v>
                </c:pt>
                <c:pt idx="89">
                  <c:v>25659</c:v>
                </c:pt>
                <c:pt idx="90">
                  <c:v>25750</c:v>
                </c:pt>
                <c:pt idx="91">
                  <c:v>25842</c:v>
                </c:pt>
                <c:pt idx="92">
                  <c:v>25934</c:v>
                </c:pt>
                <c:pt idx="93">
                  <c:v>26024</c:v>
                </c:pt>
                <c:pt idx="94">
                  <c:v>26115</c:v>
                </c:pt>
                <c:pt idx="95">
                  <c:v>26207</c:v>
                </c:pt>
                <c:pt idx="96">
                  <c:v>26299</c:v>
                </c:pt>
                <c:pt idx="97">
                  <c:v>26390</c:v>
                </c:pt>
                <c:pt idx="98">
                  <c:v>26481</c:v>
                </c:pt>
                <c:pt idx="99">
                  <c:v>26573</c:v>
                </c:pt>
                <c:pt idx="100">
                  <c:v>26665</c:v>
                </c:pt>
                <c:pt idx="101">
                  <c:v>26755</c:v>
                </c:pt>
                <c:pt idx="102">
                  <c:v>26846</c:v>
                </c:pt>
                <c:pt idx="103">
                  <c:v>26938</c:v>
                </c:pt>
                <c:pt idx="104">
                  <c:v>27030</c:v>
                </c:pt>
                <c:pt idx="105">
                  <c:v>27120</c:v>
                </c:pt>
                <c:pt idx="106">
                  <c:v>27211</c:v>
                </c:pt>
                <c:pt idx="107">
                  <c:v>27303</c:v>
                </c:pt>
                <c:pt idx="108">
                  <c:v>27395</c:v>
                </c:pt>
                <c:pt idx="109">
                  <c:v>27485</c:v>
                </c:pt>
                <c:pt idx="110">
                  <c:v>27576</c:v>
                </c:pt>
                <c:pt idx="111">
                  <c:v>27668</c:v>
                </c:pt>
                <c:pt idx="112">
                  <c:v>27760</c:v>
                </c:pt>
                <c:pt idx="113">
                  <c:v>27851</c:v>
                </c:pt>
                <c:pt idx="114">
                  <c:v>27942</c:v>
                </c:pt>
                <c:pt idx="115">
                  <c:v>28034</c:v>
                </c:pt>
                <c:pt idx="116">
                  <c:v>28126</c:v>
                </c:pt>
                <c:pt idx="117">
                  <c:v>28216</c:v>
                </c:pt>
                <c:pt idx="118">
                  <c:v>28307</c:v>
                </c:pt>
                <c:pt idx="119">
                  <c:v>28399</c:v>
                </c:pt>
                <c:pt idx="120">
                  <c:v>28491</c:v>
                </c:pt>
                <c:pt idx="121">
                  <c:v>28581</c:v>
                </c:pt>
                <c:pt idx="122">
                  <c:v>28672</c:v>
                </c:pt>
                <c:pt idx="123">
                  <c:v>28764</c:v>
                </c:pt>
                <c:pt idx="124">
                  <c:v>28856</c:v>
                </c:pt>
                <c:pt idx="125">
                  <c:v>28946</c:v>
                </c:pt>
                <c:pt idx="126">
                  <c:v>29037</c:v>
                </c:pt>
                <c:pt idx="127">
                  <c:v>29129</c:v>
                </c:pt>
                <c:pt idx="128">
                  <c:v>29221</c:v>
                </c:pt>
                <c:pt idx="129">
                  <c:v>29312</c:v>
                </c:pt>
                <c:pt idx="130">
                  <c:v>29403</c:v>
                </c:pt>
                <c:pt idx="131">
                  <c:v>29495</c:v>
                </c:pt>
                <c:pt idx="132">
                  <c:v>29587</c:v>
                </c:pt>
                <c:pt idx="133">
                  <c:v>29677</c:v>
                </c:pt>
                <c:pt idx="134">
                  <c:v>29768</c:v>
                </c:pt>
                <c:pt idx="135">
                  <c:v>29860</c:v>
                </c:pt>
                <c:pt idx="136">
                  <c:v>29952</c:v>
                </c:pt>
                <c:pt idx="137">
                  <c:v>30042</c:v>
                </c:pt>
                <c:pt idx="138">
                  <c:v>30133</c:v>
                </c:pt>
                <c:pt idx="139">
                  <c:v>30225</c:v>
                </c:pt>
                <c:pt idx="140">
                  <c:v>30317</c:v>
                </c:pt>
                <c:pt idx="141">
                  <c:v>30407</c:v>
                </c:pt>
                <c:pt idx="142">
                  <c:v>30498</c:v>
                </c:pt>
                <c:pt idx="143">
                  <c:v>30590</c:v>
                </c:pt>
                <c:pt idx="144">
                  <c:v>30682</c:v>
                </c:pt>
                <c:pt idx="145">
                  <c:v>30773</c:v>
                </c:pt>
                <c:pt idx="146">
                  <c:v>30864</c:v>
                </c:pt>
                <c:pt idx="147">
                  <c:v>30956</c:v>
                </c:pt>
                <c:pt idx="148">
                  <c:v>31048</c:v>
                </c:pt>
                <c:pt idx="149">
                  <c:v>31138</c:v>
                </c:pt>
                <c:pt idx="150">
                  <c:v>31229</c:v>
                </c:pt>
                <c:pt idx="151">
                  <c:v>31321</c:v>
                </c:pt>
                <c:pt idx="152">
                  <c:v>31413</c:v>
                </c:pt>
                <c:pt idx="153">
                  <c:v>31503</c:v>
                </c:pt>
                <c:pt idx="154">
                  <c:v>31594</c:v>
                </c:pt>
                <c:pt idx="155">
                  <c:v>31686</c:v>
                </c:pt>
                <c:pt idx="156">
                  <c:v>31778</c:v>
                </c:pt>
                <c:pt idx="157">
                  <c:v>31868</c:v>
                </c:pt>
                <c:pt idx="158">
                  <c:v>31959</c:v>
                </c:pt>
                <c:pt idx="159">
                  <c:v>32051</c:v>
                </c:pt>
                <c:pt idx="160">
                  <c:v>32143</c:v>
                </c:pt>
                <c:pt idx="161">
                  <c:v>32234</c:v>
                </c:pt>
                <c:pt idx="162">
                  <c:v>32325</c:v>
                </c:pt>
                <c:pt idx="163">
                  <c:v>32417</c:v>
                </c:pt>
                <c:pt idx="164">
                  <c:v>32509</c:v>
                </c:pt>
                <c:pt idx="165">
                  <c:v>32599</c:v>
                </c:pt>
                <c:pt idx="166">
                  <c:v>32690</c:v>
                </c:pt>
                <c:pt idx="167">
                  <c:v>32782</c:v>
                </c:pt>
                <c:pt idx="168">
                  <c:v>32874</c:v>
                </c:pt>
                <c:pt idx="169">
                  <c:v>32964</c:v>
                </c:pt>
                <c:pt idx="170">
                  <c:v>33055</c:v>
                </c:pt>
                <c:pt idx="171">
                  <c:v>33147</c:v>
                </c:pt>
                <c:pt idx="172">
                  <c:v>33239</c:v>
                </c:pt>
                <c:pt idx="173">
                  <c:v>33329</c:v>
                </c:pt>
                <c:pt idx="174">
                  <c:v>33420</c:v>
                </c:pt>
                <c:pt idx="175">
                  <c:v>33512</c:v>
                </c:pt>
                <c:pt idx="176">
                  <c:v>33604</c:v>
                </c:pt>
                <c:pt idx="177">
                  <c:v>33695</c:v>
                </c:pt>
                <c:pt idx="178">
                  <c:v>33786</c:v>
                </c:pt>
                <c:pt idx="179">
                  <c:v>33878</c:v>
                </c:pt>
                <c:pt idx="180">
                  <c:v>33970</c:v>
                </c:pt>
                <c:pt idx="181">
                  <c:v>34060</c:v>
                </c:pt>
                <c:pt idx="182">
                  <c:v>34151</c:v>
                </c:pt>
                <c:pt idx="183">
                  <c:v>34243</c:v>
                </c:pt>
                <c:pt idx="184">
                  <c:v>34335</c:v>
                </c:pt>
                <c:pt idx="185">
                  <c:v>34425</c:v>
                </c:pt>
                <c:pt idx="186">
                  <c:v>34516</c:v>
                </c:pt>
                <c:pt idx="187">
                  <c:v>34608</c:v>
                </c:pt>
                <c:pt idx="188">
                  <c:v>34700</c:v>
                </c:pt>
                <c:pt idx="189">
                  <c:v>34790</c:v>
                </c:pt>
                <c:pt idx="190">
                  <c:v>34881</c:v>
                </c:pt>
                <c:pt idx="191">
                  <c:v>34973</c:v>
                </c:pt>
                <c:pt idx="192">
                  <c:v>35065</c:v>
                </c:pt>
                <c:pt idx="193">
                  <c:v>35156</c:v>
                </c:pt>
                <c:pt idx="194">
                  <c:v>35247</c:v>
                </c:pt>
                <c:pt idx="195">
                  <c:v>35339</c:v>
                </c:pt>
                <c:pt idx="196">
                  <c:v>35431</c:v>
                </c:pt>
                <c:pt idx="197">
                  <c:v>35521</c:v>
                </c:pt>
                <c:pt idx="198">
                  <c:v>35612</c:v>
                </c:pt>
                <c:pt idx="199">
                  <c:v>35704</c:v>
                </c:pt>
                <c:pt idx="200">
                  <c:v>35796</c:v>
                </c:pt>
                <c:pt idx="201">
                  <c:v>35886</c:v>
                </c:pt>
                <c:pt idx="202">
                  <c:v>35977</c:v>
                </c:pt>
                <c:pt idx="203">
                  <c:v>36069</c:v>
                </c:pt>
                <c:pt idx="204">
                  <c:v>36161</c:v>
                </c:pt>
                <c:pt idx="205">
                  <c:v>36251</c:v>
                </c:pt>
                <c:pt idx="206">
                  <c:v>36342</c:v>
                </c:pt>
                <c:pt idx="207">
                  <c:v>36434</c:v>
                </c:pt>
                <c:pt idx="208">
                  <c:v>36526</c:v>
                </c:pt>
                <c:pt idx="209">
                  <c:v>36617</c:v>
                </c:pt>
                <c:pt idx="210">
                  <c:v>36708</c:v>
                </c:pt>
                <c:pt idx="211">
                  <c:v>36800</c:v>
                </c:pt>
                <c:pt idx="212">
                  <c:v>36892</c:v>
                </c:pt>
                <c:pt idx="213">
                  <c:v>36982</c:v>
                </c:pt>
                <c:pt idx="214">
                  <c:v>37073</c:v>
                </c:pt>
                <c:pt idx="215">
                  <c:v>37165</c:v>
                </c:pt>
                <c:pt idx="216">
                  <c:v>37257</c:v>
                </c:pt>
                <c:pt idx="217">
                  <c:v>37347</c:v>
                </c:pt>
                <c:pt idx="218">
                  <c:v>37438</c:v>
                </c:pt>
                <c:pt idx="219">
                  <c:v>37530</c:v>
                </c:pt>
                <c:pt idx="220">
                  <c:v>37622</c:v>
                </c:pt>
                <c:pt idx="221">
                  <c:v>37712</c:v>
                </c:pt>
                <c:pt idx="222">
                  <c:v>37803</c:v>
                </c:pt>
                <c:pt idx="223">
                  <c:v>37895</c:v>
                </c:pt>
                <c:pt idx="224">
                  <c:v>37987</c:v>
                </c:pt>
                <c:pt idx="225">
                  <c:v>38078</c:v>
                </c:pt>
                <c:pt idx="226">
                  <c:v>38169</c:v>
                </c:pt>
                <c:pt idx="227">
                  <c:v>38261</c:v>
                </c:pt>
                <c:pt idx="228">
                  <c:v>38353</c:v>
                </c:pt>
                <c:pt idx="229">
                  <c:v>38443</c:v>
                </c:pt>
                <c:pt idx="230">
                  <c:v>38534</c:v>
                </c:pt>
                <c:pt idx="231">
                  <c:v>38626</c:v>
                </c:pt>
                <c:pt idx="232">
                  <c:v>38718</c:v>
                </c:pt>
                <c:pt idx="233">
                  <c:v>38808</c:v>
                </c:pt>
                <c:pt idx="234">
                  <c:v>38899</c:v>
                </c:pt>
                <c:pt idx="235">
                  <c:v>38991</c:v>
                </c:pt>
                <c:pt idx="236">
                  <c:v>39083</c:v>
                </c:pt>
                <c:pt idx="237">
                  <c:v>39173</c:v>
                </c:pt>
                <c:pt idx="238">
                  <c:v>39264</c:v>
                </c:pt>
                <c:pt idx="239">
                  <c:v>39356</c:v>
                </c:pt>
                <c:pt idx="240">
                  <c:v>39448</c:v>
                </c:pt>
                <c:pt idx="241">
                  <c:v>39539</c:v>
                </c:pt>
                <c:pt idx="242">
                  <c:v>39630</c:v>
                </c:pt>
                <c:pt idx="243">
                  <c:v>39722</c:v>
                </c:pt>
                <c:pt idx="244">
                  <c:v>39814</c:v>
                </c:pt>
                <c:pt idx="245">
                  <c:v>39904</c:v>
                </c:pt>
                <c:pt idx="246">
                  <c:v>39995</c:v>
                </c:pt>
                <c:pt idx="247">
                  <c:v>40087</c:v>
                </c:pt>
                <c:pt idx="248">
                  <c:v>40179</c:v>
                </c:pt>
                <c:pt idx="249">
                  <c:v>40269</c:v>
                </c:pt>
                <c:pt idx="250">
                  <c:v>40360</c:v>
                </c:pt>
                <c:pt idx="251">
                  <c:v>40452</c:v>
                </c:pt>
                <c:pt idx="252">
                  <c:v>40544</c:v>
                </c:pt>
                <c:pt idx="253">
                  <c:v>40634</c:v>
                </c:pt>
                <c:pt idx="254">
                  <c:v>40725</c:v>
                </c:pt>
                <c:pt idx="255">
                  <c:v>40817</c:v>
                </c:pt>
                <c:pt idx="256">
                  <c:v>40909</c:v>
                </c:pt>
                <c:pt idx="257">
                  <c:v>41000</c:v>
                </c:pt>
              </c:numCache>
            </c:numRef>
          </c:cat>
          <c:val>
            <c:numRef>
              <c:f>Sheet1!$C$12:$C$269</c:f>
              <c:numCache>
                <c:formatCode>0.0</c:formatCode>
                <c:ptCount val="258"/>
                <c:pt idx="0">
                  <c:v>2.8858643474332077</c:v>
                </c:pt>
                <c:pt idx="1">
                  <c:v>4.9377828054298734</c:v>
                </c:pt>
                <c:pt idx="2">
                  <c:v>5.5929804698556298</c:v>
                </c:pt>
                <c:pt idx="3">
                  <c:v>4.1766575586906773</c:v>
                </c:pt>
                <c:pt idx="4">
                  <c:v>1.1197716544077299</c:v>
                </c:pt>
                <c:pt idx="5">
                  <c:v>-1.0672128496739053</c:v>
                </c:pt>
                <c:pt idx="6">
                  <c:v>-0.49321824907522238</c:v>
                </c:pt>
                <c:pt idx="7">
                  <c:v>-1.5790600578096547</c:v>
                </c:pt>
                <c:pt idx="8">
                  <c:v>3.8432309195526981</c:v>
                </c:pt>
                <c:pt idx="9">
                  <c:v>7.3930809043857275</c:v>
                </c:pt>
                <c:pt idx="10">
                  <c:v>10.360433166316474</c:v>
                </c:pt>
                <c:pt idx="11">
                  <c:v>13.362701908957417</c:v>
                </c:pt>
                <c:pt idx="12">
                  <c:v>10.334553058024051</c:v>
                </c:pt>
                <c:pt idx="13">
                  <c:v>8.8524756493506445</c:v>
                </c:pt>
                <c:pt idx="14">
                  <c:v>6.8394844756883399</c:v>
                </c:pt>
                <c:pt idx="15">
                  <c:v>5.1717520629437574</c:v>
                </c:pt>
                <c:pt idx="16">
                  <c:v>4.9083242526176285</c:v>
                </c:pt>
                <c:pt idx="17">
                  <c:v>3.3089434683320151</c:v>
                </c:pt>
                <c:pt idx="18">
                  <c:v>1.9693854238062494</c:v>
                </c:pt>
                <c:pt idx="19">
                  <c:v>5.1592008028464642</c:v>
                </c:pt>
                <c:pt idx="20">
                  <c:v>6.0560899607099206</c:v>
                </c:pt>
                <c:pt idx="21">
                  <c:v>6.7442594848197865</c:v>
                </c:pt>
                <c:pt idx="22">
                  <c:v>5.3862699408496377</c:v>
                </c:pt>
                <c:pt idx="23">
                  <c:v>0.4034182102112373</c:v>
                </c:pt>
                <c:pt idx="24">
                  <c:v>-1.9119400442854759</c:v>
                </c:pt>
                <c:pt idx="25">
                  <c:v>-2.5272588961203546</c:v>
                </c:pt>
                <c:pt idx="26">
                  <c:v>-0.82490007653712805</c:v>
                </c:pt>
                <c:pt idx="27">
                  <c:v>2.7866586019182655</c:v>
                </c:pt>
                <c:pt idx="28">
                  <c:v>6.2600390709789355</c:v>
                </c:pt>
                <c:pt idx="29">
                  <c:v>7.8780783905653804</c:v>
                </c:pt>
                <c:pt idx="30">
                  <c:v>8.103241296518604</c:v>
                </c:pt>
                <c:pt idx="31">
                  <c:v>6.5739145054852743</c:v>
                </c:pt>
                <c:pt idx="32">
                  <c:v>3.1131266086530407</c:v>
                </c:pt>
                <c:pt idx="33">
                  <c:v>2.2386560025722479</c:v>
                </c:pt>
                <c:pt idx="34">
                  <c:v>0.76148171650669616</c:v>
                </c:pt>
                <c:pt idx="35">
                  <c:v>1.8379017945178378</c:v>
                </c:pt>
                <c:pt idx="36">
                  <c:v>2.931970363326597</c:v>
                </c:pt>
                <c:pt idx="37">
                  <c:v>1.8830096705715782</c:v>
                </c:pt>
                <c:pt idx="38">
                  <c:v>2.9914193497599038</c:v>
                </c:pt>
                <c:pt idx="39">
                  <c:v>0.27109716897100178</c:v>
                </c:pt>
                <c:pt idx="40">
                  <c:v>-3.0370684014011329</c:v>
                </c:pt>
                <c:pt idx="41">
                  <c:v>-2.2070455685457402</c:v>
                </c:pt>
                <c:pt idx="42">
                  <c:v>-0.86753802644652434</c:v>
                </c:pt>
                <c:pt idx="43">
                  <c:v>2.5182495847978243</c:v>
                </c:pt>
                <c:pt idx="44">
                  <c:v>7.5029773719730075</c:v>
                </c:pt>
                <c:pt idx="45">
                  <c:v>9.544288814361801</c:v>
                </c:pt>
                <c:pt idx="46">
                  <c:v>6.9085161340066925</c:v>
                </c:pt>
                <c:pt idx="47">
                  <c:v>4.8412010699619525</c:v>
                </c:pt>
                <c:pt idx="48">
                  <c:v>5.0701624815362045</c:v>
                </c:pt>
                <c:pt idx="49">
                  <c:v>2.0025932862699958</c:v>
                </c:pt>
                <c:pt idx="50">
                  <c:v>2.2898561177022048</c:v>
                </c:pt>
                <c:pt idx="51">
                  <c:v>0.62526951272099451</c:v>
                </c:pt>
                <c:pt idx="52">
                  <c:v>-0.9981372790215487</c:v>
                </c:pt>
                <c:pt idx="53">
                  <c:v>1.3276836158192078</c:v>
                </c:pt>
                <c:pt idx="54">
                  <c:v>2.7956003666361311</c:v>
                </c:pt>
                <c:pt idx="55">
                  <c:v>6.2531247768016662</c:v>
                </c:pt>
                <c:pt idx="56">
                  <c:v>7.5189037594518782</c:v>
                </c:pt>
                <c:pt idx="57">
                  <c:v>6.7082520211876382</c:v>
                </c:pt>
                <c:pt idx="58">
                  <c:v>5.9844301930793309</c:v>
                </c:pt>
                <c:pt idx="59">
                  <c:v>4.120592881390106</c:v>
                </c:pt>
                <c:pt idx="60">
                  <c:v>3.6220160464885982</c:v>
                </c:pt>
                <c:pt idx="61">
                  <c:v>3.7751869631951873</c:v>
                </c:pt>
                <c:pt idx="62">
                  <c:v>4.7631374579342385</c:v>
                </c:pt>
                <c:pt idx="63">
                  <c:v>5.3035927563833463</c:v>
                </c:pt>
                <c:pt idx="64">
                  <c:v>6.2770838643894944</c:v>
                </c:pt>
                <c:pt idx="65">
                  <c:v>6.1679831324542977</c:v>
                </c:pt>
                <c:pt idx="66">
                  <c:v>5.618359278477886</c:v>
                </c:pt>
                <c:pt idx="67">
                  <c:v>5.113113849549392</c:v>
                </c:pt>
                <c:pt idx="68">
                  <c:v>5.3336931102716409</c:v>
                </c:pt>
                <c:pt idx="69">
                  <c:v>5.548803983756728</c:v>
                </c:pt>
                <c:pt idx="70">
                  <c:v>6.2494516742213779</c:v>
                </c:pt>
                <c:pt idx="71">
                  <c:v>8.5097696121318123</c:v>
                </c:pt>
                <c:pt idx="72">
                  <c:v>8.5076708507670702</c:v>
                </c:pt>
                <c:pt idx="73">
                  <c:v>7.4138560476284043</c:v>
                </c:pt>
                <c:pt idx="74">
                  <c:v>5.967191456567206</c:v>
                </c:pt>
                <c:pt idx="75">
                  <c:v>4.3109008815308325</c:v>
                </c:pt>
                <c:pt idx="76">
                  <c:v>2.7070982634699092</c:v>
                </c:pt>
                <c:pt idx="77">
                  <c:v>2.3869905095557975</c:v>
                </c:pt>
                <c:pt idx="78">
                  <c:v>2.5324675324675407</c:v>
                </c:pt>
                <c:pt idx="79">
                  <c:v>2.4837679068329384</c:v>
                </c:pt>
                <c:pt idx="80">
                  <c:v>3.6803391735199553</c:v>
                </c:pt>
                <c:pt idx="81">
                  <c:v>5.4210714468106991</c:v>
                </c:pt>
                <c:pt idx="82">
                  <c:v>5.299556681443951</c:v>
                </c:pt>
                <c:pt idx="83">
                  <c:v>4.9552493966210909</c:v>
                </c:pt>
                <c:pt idx="84">
                  <c:v>4.4586771769922429</c:v>
                </c:pt>
                <c:pt idx="85">
                  <c:v>3.0107787331960827</c:v>
                </c:pt>
                <c:pt idx="86">
                  <c:v>2.9590781148507173</c:v>
                </c:pt>
                <c:pt idx="87">
                  <c:v>2.0336790667593085</c:v>
                </c:pt>
                <c:pt idx="88">
                  <c:v>0.29241834689304225</c:v>
                </c:pt>
                <c:pt idx="89">
                  <c:v>0.18575996990217739</c:v>
                </c:pt>
                <c:pt idx="90">
                  <c:v>0.44161973970140433</c:v>
                </c:pt>
                <c:pt idx="91">
                  <c:v>-0.15494412620904466</c:v>
                </c:pt>
                <c:pt idx="92">
                  <c:v>2.7604693268123115</c:v>
                </c:pt>
                <c:pt idx="93">
                  <c:v>3.1544112469782193</c:v>
                </c:pt>
                <c:pt idx="94">
                  <c:v>3.0614618713069164</c:v>
                </c:pt>
                <c:pt idx="95">
                  <c:v>4.4556783446978718</c:v>
                </c:pt>
                <c:pt idx="96">
                  <c:v>3.4688694139990179</c:v>
                </c:pt>
                <c:pt idx="97">
                  <c:v>5.3241109417305434</c:v>
                </c:pt>
                <c:pt idx="98">
                  <c:v>5.4918513836847138</c:v>
                </c:pt>
                <c:pt idx="99">
                  <c:v>6.9330332020258973</c:v>
                </c:pt>
                <c:pt idx="100">
                  <c:v>7.7423207058979804</c:v>
                </c:pt>
                <c:pt idx="101">
                  <c:v>6.4656196668898769</c:v>
                </c:pt>
                <c:pt idx="102">
                  <c:v>4.8914090082379458</c:v>
                </c:pt>
                <c:pt idx="103">
                  <c:v>4.1742974423744972</c:v>
                </c:pt>
                <c:pt idx="104">
                  <c:v>0.68555008210180468</c:v>
                </c:pt>
                <c:pt idx="105">
                  <c:v>-0.21102183264344321</c:v>
                </c:pt>
                <c:pt idx="106">
                  <c:v>-0.66706105546604555</c:v>
                </c:pt>
                <c:pt idx="107">
                  <c:v>-1.9924021985127784</c:v>
                </c:pt>
                <c:pt idx="108">
                  <c:v>-2.3280466424756341</c:v>
                </c:pt>
                <c:pt idx="109">
                  <c:v>-1.8340788938592922</c:v>
                </c:pt>
                <c:pt idx="110">
                  <c:v>0.81529551895511754</c:v>
                </c:pt>
                <c:pt idx="111">
                  <c:v>2.5380396684672846</c:v>
                </c:pt>
                <c:pt idx="112">
                  <c:v>6.1592085490065074</c:v>
                </c:pt>
                <c:pt idx="113">
                  <c:v>6.1477277434856425</c:v>
                </c:pt>
                <c:pt idx="114">
                  <c:v>4.9011020349962324</c:v>
                </c:pt>
                <c:pt idx="115">
                  <c:v>4.2989564273218965</c:v>
                </c:pt>
                <c:pt idx="116">
                  <c:v>3.1653657865245788</c:v>
                </c:pt>
                <c:pt idx="117">
                  <c:v>4.4296140186551147</c:v>
                </c:pt>
                <c:pt idx="118">
                  <c:v>5.7789774161601803</c:v>
                </c:pt>
                <c:pt idx="119">
                  <c:v>4.9931560987835288</c:v>
                </c:pt>
                <c:pt idx="120">
                  <c:v>4.1430831094086518</c:v>
                </c:pt>
                <c:pt idx="121">
                  <c:v>6.1308767471410341</c:v>
                </c:pt>
                <c:pt idx="122">
                  <c:v>5.2888587006406711</c:v>
                </c:pt>
                <c:pt idx="123">
                  <c:v>6.7057160169662513</c:v>
                </c:pt>
                <c:pt idx="124">
                  <c:v>6.5200285468552659</c:v>
                </c:pt>
                <c:pt idx="125">
                  <c:v>2.5828828987446428</c:v>
                </c:pt>
                <c:pt idx="126">
                  <c:v>2.3171879903755688</c:v>
                </c:pt>
                <c:pt idx="127">
                  <c:v>1.2596148882349816</c:v>
                </c:pt>
                <c:pt idx="128">
                  <c:v>1.4155643360247205</c:v>
                </c:pt>
                <c:pt idx="129">
                  <c:v>-0.7551833035836848</c:v>
                </c:pt>
                <c:pt idx="130">
                  <c:v>-1.6461326108072281</c:v>
                </c:pt>
                <c:pt idx="131">
                  <c:v>-0.10366216331040297</c:v>
                </c:pt>
                <c:pt idx="132">
                  <c:v>1.6465087915438661</c:v>
                </c:pt>
                <c:pt idx="133">
                  <c:v>2.9451438848920874</c:v>
                </c:pt>
                <c:pt idx="134">
                  <c:v>4.3886549889980495</c:v>
                </c:pt>
                <c:pt idx="135">
                  <c:v>1.2180185084376793</c:v>
                </c:pt>
                <c:pt idx="136">
                  <c:v>-2.4714195247141983</c:v>
                </c:pt>
                <c:pt idx="137">
                  <c:v>-1.1540981403396766</c:v>
                </c:pt>
                <c:pt idx="138">
                  <c:v>-2.7153526970954407</c:v>
                </c:pt>
                <c:pt idx="139">
                  <c:v>-1.4117647058823546</c:v>
                </c:pt>
                <c:pt idx="140">
                  <c:v>1.4797600943218914</c:v>
                </c:pt>
                <c:pt idx="141">
                  <c:v>3.2019034670292208</c:v>
                </c:pt>
                <c:pt idx="142">
                  <c:v>5.6437028696215874</c:v>
                </c:pt>
                <c:pt idx="143">
                  <c:v>7.7429253324241332</c:v>
                </c:pt>
                <c:pt idx="144">
                  <c:v>8.4847362306151091</c:v>
                </c:pt>
                <c:pt idx="145">
                  <c:v>7.9309663395033434</c:v>
                </c:pt>
                <c:pt idx="146">
                  <c:v>6.8715480766125214</c:v>
                </c:pt>
                <c:pt idx="147">
                  <c:v>5.5599506344736094</c:v>
                </c:pt>
                <c:pt idx="148">
                  <c:v>4.5275346122803661</c:v>
                </c:pt>
                <c:pt idx="149">
                  <c:v>3.6237412267317692</c:v>
                </c:pt>
                <c:pt idx="150">
                  <c:v>4.2295661634706994</c:v>
                </c:pt>
                <c:pt idx="151">
                  <c:v>4.1729120450866297</c:v>
                </c:pt>
                <c:pt idx="152">
                  <c:v>4.1918479471378705</c:v>
                </c:pt>
                <c:pt idx="153">
                  <c:v>3.732606935139501</c:v>
                </c:pt>
                <c:pt idx="154">
                  <c:v>3.1213755509162522</c:v>
                </c:pt>
                <c:pt idx="155">
                  <c:v>2.8388489208632959</c:v>
                </c:pt>
                <c:pt idx="156">
                  <c:v>2.4241819632881079</c:v>
                </c:pt>
                <c:pt idx="157">
                  <c:v>3.0986515259048937</c:v>
                </c:pt>
                <c:pt idx="158">
                  <c:v>3.0001827665228098</c:v>
                </c:pt>
                <c:pt idx="159">
                  <c:v>4.2589509325199755</c:v>
                </c:pt>
                <c:pt idx="160">
                  <c:v>4.2201783801082637</c:v>
                </c:pt>
                <c:pt idx="161">
                  <c:v>4.4483912271281714</c:v>
                </c:pt>
                <c:pt idx="162">
                  <c:v>4.0852817929923759</c:v>
                </c:pt>
                <c:pt idx="163">
                  <c:v>3.6998268851403004</c:v>
                </c:pt>
                <c:pt idx="164">
                  <c:v>4.1347360551120085</c:v>
                </c:pt>
                <c:pt idx="165">
                  <c:v>3.5840451333966032</c:v>
                </c:pt>
                <c:pt idx="166">
                  <c:v>3.8685480486781332</c:v>
                </c:pt>
                <c:pt idx="167">
                  <c:v>2.7240727799777491</c:v>
                </c:pt>
                <c:pt idx="168">
                  <c:v>2.8320875908665477</c:v>
                </c:pt>
                <c:pt idx="169">
                  <c:v>2.4738174923329548</c:v>
                </c:pt>
                <c:pt idx="170">
                  <c:v>1.6665404136050341</c:v>
                </c:pt>
                <c:pt idx="171">
                  <c:v>0.55556255432798107</c:v>
                </c:pt>
                <c:pt idx="172">
                  <c:v>-0.96499102333932418</c:v>
                </c:pt>
                <c:pt idx="173">
                  <c:v>-0.69169346927117126</c:v>
                </c:pt>
                <c:pt idx="174">
                  <c:v>-0.27196185083079305</c:v>
                </c:pt>
                <c:pt idx="175">
                  <c:v>1.0047607116010937</c:v>
                </c:pt>
                <c:pt idx="176">
                  <c:v>2.6097137246015492</c:v>
                </c:pt>
                <c:pt idx="177">
                  <c:v>3.0048768288107874</c:v>
                </c:pt>
                <c:pt idx="178">
                  <c:v>3.6310657850498567</c:v>
                </c:pt>
                <c:pt idx="179">
                  <c:v>4.3114782565552634</c:v>
                </c:pt>
                <c:pt idx="180">
                  <c:v>3.3690357883371842</c:v>
                </c:pt>
                <c:pt idx="181">
                  <c:v>2.9366418608039124</c:v>
                </c:pt>
                <c:pt idx="182">
                  <c:v>2.4212056763154521</c:v>
                </c:pt>
                <c:pt idx="183">
                  <c:v>2.6944754928773582</c:v>
                </c:pt>
                <c:pt idx="184">
                  <c:v>3.5037328047666154</c:v>
                </c:pt>
                <c:pt idx="185">
                  <c:v>4.2527596943107593</c:v>
                </c:pt>
                <c:pt idx="186">
                  <c:v>4.3748093573288971</c:v>
                </c:pt>
                <c:pt idx="187">
                  <c:v>4.157982492705286</c:v>
                </c:pt>
                <c:pt idx="188">
                  <c:v>3.4069147411272453</c:v>
                </c:pt>
                <c:pt idx="189">
                  <c:v>2.2308197018032105</c:v>
                </c:pt>
                <c:pt idx="190">
                  <c:v>2.4301145368507382</c:v>
                </c:pt>
                <c:pt idx="191">
                  <c:v>2.0110055027513742</c:v>
                </c:pt>
                <c:pt idx="192">
                  <c:v>2.4585255500354752</c:v>
                </c:pt>
                <c:pt idx="193">
                  <c:v>4.0057541219431325</c:v>
                </c:pt>
                <c:pt idx="194">
                  <c:v>4.0371341724368692</c:v>
                </c:pt>
                <c:pt idx="195">
                  <c:v>4.4450982956279139</c:v>
                </c:pt>
                <c:pt idx="196">
                  <c:v>4.5317285941575847</c:v>
                </c:pt>
                <c:pt idx="197">
                  <c:v>4.2791786360251161</c:v>
                </c:pt>
                <c:pt idx="198">
                  <c:v>4.6768205214749985</c:v>
                </c:pt>
                <c:pt idx="199">
                  <c:v>4.3404317477541374</c:v>
                </c:pt>
                <c:pt idx="200">
                  <c:v>4.5226755021743559</c:v>
                </c:pt>
                <c:pt idx="201">
                  <c:v>3.9219687385218194</c:v>
                </c:pt>
                <c:pt idx="202">
                  <c:v>3.9882307893835289</c:v>
                </c:pt>
                <c:pt idx="203">
                  <c:v>4.9828505144845714</c:v>
                </c:pt>
                <c:pt idx="204">
                  <c:v>4.9262986884336719</c:v>
                </c:pt>
                <c:pt idx="205">
                  <c:v>4.8038407163053742</c:v>
                </c:pt>
                <c:pt idx="206">
                  <c:v>4.7548449612403205</c:v>
                </c:pt>
                <c:pt idx="207">
                  <c:v>4.8215952603204144</c:v>
                </c:pt>
                <c:pt idx="208">
                  <c:v>4.1682008289196659</c:v>
                </c:pt>
                <c:pt idx="209">
                  <c:v>5.3761627743585327</c:v>
                </c:pt>
                <c:pt idx="210">
                  <c:v>4.1403424385099807</c:v>
                </c:pt>
                <c:pt idx="211">
                  <c:v>2.9096394300668771</c:v>
                </c:pt>
                <c:pt idx="212">
                  <c:v>2.3038718097447597</c:v>
                </c:pt>
                <c:pt idx="213">
                  <c:v>1.0036626129009449</c:v>
                </c:pt>
                <c:pt idx="214">
                  <c:v>0.64041640389758125</c:v>
                </c:pt>
                <c:pt idx="215">
                  <c:v>0.39735099337747753</c:v>
                </c:pt>
                <c:pt idx="216">
                  <c:v>1.5884406173036538</c:v>
                </c:pt>
                <c:pt idx="217">
                  <c:v>1.4645695626534838</c:v>
                </c:pt>
                <c:pt idx="218">
                  <c:v>2.261173480194878</c:v>
                </c:pt>
                <c:pt idx="219">
                  <c:v>1.9401934916446928</c:v>
                </c:pt>
                <c:pt idx="220">
                  <c:v>1.4981991959606138</c:v>
                </c:pt>
                <c:pt idx="221">
                  <c:v>1.8164311551773558</c:v>
                </c:pt>
                <c:pt idx="222">
                  <c:v>2.9698099528766142</c:v>
                </c:pt>
                <c:pt idx="223">
                  <c:v>3.8652011112453089</c:v>
                </c:pt>
                <c:pt idx="224">
                  <c:v>4.1155091976045943</c:v>
                </c:pt>
                <c:pt idx="225">
                  <c:v>3.9054313099041504</c:v>
                </c:pt>
                <c:pt idx="226">
                  <c:v>2.9838986815526436</c:v>
                </c:pt>
                <c:pt idx="227">
                  <c:v>2.8956855448307937</c:v>
                </c:pt>
                <c:pt idx="228">
                  <c:v>3.2769704321705877</c:v>
                </c:pt>
                <c:pt idx="229">
                  <c:v>3.073163932141143</c:v>
                </c:pt>
                <c:pt idx="230">
                  <c:v>3.1237028657002952</c:v>
                </c:pt>
                <c:pt idx="231">
                  <c:v>2.8125807284939297</c:v>
                </c:pt>
                <c:pt idx="232">
                  <c:v>3.0475429484618366</c:v>
                </c:pt>
                <c:pt idx="233">
                  <c:v>3.0069924506988395</c:v>
                </c:pt>
                <c:pt idx="234">
                  <c:v>2.2090683082751195</c:v>
                </c:pt>
                <c:pt idx="235">
                  <c:v>2.3775872357800099</c:v>
                </c:pt>
                <c:pt idx="236">
                  <c:v>1.2383300766105387</c:v>
                </c:pt>
                <c:pt idx="237">
                  <c:v>1.7368538926687549</c:v>
                </c:pt>
                <c:pt idx="238">
                  <c:v>2.4663330862367183</c:v>
                </c:pt>
                <c:pt idx="239">
                  <c:v>2.2057921217327312</c:v>
                </c:pt>
                <c:pt idx="240">
                  <c:v>1.61380504132167</c:v>
                </c:pt>
                <c:pt idx="241">
                  <c:v>1.0391996113438873</c:v>
                </c:pt>
                <c:pt idx="242">
                  <c:v>-0.62472682331308327</c:v>
                </c:pt>
                <c:pt idx="243">
                  <c:v>-3.3205763169743352</c:v>
                </c:pt>
                <c:pt idx="244">
                  <c:v>-4.1894051316067156</c:v>
                </c:pt>
                <c:pt idx="245">
                  <c:v>-4.5790916945268894</c:v>
                </c:pt>
                <c:pt idx="246">
                  <c:v>-3.3381613571043856</c:v>
                </c:pt>
                <c:pt idx="247">
                  <c:v>-8.072340590677976E-2</c:v>
                </c:pt>
                <c:pt idx="248">
                  <c:v>1.8613799071670156</c:v>
                </c:pt>
                <c:pt idx="249">
                  <c:v>2.5084639004802733</c:v>
                </c:pt>
                <c:pt idx="250">
                  <c:v>2.7991558599480548</c:v>
                </c:pt>
                <c:pt idx="251">
                  <c:v>2.3933629040402171</c:v>
                </c:pt>
                <c:pt idx="252">
                  <c:v>1.8242763137569895</c:v>
                </c:pt>
                <c:pt idx="253">
                  <c:v>1.8825463147869481</c:v>
                </c:pt>
                <c:pt idx="254">
                  <c:v>1.5522570305643424</c:v>
                </c:pt>
                <c:pt idx="255">
                  <c:v>1.9709889843109851</c:v>
                </c:pt>
                <c:pt idx="256">
                  <c:v>2.4469424596853737</c:v>
                </c:pt>
                <c:pt idx="257">
                  <c:v>2.2601340399707412</c:v>
                </c:pt>
              </c:numCache>
            </c:numRef>
          </c:val>
        </c:ser>
        <c:marker val="1"/>
        <c:axId val="72752512"/>
        <c:axId val="97918976"/>
      </c:lineChart>
      <c:dateAx>
        <c:axId val="72752512"/>
        <c:scaling>
          <c:orientation val="minMax"/>
          <c:max val="40915"/>
          <c:min val="36526"/>
        </c:scaling>
        <c:axPos val="b"/>
        <c:numFmt formatCode="[$-409]mmm\-yy;@" sourceLinked="0"/>
        <c:tickLblPos val="nextTo"/>
        <c:spPr>
          <a:ln w="345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59" b="1" i="0" u="none" strike="noStrike" baseline="0">
                <a:solidFill>
                  <a:schemeClr val="tx1"/>
                </a:solidFill>
                <a:latin typeface="+mj-lt"/>
                <a:ea typeface="Times New Roman"/>
                <a:cs typeface="Times New Roman"/>
              </a:defRPr>
            </a:pPr>
            <a:endParaRPr lang="en-US"/>
          </a:p>
        </c:txPr>
        <c:crossAx val="97918976"/>
        <c:crossesAt val="-6"/>
        <c:lblOffset val="100"/>
        <c:majorUnit val="24"/>
        <c:majorTimeUnit val="months"/>
      </c:dateAx>
      <c:valAx>
        <c:axId val="97918976"/>
        <c:scaling>
          <c:orientation val="minMax"/>
          <c:max val="6"/>
          <c:min val="-6"/>
        </c:scaling>
        <c:axPos val="l"/>
        <c:title>
          <c:tx>
            <c:rich>
              <a:bodyPr/>
              <a:lstStyle/>
              <a:p>
                <a:pPr>
                  <a:defRPr sz="1959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annual growth </a:t>
                </a:r>
                <a:r>
                  <a:rPr lang="en-US" dirty="0" smtClean="0"/>
                  <a:t>rate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364764267990074E-2"/>
              <c:y val="0.20616113744075829"/>
            </c:manualLayout>
          </c:layout>
          <c:spPr>
            <a:noFill/>
            <a:ln w="27641">
              <a:noFill/>
            </a:ln>
          </c:spPr>
        </c:title>
        <c:numFmt formatCode="0.0" sourceLinked="1"/>
        <c:tickLblPos val="nextTo"/>
        <c:spPr>
          <a:ln w="345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5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72752512"/>
        <c:crossesAt val="36526"/>
        <c:crossBetween val="midCat"/>
        <c:majorUnit val="2"/>
      </c:valAx>
      <c:spPr>
        <a:noFill/>
        <a:ln w="13821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95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687592864451213"/>
          <c:y val="4.1704647954178602E-2"/>
          <c:w val="0.81242672919109027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0.16689882700000019</c:v>
                </c:pt>
                <c:pt idx="2">
                  <c:v>0.16120924900000055</c:v>
                </c:pt>
                <c:pt idx="3">
                  <c:v>0.1684903780000005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0.18419893000000054</c:v>
                </c:pt>
                <c:pt idx="7">
                  <c:v>0.17763796300000001</c:v>
                </c:pt>
                <c:pt idx="8">
                  <c:v>0.16019341300000026</c:v>
                </c:pt>
                <c:pt idx="9">
                  <c:v>0.16239316200000026</c:v>
                </c:pt>
                <c:pt idx="10">
                  <c:v>0.15239433200000069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0.15433421000000042</c:v>
                </c:pt>
                <c:pt idx="16">
                  <c:v>0.1614487580000005</c:v>
                </c:pt>
                <c:pt idx="17">
                  <c:v>0.16148273300000041</c:v>
                </c:pt>
                <c:pt idx="18">
                  <c:v>0.1633802820000004</c:v>
                </c:pt>
                <c:pt idx="19">
                  <c:v>0.15778383700000054</c:v>
                </c:pt>
                <c:pt idx="20">
                  <c:v>0.15257942299999999</c:v>
                </c:pt>
                <c:pt idx="21">
                  <c:v>0.14845415100000048</c:v>
                </c:pt>
                <c:pt idx="22">
                  <c:v>0.14289740000000048</c:v>
                </c:pt>
                <c:pt idx="23">
                  <c:v>0.14525204300000039</c:v>
                </c:pt>
                <c:pt idx="24">
                  <c:v>0.14521723300000081</c:v>
                </c:pt>
                <c:pt idx="25">
                  <c:v>0.14087086299999987</c:v>
                </c:pt>
                <c:pt idx="26">
                  <c:v>0.13209983700000039</c:v>
                </c:pt>
                <c:pt idx="27">
                  <c:v>0.13276693200000045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0.14171325600000051</c:v>
                </c:pt>
                <c:pt idx="32">
                  <c:v>0.13603847599999999</c:v>
                </c:pt>
                <c:pt idx="33">
                  <c:v>0.14098788400000048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0.14038733700000042</c:v>
                </c:pt>
                <c:pt idx="40">
                  <c:v>0.13853997000000001</c:v>
                </c:pt>
                <c:pt idx="41">
                  <c:v>0.14044226700000051</c:v>
                </c:pt>
                <c:pt idx="42">
                  <c:v>0.13543910000000048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0.13254543100000063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0.13546038900000051</c:v>
                </c:pt>
                <c:pt idx="56">
                  <c:v>0.13923629700000048</c:v>
                </c:pt>
                <c:pt idx="57">
                  <c:v>0.14418749900000039</c:v>
                </c:pt>
                <c:pt idx="58">
                  <c:v>0.13968423099999999</c:v>
                </c:pt>
                <c:pt idx="59">
                  <c:v>0.14395298100000048</c:v>
                </c:pt>
                <c:pt idx="60">
                  <c:v>0.14428616399999999</c:v>
                </c:pt>
                <c:pt idx="61">
                  <c:v>0.13893798100000063</c:v>
                </c:pt>
                <c:pt idx="62">
                  <c:v>0.14099966500000038</c:v>
                </c:pt>
                <c:pt idx="63">
                  <c:v>0.14398409000000048</c:v>
                </c:pt>
                <c:pt idx="64">
                  <c:v>0.14152549000000042</c:v>
                </c:pt>
                <c:pt idx="65">
                  <c:v>0.14539743600000063</c:v>
                </c:pt>
                <c:pt idx="66">
                  <c:v>0.14769343800000054</c:v>
                </c:pt>
                <c:pt idx="67">
                  <c:v>0.14892184999999999</c:v>
                </c:pt>
                <c:pt idx="68">
                  <c:v>0.14901069200000042</c:v>
                </c:pt>
                <c:pt idx="69">
                  <c:v>0.15711385999999999</c:v>
                </c:pt>
                <c:pt idx="70">
                  <c:v>0.15680329100000054</c:v>
                </c:pt>
                <c:pt idx="71">
                  <c:v>0.15490788500000074</c:v>
                </c:pt>
                <c:pt idx="72">
                  <c:v>0.15818663799999999</c:v>
                </c:pt>
                <c:pt idx="73">
                  <c:v>0.15056445900000054</c:v>
                </c:pt>
                <c:pt idx="74">
                  <c:v>0.151324713</c:v>
                </c:pt>
                <c:pt idx="75">
                  <c:v>0.15361949600000069</c:v>
                </c:pt>
                <c:pt idx="76">
                  <c:v>0.15361913300000063</c:v>
                </c:pt>
                <c:pt idx="77">
                  <c:v>0.14631563000000042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0.14539003500000042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0.11748657600000016</c:v>
                </c:pt>
                <c:pt idx="88">
                  <c:v>0.11935763499999998</c:v>
                </c:pt>
                <c:pt idx="89">
                  <c:v>0.11601694000000023</c:v>
                </c:pt>
                <c:pt idx="90">
                  <c:v>0.11348664200000023</c:v>
                </c:pt>
                <c:pt idx="91">
                  <c:v>0.10972517600000045</c:v>
                </c:pt>
                <c:pt idx="92">
                  <c:v>0.10726093800000019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0.1151491260000001</c:v>
                </c:pt>
                <c:pt idx="96">
                  <c:v>0.11273410800000025</c:v>
                </c:pt>
                <c:pt idx="97">
                  <c:v>0.11461658600000013</c:v>
                </c:pt>
                <c:pt idx="98">
                  <c:v>0.11425463400000013</c:v>
                </c:pt>
                <c:pt idx="99">
                  <c:v>0.11335622400000012</c:v>
                </c:pt>
                <c:pt idx="100">
                  <c:v>0.11740377200000028</c:v>
                </c:pt>
                <c:pt idx="101">
                  <c:v>0.11384699000000001</c:v>
                </c:pt>
                <c:pt idx="102">
                  <c:v>0.11244270700000009</c:v>
                </c:pt>
                <c:pt idx="103">
                  <c:v>0.11513208800000013</c:v>
                </c:pt>
                <c:pt idx="104">
                  <c:v>0.11839041200000008</c:v>
                </c:pt>
                <c:pt idx="105">
                  <c:v>0.11767482300000022</c:v>
                </c:pt>
                <c:pt idx="106">
                  <c:v>0.11356659200000016</c:v>
                </c:pt>
                <c:pt idx="107">
                  <c:v>0.11550527100000034</c:v>
                </c:pt>
                <c:pt idx="108">
                  <c:v>0.11300000000000009</c:v>
                </c:pt>
                <c:pt idx="109">
                  <c:v>0.1140000000000001</c:v>
                </c:pt>
                <c:pt idx="110">
                  <c:v>0.1140000000000001</c:v>
                </c:pt>
                <c:pt idx="111">
                  <c:v>0.10900000000000012</c:v>
                </c:pt>
                <c:pt idx="112">
                  <c:v>0.10229652400000039</c:v>
                </c:pt>
                <c:pt idx="113">
                  <c:v>9.8359751000000023E-2</c:v>
                </c:pt>
                <c:pt idx="114">
                  <c:v>9.3000000000000305E-2</c:v>
                </c:pt>
                <c:pt idx="115">
                  <c:v>9.3000000000000305E-2</c:v>
                </c:pt>
                <c:pt idx="116">
                  <c:v>9.0000000000000066E-2</c:v>
                </c:pt>
                <c:pt idx="117">
                  <c:v>8.5000000000000048E-2</c:v>
                </c:pt>
                <c:pt idx="118">
                  <c:v>8.1000000000000044E-2</c:v>
                </c:pt>
                <c:pt idx="119">
                  <c:v>8.5000000000000048E-2</c:v>
                </c:pt>
                <c:pt idx="120">
                  <c:v>8.7000000000000022E-2</c:v>
                </c:pt>
                <c:pt idx="121">
                  <c:v>8.9000000000000204E-2</c:v>
                </c:pt>
                <c:pt idx="122">
                  <c:v>9.0000000000000066E-2</c:v>
                </c:pt>
                <c:pt idx="123">
                  <c:v>8.9000000000000204E-2</c:v>
                </c:pt>
                <c:pt idx="124">
                  <c:v>8.7000000000000022E-2</c:v>
                </c:pt>
                <c:pt idx="125">
                  <c:v>8.6000000000000063E-2</c:v>
                </c:pt>
              </c:numCache>
            </c:numRef>
          </c:y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0.18545574700000045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0.18453824500000063</c:v>
                </c:pt>
                <c:pt idx="5">
                  <c:v>0.17877638400000054</c:v>
                </c:pt>
                <c:pt idx="6">
                  <c:v>0.18659112400000039</c:v>
                </c:pt>
                <c:pt idx="7">
                  <c:v>0.18223933400000081</c:v>
                </c:pt>
                <c:pt idx="8">
                  <c:v>0.1653113130000004</c:v>
                </c:pt>
                <c:pt idx="9">
                  <c:v>0.16378166599999988</c:v>
                </c:pt>
                <c:pt idx="10">
                  <c:v>0.16146469600000043</c:v>
                </c:pt>
                <c:pt idx="11">
                  <c:v>0.14578113200000048</c:v>
                </c:pt>
                <c:pt idx="12">
                  <c:v>0.14687962099999988</c:v>
                </c:pt>
                <c:pt idx="13">
                  <c:v>0.15570616300000048</c:v>
                </c:pt>
                <c:pt idx="14">
                  <c:v>0.1610493160000005</c:v>
                </c:pt>
                <c:pt idx="15">
                  <c:v>0.17372088599999999</c:v>
                </c:pt>
                <c:pt idx="16">
                  <c:v>0.18640016800000048</c:v>
                </c:pt>
                <c:pt idx="17">
                  <c:v>0.18818319100000042</c:v>
                </c:pt>
                <c:pt idx="18">
                  <c:v>0.18951207200000042</c:v>
                </c:pt>
                <c:pt idx="19">
                  <c:v>0.18450669300000042</c:v>
                </c:pt>
                <c:pt idx="20">
                  <c:v>0.17487612899999988</c:v>
                </c:pt>
                <c:pt idx="21">
                  <c:v>0.17609023600000054</c:v>
                </c:pt>
                <c:pt idx="22">
                  <c:v>0.170772374</c:v>
                </c:pt>
                <c:pt idx="23">
                  <c:v>0.17648829500000063</c:v>
                </c:pt>
                <c:pt idx="24">
                  <c:v>0.17428806099999999</c:v>
                </c:pt>
                <c:pt idx="25">
                  <c:v>0.17023874100000042</c:v>
                </c:pt>
                <c:pt idx="26">
                  <c:v>0.1630930910000005</c:v>
                </c:pt>
                <c:pt idx="27">
                  <c:v>0.16215085999999987</c:v>
                </c:pt>
                <c:pt idx="28">
                  <c:v>0.1659040140000004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0.1604646730000002</c:v>
                </c:pt>
                <c:pt idx="36">
                  <c:v>0.16493479800000044</c:v>
                </c:pt>
                <c:pt idx="37">
                  <c:v>0.16103124500000041</c:v>
                </c:pt>
                <c:pt idx="38">
                  <c:v>0.15729545100000081</c:v>
                </c:pt>
                <c:pt idx="39">
                  <c:v>0.155382769</c:v>
                </c:pt>
                <c:pt idx="40">
                  <c:v>0.15416688600000042</c:v>
                </c:pt>
                <c:pt idx="41">
                  <c:v>0.15222341000000042</c:v>
                </c:pt>
                <c:pt idx="42">
                  <c:v>0.14815574500000001</c:v>
                </c:pt>
                <c:pt idx="43">
                  <c:v>0.13934314100000042</c:v>
                </c:pt>
                <c:pt idx="44">
                  <c:v>0.13399204100000048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0.13693885900000038</c:v>
                </c:pt>
                <c:pt idx="48">
                  <c:v>0.13087372999999952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0.14228335900000039</c:v>
                </c:pt>
                <c:pt idx="54">
                  <c:v>0.14105228500000042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0.15713413700000048</c:v>
                </c:pt>
                <c:pt idx="58">
                  <c:v>0.15324322100000054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0.15398733000000087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0.15741025600000075</c:v>
                </c:pt>
                <c:pt idx="66">
                  <c:v>0.16214983500000044</c:v>
                </c:pt>
                <c:pt idx="67">
                  <c:v>0.15992770800000042</c:v>
                </c:pt>
                <c:pt idx="68">
                  <c:v>0.16229568600000044</c:v>
                </c:pt>
                <c:pt idx="69">
                  <c:v>0.1673352020000004</c:v>
                </c:pt>
                <c:pt idx="70">
                  <c:v>0.16824219100000071</c:v>
                </c:pt>
                <c:pt idx="71">
                  <c:v>0.1686045830000002</c:v>
                </c:pt>
                <c:pt idx="72">
                  <c:v>0.17381345500000048</c:v>
                </c:pt>
                <c:pt idx="73">
                  <c:v>0.16916515300000035</c:v>
                </c:pt>
                <c:pt idx="74">
                  <c:v>0.17098064900000001</c:v>
                </c:pt>
                <c:pt idx="75">
                  <c:v>0.17324840800000063</c:v>
                </c:pt>
                <c:pt idx="76">
                  <c:v>0.17678114700000042</c:v>
                </c:pt>
                <c:pt idx="77">
                  <c:v>0.17343233300000069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0.17393274600000042</c:v>
                </c:pt>
                <c:pt idx="81">
                  <c:v>0.18201646400000063</c:v>
                </c:pt>
                <c:pt idx="82">
                  <c:v>0.17885699999999999</c:v>
                </c:pt>
                <c:pt idx="83">
                  <c:v>0.17743686900000039</c:v>
                </c:pt>
                <c:pt idx="84">
                  <c:v>0.16736677500000016</c:v>
                </c:pt>
                <c:pt idx="85">
                  <c:v>0.16496947000000067</c:v>
                </c:pt>
                <c:pt idx="86">
                  <c:v>0.16209292400000019</c:v>
                </c:pt>
                <c:pt idx="87">
                  <c:v>0.15198928000000086</c:v>
                </c:pt>
                <c:pt idx="88">
                  <c:v>0.15506681800000024</c:v>
                </c:pt>
                <c:pt idx="89">
                  <c:v>0.15545326800000048</c:v>
                </c:pt>
                <c:pt idx="90">
                  <c:v>0.15421848900000093</c:v>
                </c:pt>
                <c:pt idx="91">
                  <c:v>0.15429696600000048</c:v>
                </c:pt>
                <c:pt idx="92">
                  <c:v>0.15351199400000054</c:v>
                </c:pt>
                <c:pt idx="93">
                  <c:v>0.15248771400000039</c:v>
                </c:pt>
                <c:pt idx="94">
                  <c:v>0.1550414460000008</c:v>
                </c:pt>
                <c:pt idx="95">
                  <c:v>0.15973371900000038</c:v>
                </c:pt>
                <c:pt idx="96">
                  <c:v>0.15983168400000042</c:v>
                </c:pt>
                <c:pt idx="97">
                  <c:v>0.16606669800000035</c:v>
                </c:pt>
                <c:pt idx="98">
                  <c:v>0.16746579600000056</c:v>
                </c:pt>
                <c:pt idx="99">
                  <c:v>0.1698820080000002</c:v>
                </c:pt>
                <c:pt idx="100">
                  <c:v>0.17211519000000042</c:v>
                </c:pt>
                <c:pt idx="101">
                  <c:v>0.16898887900000026</c:v>
                </c:pt>
                <c:pt idx="102">
                  <c:v>0.17004143900000063</c:v>
                </c:pt>
                <c:pt idx="103">
                  <c:v>0.17624423200000081</c:v>
                </c:pt>
                <c:pt idx="104">
                  <c:v>0.17722911199999999</c:v>
                </c:pt>
                <c:pt idx="105">
                  <c:v>0.17621630500000063</c:v>
                </c:pt>
                <c:pt idx="106">
                  <c:v>0.17345702399999999</c:v>
                </c:pt>
                <c:pt idx="107">
                  <c:v>0.16798295600000041</c:v>
                </c:pt>
                <c:pt idx="108">
                  <c:v>0.16500000000000026</c:v>
                </c:pt>
                <c:pt idx="109">
                  <c:v>0.16600000000000026</c:v>
                </c:pt>
                <c:pt idx="110">
                  <c:v>0.16300000000000023</c:v>
                </c:pt>
                <c:pt idx="111">
                  <c:v>0.15800000000000042</c:v>
                </c:pt>
                <c:pt idx="112">
                  <c:v>0.15300000000000039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0.11700000000000013</c:v>
                </c:pt>
                <c:pt idx="117">
                  <c:v>0.10900000000000012</c:v>
                </c:pt>
                <c:pt idx="118">
                  <c:v>0.11000000000000008</c:v>
                </c:pt>
                <c:pt idx="119">
                  <c:v>0.1150000000000001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-1.3141955000000042E-2</c:v>
                </c:pt>
                <c:pt idx="1">
                  <c:v>-5.5718480000000311E-3</c:v>
                </c:pt>
                <c:pt idx="2">
                  <c:v>1.9747240000000041E-3</c:v>
                </c:pt>
                <c:pt idx="3">
                  <c:v>-2.2982200000000079E-3</c:v>
                </c:pt>
                <c:pt idx="4">
                  <c:v>-4.686373000000018E-3</c:v>
                </c:pt>
                <c:pt idx="5">
                  <c:v>-4.3770060000000071E-3</c:v>
                </c:pt>
                <c:pt idx="6">
                  <c:v>-2.3921940000000046E-3</c:v>
                </c:pt>
                <c:pt idx="7">
                  <c:v>-4.6326730000000168E-3</c:v>
                </c:pt>
                <c:pt idx="8">
                  <c:v>-5.1178999999999999E-3</c:v>
                </c:pt>
                <c:pt idx="9">
                  <c:v>-1.357648000000003E-3</c:v>
                </c:pt>
                <c:pt idx="10">
                  <c:v>-9.070364000000013E-3</c:v>
                </c:pt>
                <c:pt idx="11">
                  <c:v>-8.9358490000000373E-3</c:v>
                </c:pt>
                <c:pt idx="12">
                  <c:v>-7.2759540000000133E-3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-2.4951410000000011E-2</c:v>
                </c:pt>
                <c:pt idx="17">
                  <c:v>-2.6700458E-2</c:v>
                </c:pt>
                <c:pt idx="18">
                  <c:v>-2.6131791000000029E-2</c:v>
                </c:pt>
                <c:pt idx="19">
                  <c:v>-2.6722855999999993E-2</c:v>
                </c:pt>
                <c:pt idx="20">
                  <c:v>-2.2320995000000038E-2</c:v>
                </c:pt>
                <c:pt idx="21">
                  <c:v>-2.7636085000000081E-2</c:v>
                </c:pt>
                <c:pt idx="22">
                  <c:v>-2.7851490000000079E-2</c:v>
                </c:pt>
                <c:pt idx="23">
                  <c:v>-3.1236252000000093E-2</c:v>
                </c:pt>
                <c:pt idx="24">
                  <c:v>-2.9070829000000038E-2</c:v>
                </c:pt>
                <c:pt idx="25">
                  <c:v>-2.9345270000000083E-2</c:v>
                </c:pt>
                <c:pt idx="26">
                  <c:v>-3.1015519000000054E-2</c:v>
                </c:pt>
                <c:pt idx="27">
                  <c:v>-2.94059380000001E-2</c:v>
                </c:pt>
                <c:pt idx="28">
                  <c:v>-3.0578387000000054E-2</c:v>
                </c:pt>
                <c:pt idx="29">
                  <c:v>-3.142936400000005E-2</c:v>
                </c:pt>
                <c:pt idx="30">
                  <c:v>-3.0580334000000011E-2</c:v>
                </c:pt>
                <c:pt idx="31">
                  <c:v>-2.9837603000000094E-2</c:v>
                </c:pt>
                <c:pt idx="32">
                  <c:v>-2.5138422999999997E-2</c:v>
                </c:pt>
                <c:pt idx="33">
                  <c:v>-2.1188702000000011E-2</c:v>
                </c:pt>
                <c:pt idx="34">
                  <c:v>-1.9483550000000075E-2</c:v>
                </c:pt>
                <c:pt idx="35">
                  <c:v>-2.0700819000000002E-2</c:v>
                </c:pt>
                <c:pt idx="36">
                  <c:v>-1.904744100000004E-2</c:v>
                </c:pt>
                <c:pt idx="37">
                  <c:v>-1.6411178000000068E-2</c:v>
                </c:pt>
                <c:pt idx="38">
                  <c:v>-1.3790237000000007E-2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-1.2716643999999963E-2</c:v>
                </c:pt>
                <c:pt idx="43">
                  <c:v>-1.3427985000000026E-2</c:v>
                </c:pt>
                <c:pt idx="44">
                  <c:v>-7.7548380000000122E-3</c:v>
                </c:pt>
                <c:pt idx="45">
                  <c:v>-3.622945000000005E-3</c:v>
                </c:pt>
                <c:pt idx="46">
                  <c:v>-3.2318480000000007E-3</c:v>
                </c:pt>
                <c:pt idx="47">
                  <c:v>-3.4796880000000007E-3</c:v>
                </c:pt>
                <c:pt idx="48">
                  <c:v>-2.9883530000000096E-3</c:v>
                </c:pt>
                <c:pt idx="49">
                  <c:v>-4.9402720000000303E-3</c:v>
                </c:pt>
                <c:pt idx="50">
                  <c:v>-5.7123180000000122E-3</c:v>
                </c:pt>
                <c:pt idx="51">
                  <c:v>-6.976100000000025E-3</c:v>
                </c:pt>
                <c:pt idx="52">
                  <c:v>-8.2970430000000005E-3</c:v>
                </c:pt>
                <c:pt idx="53">
                  <c:v>-9.3617410000000293E-3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-1.1668088000000045E-2</c:v>
                </c:pt>
                <c:pt idx="57">
                  <c:v>-1.2960834000000048E-2</c:v>
                </c:pt>
                <c:pt idx="58">
                  <c:v>-1.3558989000000016E-2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-1.5035754000000014E-2</c:v>
                </c:pt>
                <c:pt idx="62">
                  <c:v>-1.0117409999999999E-2</c:v>
                </c:pt>
                <c:pt idx="63">
                  <c:v>-9.3602920000000374E-3</c:v>
                </c:pt>
                <c:pt idx="64">
                  <c:v>-1.1665052000000026E-2</c:v>
                </c:pt>
                <c:pt idx="65">
                  <c:v>-1.2025641E-2</c:v>
                </c:pt>
                <c:pt idx="66">
                  <c:v>-1.4443726000000016E-2</c:v>
                </c:pt>
                <c:pt idx="67">
                  <c:v>-1.1005858000000056E-2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-1.1438899000000028E-2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-1.8600694000000036E-2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-3.0079425000000062E-2</c:v>
                </c:pt>
                <c:pt idx="79">
                  <c:v>-3.1485163000000108E-2</c:v>
                </c:pt>
                <c:pt idx="80">
                  <c:v>-3.6860806000000072E-2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-4.0474639000000034E-2</c:v>
                </c:pt>
                <c:pt idx="84">
                  <c:v>-3.8897797000000067E-2</c:v>
                </c:pt>
                <c:pt idx="85">
                  <c:v>-3.5315931000000002E-2</c:v>
                </c:pt>
                <c:pt idx="86">
                  <c:v>-3.5613089000000042E-2</c:v>
                </c:pt>
                <c:pt idx="87">
                  <c:v>-3.4493064000000011E-2</c:v>
                </c:pt>
                <c:pt idx="88">
                  <c:v>-3.5709183000000012E-2</c:v>
                </c:pt>
                <c:pt idx="89">
                  <c:v>-3.9436327000000111E-2</c:v>
                </c:pt>
                <c:pt idx="90">
                  <c:v>-4.0722502000000077E-2</c:v>
                </c:pt>
                <c:pt idx="91">
                  <c:v>-4.4571789000000014E-2</c:v>
                </c:pt>
                <c:pt idx="92">
                  <c:v>-4.6251055999999839E-2</c:v>
                </c:pt>
                <c:pt idx="93">
                  <c:v>-4.5811720000000125E-2</c:v>
                </c:pt>
                <c:pt idx="94">
                  <c:v>-4.4377515000000034E-2</c:v>
                </c:pt>
                <c:pt idx="95">
                  <c:v>-4.4593352000000024E-2</c:v>
                </c:pt>
                <c:pt idx="96">
                  <c:v>-4.7106198000000023E-2</c:v>
                </c:pt>
                <c:pt idx="97">
                  <c:v>-5.1458602000000013E-2</c:v>
                </c:pt>
                <c:pt idx="98">
                  <c:v>-5.3211162999999888E-2</c:v>
                </c:pt>
                <c:pt idx="99">
                  <c:v>-5.6525784000000003E-2</c:v>
                </c:pt>
                <c:pt idx="100">
                  <c:v>-5.4719496000000256E-2</c:v>
                </c:pt>
                <c:pt idx="101">
                  <c:v>-5.5141888999999868E-2</c:v>
                </c:pt>
                <c:pt idx="102">
                  <c:v>-5.7606580000000143E-2</c:v>
                </c:pt>
                <c:pt idx="103">
                  <c:v>-6.1112143000000022E-2</c:v>
                </c:pt>
                <c:pt idx="104">
                  <c:v>-5.8846285000000033E-2</c:v>
                </c:pt>
                <c:pt idx="105">
                  <c:v>-5.8541482000000006E-2</c:v>
                </c:pt>
                <c:pt idx="106">
                  <c:v>-5.9890433000000333E-2</c:v>
                </c:pt>
                <c:pt idx="107">
                  <c:v>-5.2477684000000212E-2</c:v>
                </c:pt>
                <c:pt idx="108">
                  <c:v>-5.3000000000000033E-2</c:v>
                </c:pt>
                <c:pt idx="109">
                  <c:v>-5.0000000000000086E-2</c:v>
                </c:pt>
                <c:pt idx="110">
                  <c:v>-4.9252815999999998E-2</c:v>
                </c:pt>
                <c:pt idx="111">
                  <c:v>-5.2000000000000116E-2</c:v>
                </c:pt>
                <c:pt idx="112">
                  <c:v>-5.178831100000008E-2</c:v>
                </c:pt>
                <c:pt idx="113">
                  <c:v>-5.3000000000000033E-2</c:v>
                </c:pt>
                <c:pt idx="114">
                  <c:v>-5.2073666000000116E-2</c:v>
                </c:pt>
                <c:pt idx="115">
                  <c:v>-4.1157569999999956E-2</c:v>
                </c:pt>
                <c:pt idx="116">
                  <c:v>-2.6696290000000039E-2</c:v>
                </c:pt>
                <c:pt idx="117">
                  <c:v>-2.3947735000000012E-2</c:v>
                </c:pt>
                <c:pt idx="118">
                  <c:v>-2.9000000000000029E-2</c:v>
                </c:pt>
                <c:pt idx="119">
                  <c:v>-3.0000000000000061E-2</c:v>
                </c:pt>
                <c:pt idx="120">
                  <c:v>-3.3000000000000002E-2</c:v>
                </c:pt>
                <c:pt idx="121">
                  <c:v>-3.7000000000000081E-2</c:v>
                </c:pt>
                <c:pt idx="122">
                  <c:v>-3.7000000000000081E-2</c:v>
                </c:pt>
                <c:pt idx="123">
                  <c:v>-3.4000000000000002E-2</c:v>
                </c:pt>
                <c:pt idx="124">
                  <c:v>-3.8000000000000055E-2</c:v>
                </c:pt>
                <c:pt idx="125">
                  <c:v>-4.0000000000000077E-2</c:v>
                </c:pt>
              </c:numCache>
            </c:numRef>
          </c:yVal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</c:ser>
        <c:axId val="134365952"/>
        <c:axId val="134367488"/>
      </c:scatterChart>
      <c:valAx>
        <c:axId val="134365952"/>
        <c:scaling>
          <c:orientation val="minMax"/>
          <c:max val="2012"/>
          <c:min val="198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4367488"/>
        <c:crossesAt val="-100"/>
        <c:crossBetween val="midCat"/>
      </c:valAx>
      <c:valAx>
        <c:axId val="134367488"/>
        <c:scaling>
          <c:orientation val="minMax"/>
          <c:max val="0.2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63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0.00" sourceLinked="0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4365952"/>
        <c:crosses val="autoZero"/>
        <c:crossBetween val="midCat"/>
      </c:valAx>
      <c:spPr>
        <a:noFill/>
        <a:ln w="13185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Sheet1!$B$1:$EA$1</c:f>
              <c:numCache>
                <c:formatCode>General</c:formatCode>
                <c:ptCount val="130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  <c:pt idx="127">
                  <c:v>2011.75</c:v>
                </c:pt>
                <c:pt idx="128">
                  <c:v>2012</c:v>
                </c:pt>
                <c:pt idx="129">
                  <c:v>2012.25</c:v>
                </c:pt>
              </c:numCache>
            </c:numRef>
          </c:xVal>
          <c:yVal>
            <c:numRef>
              <c:f>Sheet1!$B$2:$EA$2</c:f>
              <c:numCache>
                <c:formatCode>General</c:formatCode>
                <c:ptCount val="130"/>
                <c:pt idx="0">
                  <c:v>9</c:v>
                </c:pt>
                <c:pt idx="1">
                  <c:v>9.8000000000000007</c:v>
                </c:pt>
                <c:pt idx="2">
                  <c:v>9.9</c:v>
                </c:pt>
                <c:pt idx="3">
                  <c:v>10.5</c:v>
                </c:pt>
                <c:pt idx="4">
                  <c:v>9.7000000000000011</c:v>
                </c:pt>
                <c:pt idx="5">
                  <c:v>9.6</c:v>
                </c:pt>
                <c:pt idx="6">
                  <c:v>11.1</c:v>
                </c:pt>
                <c:pt idx="7">
                  <c:v>11.9</c:v>
                </c:pt>
                <c:pt idx="8">
                  <c:v>11.3</c:v>
                </c:pt>
                <c:pt idx="9">
                  <c:v>11.5</c:v>
                </c:pt>
                <c:pt idx="10">
                  <c:v>11.2</c:v>
                </c:pt>
                <c:pt idx="11">
                  <c:v>9.8000000000000007</c:v>
                </c:pt>
                <c:pt idx="12">
                  <c:v>9.6</c:v>
                </c:pt>
                <c:pt idx="13">
                  <c:v>8.5</c:v>
                </c:pt>
                <c:pt idx="14">
                  <c:v>8.2000000000000011</c:v>
                </c:pt>
                <c:pt idx="15">
                  <c:v>8.6</c:v>
                </c:pt>
                <c:pt idx="16">
                  <c:v>9.8000000000000007</c:v>
                </c:pt>
                <c:pt idx="17">
                  <c:v>10.1</c:v>
                </c:pt>
                <c:pt idx="18">
                  <c:v>10.7</c:v>
                </c:pt>
                <c:pt idx="19">
                  <c:v>10.4</c:v>
                </c:pt>
                <c:pt idx="20">
                  <c:v>8.6</c:v>
                </c:pt>
                <c:pt idx="21">
                  <c:v>9.4</c:v>
                </c:pt>
                <c:pt idx="22">
                  <c:v>7.1</c:v>
                </c:pt>
                <c:pt idx="23">
                  <c:v>7.8</c:v>
                </c:pt>
                <c:pt idx="24">
                  <c:v>8.2000000000000011</c:v>
                </c:pt>
                <c:pt idx="25">
                  <c:v>8.2000000000000011</c:v>
                </c:pt>
                <c:pt idx="26">
                  <c:v>7.2</c:v>
                </c:pt>
                <c:pt idx="27">
                  <c:v>6.7</c:v>
                </c:pt>
                <c:pt idx="28">
                  <c:v>7.5</c:v>
                </c:pt>
                <c:pt idx="29">
                  <c:v>5.3</c:v>
                </c:pt>
                <c:pt idx="30">
                  <c:v>6</c:v>
                </c:pt>
                <c:pt idx="31">
                  <c:v>7.1</c:v>
                </c:pt>
                <c:pt idx="32">
                  <c:v>6.8</c:v>
                </c:pt>
                <c:pt idx="33">
                  <c:v>7</c:v>
                </c:pt>
                <c:pt idx="34">
                  <c:v>7</c:v>
                </c:pt>
                <c:pt idx="35">
                  <c:v>6.8</c:v>
                </c:pt>
                <c:pt idx="36">
                  <c:v>7.4</c:v>
                </c:pt>
                <c:pt idx="37">
                  <c:v>6.6</c:v>
                </c:pt>
                <c:pt idx="38">
                  <c:v>6.2</c:v>
                </c:pt>
                <c:pt idx="39">
                  <c:v>6.4</c:v>
                </c:pt>
                <c:pt idx="40">
                  <c:v>6.4</c:v>
                </c:pt>
                <c:pt idx="41">
                  <c:v>6.7</c:v>
                </c:pt>
                <c:pt idx="42">
                  <c:v>6.4</c:v>
                </c:pt>
                <c:pt idx="43">
                  <c:v>6.5</c:v>
                </c:pt>
                <c:pt idx="44">
                  <c:v>7</c:v>
                </c:pt>
                <c:pt idx="45">
                  <c:v>7</c:v>
                </c:pt>
                <c:pt idx="46">
                  <c:v>6.8</c:v>
                </c:pt>
                <c:pt idx="47">
                  <c:v>7.4</c:v>
                </c:pt>
                <c:pt idx="48">
                  <c:v>7.4</c:v>
                </c:pt>
                <c:pt idx="49">
                  <c:v>7.6</c:v>
                </c:pt>
                <c:pt idx="50">
                  <c:v>7</c:v>
                </c:pt>
                <c:pt idx="51">
                  <c:v>7.4</c:v>
                </c:pt>
                <c:pt idx="52">
                  <c:v>5.6</c:v>
                </c:pt>
                <c:pt idx="53">
                  <c:v>6.2</c:v>
                </c:pt>
                <c:pt idx="54">
                  <c:v>5.4</c:v>
                </c:pt>
                <c:pt idx="55">
                  <c:v>6</c:v>
                </c:pt>
                <c:pt idx="56">
                  <c:v>4.5999999999999996</c:v>
                </c:pt>
                <c:pt idx="57">
                  <c:v>5.4</c:v>
                </c:pt>
                <c:pt idx="58">
                  <c:v>5.3</c:v>
                </c:pt>
                <c:pt idx="59">
                  <c:v>5.6</c:v>
                </c:pt>
                <c:pt idx="60">
                  <c:v>6.1</c:v>
                </c:pt>
                <c:pt idx="61">
                  <c:v>5.2</c:v>
                </c:pt>
                <c:pt idx="62">
                  <c:v>5</c:v>
                </c:pt>
                <c:pt idx="63">
                  <c:v>4.8</c:v>
                </c:pt>
                <c:pt idx="64">
                  <c:v>4.9000000000000004</c:v>
                </c:pt>
                <c:pt idx="65">
                  <c:v>4.8</c:v>
                </c:pt>
                <c:pt idx="66">
                  <c:v>5</c:v>
                </c:pt>
                <c:pt idx="67">
                  <c:v>4.7</c:v>
                </c:pt>
                <c:pt idx="68">
                  <c:v>4.5999999999999996</c:v>
                </c:pt>
                <c:pt idx="69">
                  <c:v>4.9000000000000004</c:v>
                </c:pt>
                <c:pt idx="70">
                  <c:v>4.4000000000000004</c:v>
                </c:pt>
                <c:pt idx="71">
                  <c:v>4.5999999999999996</c:v>
                </c:pt>
                <c:pt idx="72">
                  <c:v>5.8</c:v>
                </c:pt>
                <c:pt idx="73">
                  <c:v>5.5</c:v>
                </c:pt>
                <c:pt idx="74">
                  <c:v>5.2</c:v>
                </c:pt>
                <c:pt idx="75">
                  <c:v>4.5</c:v>
                </c:pt>
                <c:pt idx="76">
                  <c:v>4.3</c:v>
                </c:pt>
                <c:pt idx="77">
                  <c:v>3</c:v>
                </c:pt>
                <c:pt idx="78">
                  <c:v>2.4</c:v>
                </c:pt>
                <c:pt idx="79">
                  <c:v>2.6</c:v>
                </c:pt>
                <c:pt idx="80">
                  <c:v>3.1</c:v>
                </c:pt>
                <c:pt idx="81">
                  <c:v>3.1</c:v>
                </c:pt>
                <c:pt idx="82">
                  <c:v>3.1</c:v>
                </c:pt>
                <c:pt idx="83">
                  <c:v>2.4</c:v>
                </c:pt>
                <c:pt idx="84">
                  <c:v>2.8</c:v>
                </c:pt>
                <c:pt idx="85">
                  <c:v>2.1</c:v>
                </c:pt>
                <c:pt idx="86">
                  <c:v>4.2</c:v>
                </c:pt>
                <c:pt idx="87">
                  <c:v>1.6</c:v>
                </c:pt>
                <c:pt idx="88">
                  <c:v>4</c:v>
                </c:pt>
                <c:pt idx="89">
                  <c:v>4</c:v>
                </c:pt>
                <c:pt idx="90">
                  <c:v>3.1</c:v>
                </c:pt>
                <c:pt idx="91">
                  <c:v>3.1</c:v>
                </c:pt>
                <c:pt idx="92">
                  <c:v>3.1</c:v>
                </c:pt>
                <c:pt idx="93">
                  <c:v>3.5</c:v>
                </c:pt>
                <c:pt idx="94">
                  <c:v>3.6</c:v>
                </c:pt>
                <c:pt idx="95">
                  <c:v>3.6</c:v>
                </c:pt>
                <c:pt idx="96">
                  <c:v>3.2</c:v>
                </c:pt>
                <c:pt idx="97">
                  <c:v>3.6</c:v>
                </c:pt>
                <c:pt idx="98">
                  <c:v>3.3</c:v>
                </c:pt>
                <c:pt idx="99">
                  <c:v>3.6</c:v>
                </c:pt>
                <c:pt idx="100">
                  <c:v>1.6</c:v>
                </c:pt>
                <c:pt idx="101">
                  <c:v>1.3</c:v>
                </c:pt>
                <c:pt idx="102">
                  <c:v>1.2</c:v>
                </c:pt>
                <c:pt idx="103">
                  <c:v>1.5</c:v>
                </c:pt>
                <c:pt idx="104">
                  <c:v>2.2000000000000002</c:v>
                </c:pt>
                <c:pt idx="105">
                  <c:v>2.5</c:v>
                </c:pt>
                <c:pt idx="106">
                  <c:v>2.2999999999999998</c:v>
                </c:pt>
                <c:pt idx="107">
                  <c:v>2.5</c:v>
                </c:pt>
                <c:pt idx="108">
                  <c:v>2.2999999999999998</c:v>
                </c:pt>
                <c:pt idx="109">
                  <c:v>2</c:v>
                </c:pt>
                <c:pt idx="110">
                  <c:v>1.8</c:v>
                </c:pt>
                <c:pt idx="111">
                  <c:v>2.1</c:v>
                </c:pt>
                <c:pt idx="112">
                  <c:v>2.7</c:v>
                </c:pt>
                <c:pt idx="113">
                  <c:v>4.8</c:v>
                </c:pt>
                <c:pt idx="114">
                  <c:v>3.6</c:v>
                </c:pt>
                <c:pt idx="115">
                  <c:v>5.2</c:v>
                </c:pt>
                <c:pt idx="116">
                  <c:v>5.7</c:v>
                </c:pt>
                <c:pt idx="117">
                  <c:v>6.2</c:v>
                </c:pt>
                <c:pt idx="118">
                  <c:v>4.4000000000000004</c:v>
                </c:pt>
                <c:pt idx="119">
                  <c:v>4.3</c:v>
                </c:pt>
                <c:pt idx="120">
                  <c:v>4.9000000000000004</c:v>
                </c:pt>
                <c:pt idx="121">
                  <c:v>5.6</c:v>
                </c:pt>
                <c:pt idx="122">
                  <c:v>5.6</c:v>
                </c:pt>
                <c:pt idx="123">
                  <c:v>5.2</c:v>
                </c:pt>
                <c:pt idx="124">
                  <c:v>5.0999999999999996</c:v>
                </c:pt>
                <c:pt idx="125">
                  <c:v>4.5999999999999996</c:v>
                </c:pt>
                <c:pt idx="126">
                  <c:v>3.9</c:v>
                </c:pt>
                <c:pt idx="127">
                  <c:v>3.4</c:v>
                </c:pt>
                <c:pt idx="128">
                  <c:v>3.6</c:v>
                </c:pt>
                <c:pt idx="129">
                  <c:v>4</c:v>
                </c:pt>
              </c:numCache>
            </c:numRef>
          </c:y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</c:ser>
        <c:axId val="139668864"/>
        <c:axId val="139682944"/>
      </c:scatterChart>
      <c:valAx>
        <c:axId val="139668864"/>
        <c:scaling>
          <c:orientation val="minMax"/>
          <c:max val="2012"/>
          <c:min val="198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9682944"/>
        <c:crossesAt val="-100"/>
        <c:crossBetween val="midCat"/>
      </c:valAx>
      <c:valAx>
        <c:axId val="13968294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share of disposable income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11373390557939916"/>
            </c:manualLayout>
          </c:layout>
          <c:spPr>
            <a:noFill/>
            <a:ln w="26369">
              <a:noFill/>
            </a:ln>
          </c:spPr>
        </c:title>
        <c:numFmt formatCode="0" sourceLinked="0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9668864"/>
        <c:crosses val="autoZero"/>
        <c:crossBetween val="midCat"/>
      </c:valAx>
      <c:spPr>
        <a:noFill/>
        <a:ln w="13185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+mj-lt"/>
          <a:ea typeface="Times New Roman"/>
          <a:cs typeface="Times New Roman"/>
        </a:defRPr>
      </a:pPr>
      <a:endParaRPr lang="en-US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192262602579157"/>
          <c:y val="6.652360515021459E-2"/>
          <c:w val="0.83587338804220357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4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Sheet1!$B$1:$HB$1</c:f>
              <c:numCache>
                <c:formatCode>General</c:formatCode>
                <c:ptCount val="209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  <c:pt idx="205">
                  <c:v>2011.25</c:v>
                </c:pt>
                <c:pt idx="206">
                  <c:v>2011.5</c:v>
                </c:pt>
                <c:pt idx="207">
                  <c:v>2011.75</c:v>
                </c:pt>
                <c:pt idx="208">
                  <c:v>2012</c:v>
                </c:pt>
              </c:numCache>
            </c:numRef>
          </c:xVal>
          <c:yVal>
            <c:numRef>
              <c:f>Sheet1!$B$2:$HB$2</c:f>
              <c:numCache>
                <c:formatCode>General</c:formatCode>
                <c:ptCount val="209"/>
                <c:pt idx="0">
                  <c:v>3.4206779889999996</c:v>
                </c:pt>
                <c:pt idx="1">
                  <c:v>3.45736336</c:v>
                </c:pt>
                <c:pt idx="2">
                  <c:v>3.4168754249999989</c:v>
                </c:pt>
                <c:pt idx="3">
                  <c:v>3.5548241359999997</c:v>
                </c:pt>
                <c:pt idx="4">
                  <c:v>3.6283361740000002</c:v>
                </c:pt>
                <c:pt idx="5">
                  <c:v>3.5873007420000009</c:v>
                </c:pt>
                <c:pt idx="6">
                  <c:v>3.5814260239999998</c:v>
                </c:pt>
                <c:pt idx="7">
                  <c:v>3.5900753639999996</c:v>
                </c:pt>
                <c:pt idx="8">
                  <c:v>3.5277378930000007</c:v>
                </c:pt>
                <c:pt idx="9">
                  <c:v>3.3106599789999991</c:v>
                </c:pt>
                <c:pt idx="10">
                  <c:v>3.337296271</c:v>
                </c:pt>
                <c:pt idx="11">
                  <c:v>3.4946790829999999</c:v>
                </c:pt>
                <c:pt idx="12">
                  <c:v>3.5160385059999997</c:v>
                </c:pt>
                <c:pt idx="13">
                  <c:v>3.5138107000000001</c:v>
                </c:pt>
                <c:pt idx="14">
                  <c:v>3.503651386</c:v>
                </c:pt>
                <c:pt idx="15">
                  <c:v>3.4387535909999998</c:v>
                </c:pt>
                <c:pt idx="16">
                  <c:v>3.420353602</c:v>
                </c:pt>
                <c:pt idx="17">
                  <c:v>3.4379808770000002</c:v>
                </c:pt>
                <c:pt idx="18">
                  <c:v>3.4418823269999996</c:v>
                </c:pt>
                <c:pt idx="19">
                  <c:v>3.4761311430000004</c:v>
                </c:pt>
                <c:pt idx="20">
                  <c:v>3.433907</c:v>
                </c:pt>
                <c:pt idx="21">
                  <c:v>3.3622678999999995</c:v>
                </c:pt>
                <c:pt idx="22">
                  <c:v>3.3869353279999999</c:v>
                </c:pt>
                <c:pt idx="23">
                  <c:v>3.387073177</c:v>
                </c:pt>
                <c:pt idx="24">
                  <c:v>3.2865373640000004</c:v>
                </c:pt>
                <c:pt idx="25">
                  <c:v>3.2790848830000003</c:v>
                </c:pt>
                <c:pt idx="26">
                  <c:v>3.1778943390000003</c:v>
                </c:pt>
                <c:pt idx="27">
                  <c:v>3.2297753129999998</c:v>
                </c:pt>
                <c:pt idx="28">
                  <c:v>3.3163579109999994</c:v>
                </c:pt>
                <c:pt idx="29">
                  <c:v>3.338071872</c:v>
                </c:pt>
                <c:pt idx="30">
                  <c:v>3.3787174429999998</c:v>
                </c:pt>
                <c:pt idx="31">
                  <c:v>3.4023755129999995</c:v>
                </c:pt>
                <c:pt idx="32">
                  <c:v>3.2963345080000006</c:v>
                </c:pt>
                <c:pt idx="33">
                  <c:v>3.3594204179999996</c:v>
                </c:pt>
                <c:pt idx="34">
                  <c:v>3.3631410860000002</c:v>
                </c:pt>
                <c:pt idx="35">
                  <c:v>3.4771916260000002</c:v>
                </c:pt>
                <c:pt idx="36">
                  <c:v>3.3964051409999994</c:v>
                </c:pt>
                <c:pt idx="37">
                  <c:v>3.3389440629999996</c:v>
                </c:pt>
                <c:pt idx="38">
                  <c:v>3.2854288870000001</c:v>
                </c:pt>
                <c:pt idx="39">
                  <c:v>3.2653370830000008</c:v>
                </c:pt>
                <c:pt idx="40">
                  <c:v>3.2387184149999997</c:v>
                </c:pt>
                <c:pt idx="41">
                  <c:v>3.1010406539999997</c:v>
                </c:pt>
                <c:pt idx="42">
                  <c:v>3.1629596379999998</c:v>
                </c:pt>
                <c:pt idx="43">
                  <c:v>3.2668796429999998</c:v>
                </c:pt>
                <c:pt idx="44">
                  <c:v>3.2744238230000002</c:v>
                </c:pt>
                <c:pt idx="45">
                  <c:v>3.2649877550000008</c:v>
                </c:pt>
                <c:pt idx="46">
                  <c:v>3.247472127</c:v>
                </c:pt>
                <c:pt idx="47">
                  <c:v>3.3055274450000001</c:v>
                </c:pt>
                <c:pt idx="48">
                  <c:v>3.323912108</c:v>
                </c:pt>
                <c:pt idx="49">
                  <c:v>3.2649941250000003</c:v>
                </c:pt>
                <c:pt idx="50">
                  <c:v>3.2902047550000004</c:v>
                </c:pt>
                <c:pt idx="51">
                  <c:v>3.3798053009999993</c:v>
                </c:pt>
                <c:pt idx="52">
                  <c:v>3.2634725490000007</c:v>
                </c:pt>
                <c:pt idx="53">
                  <c:v>3.1956444769999997</c:v>
                </c:pt>
                <c:pt idx="54">
                  <c:v>3.289945855</c:v>
                </c:pt>
                <c:pt idx="55">
                  <c:v>3.1556452019999996</c:v>
                </c:pt>
                <c:pt idx="56">
                  <c:v>3.1375577600000004</c:v>
                </c:pt>
                <c:pt idx="57">
                  <c:v>3.0311450699999996</c:v>
                </c:pt>
                <c:pt idx="58">
                  <c:v>2.9198897399999995</c:v>
                </c:pt>
                <c:pt idx="59">
                  <c:v>2.9352255919999997</c:v>
                </c:pt>
                <c:pt idx="60">
                  <c:v>3.0744629159999994</c:v>
                </c:pt>
                <c:pt idx="61">
                  <c:v>3.1561852959999999</c:v>
                </c:pt>
                <c:pt idx="62">
                  <c:v>3.0230598530000004</c:v>
                </c:pt>
                <c:pt idx="63">
                  <c:v>3.0251959859999999</c:v>
                </c:pt>
                <c:pt idx="64">
                  <c:v>3.0438468309999998</c:v>
                </c:pt>
                <c:pt idx="65">
                  <c:v>3.0862641609999999</c:v>
                </c:pt>
                <c:pt idx="66">
                  <c:v>3.08688121</c:v>
                </c:pt>
                <c:pt idx="67">
                  <c:v>3.0970478639999999</c:v>
                </c:pt>
                <c:pt idx="68">
                  <c:v>3.0594741809999997</c:v>
                </c:pt>
                <c:pt idx="69">
                  <c:v>3.0476302610000006</c:v>
                </c:pt>
                <c:pt idx="70">
                  <c:v>3.0212489349999991</c:v>
                </c:pt>
                <c:pt idx="71">
                  <c:v>3.0260869809999997</c:v>
                </c:pt>
                <c:pt idx="72">
                  <c:v>3.0425620029999996</c:v>
                </c:pt>
                <c:pt idx="73">
                  <c:v>2.9893740270000002</c:v>
                </c:pt>
                <c:pt idx="74">
                  <c:v>3.0214373070000002</c:v>
                </c:pt>
                <c:pt idx="75">
                  <c:v>2.9865379139999999</c:v>
                </c:pt>
                <c:pt idx="76">
                  <c:v>3.05403</c:v>
                </c:pt>
                <c:pt idx="77">
                  <c:v>3.0829687699999999</c:v>
                </c:pt>
                <c:pt idx="78">
                  <c:v>3.1079471480000005</c:v>
                </c:pt>
                <c:pt idx="79">
                  <c:v>3.1288292850000001</c:v>
                </c:pt>
                <c:pt idx="80">
                  <c:v>3.1177360600000004</c:v>
                </c:pt>
                <c:pt idx="81">
                  <c:v>3.2380875730000001</c:v>
                </c:pt>
                <c:pt idx="82">
                  <c:v>3.3150979819999997</c:v>
                </c:pt>
                <c:pt idx="83">
                  <c:v>3.27768902</c:v>
                </c:pt>
                <c:pt idx="84">
                  <c:v>3.1880694439999999</c:v>
                </c:pt>
                <c:pt idx="85">
                  <c:v>3.232574069</c:v>
                </c:pt>
                <c:pt idx="86">
                  <c:v>3.153986937</c:v>
                </c:pt>
                <c:pt idx="87">
                  <c:v>3.2237996060000005</c:v>
                </c:pt>
                <c:pt idx="88">
                  <c:v>3.2623392570000007</c:v>
                </c:pt>
                <c:pt idx="89">
                  <c:v>3.2383478349999999</c:v>
                </c:pt>
                <c:pt idx="90">
                  <c:v>3.2771651909999999</c:v>
                </c:pt>
                <c:pt idx="91">
                  <c:v>3.3338210720000001</c:v>
                </c:pt>
                <c:pt idx="92">
                  <c:v>3.3730042890000003</c:v>
                </c:pt>
                <c:pt idx="93">
                  <c:v>3.363570444</c:v>
                </c:pt>
                <c:pt idx="94">
                  <c:v>3.2989721780000001</c:v>
                </c:pt>
                <c:pt idx="95">
                  <c:v>3.2293197310000004</c:v>
                </c:pt>
                <c:pt idx="96">
                  <c:v>3.1674768080000004</c:v>
                </c:pt>
                <c:pt idx="97">
                  <c:v>3.1296087859999999</c:v>
                </c:pt>
                <c:pt idx="98">
                  <c:v>3.1645130780000006</c:v>
                </c:pt>
                <c:pt idx="99">
                  <c:v>3.1858695089999998</c:v>
                </c:pt>
                <c:pt idx="100">
                  <c:v>3.212934154</c:v>
                </c:pt>
                <c:pt idx="101">
                  <c:v>3.2443352730000008</c:v>
                </c:pt>
                <c:pt idx="102">
                  <c:v>3.2120509589999999</c:v>
                </c:pt>
                <c:pt idx="103">
                  <c:v>3.3165788079999996</c:v>
                </c:pt>
                <c:pt idx="104">
                  <c:v>3.3864472209999996</c:v>
                </c:pt>
                <c:pt idx="105">
                  <c:v>3.4345199399999995</c:v>
                </c:pt>
                <c:pt idx="106">
                  <c:v>3.3953643709999999</c:v>
                </c:pt>
                <c:pt idx="107">
                  <c:v>3.4740227369999999</c:v>
                </c:pt>
                <c:pt idx="108">
                  <c:v>3.5875016590000004</c:v>
                </c:pt>
                <c:pt idx="109">
                  <c:v>3.5883810360000004</c:v>
                </c:pt>
                <c:pt idx="110">
                  <c:v>3.6191836080000002</c:v>
                </c:pt>
                <c:pt idx="111">
                  <c:v>3.4434500420000003</c:v>
                </c:pt>
                <c:pt idx="112">
                  <c:v>3.4873198280000004</c:v>
                </c:pt>
                <c:pt idx="113">
                  <c:v>3.4904201169999998</c:v>
                </c:pt>
                <c:pt idx="114">
                  <c:v>3.4839691610000001</c:v>
                </c:pt>
                <c:pt idx="115">
                  <c:v>3.4898419919999997</c:v>
                </c:pt>
                <c:pt idx="116">
                  <c:v>3.4955528799999995</c:v>
                </c:pt>
                <c:pt idx="117">
                  <c:v>3.5099399660000001</c:v>
                </c:pt>
                <c:pt idx="118">
                  <c:v>3.5639744620000005</c:v>
                </c:pt>
                <c:pt idx="119">
                  <c:v>3.5881404590000003</c:v>
                </c:pt>
                <c:pt idx="120">
                  <c:v>3.5044888319999998</c:v>
                </c:pt>
                <c:pt idx="121">
                  <c:v>3.4920404319999991</c:v>
                </c:pt>
                <c:pt idx="122">
                  <c:v>3.3957416849999995</c:v>
                </c:pt>
                <c:pt idx="123">
                  <c:v>3.481747178</c:v>
                </c:pt>
                <c:pt idx="124">
                  <c:v>3.5870256790000004</c:v>
                </c:pt>
                <c:pt idx="125">
                  <c:v>3.5330574969999997</c:v>
                </c:pt>
                <c:pt idx="126">
                  <c:v>3.5360558199999992</c:v>
                </c:pt>
                <c:pt idx="127">
                  <c:v>3.6010425609999999</c:v>
                </c:pt>
                <c:pt idx="128">
                  <c:v>3.5602377760000006</c:v>
                </c:pt>
                <c:pt idx="129">
                  <c:v>3.500474536</c:v>
                </c:pt>
                <c:pt idx="130">
                  <c:v>3.4897522420000002</c:v>
                </c:pt>
                <c:pt idx="131">
                  <c:v>3.5327357400000001</c:v>
                </c:pt>
                <c:pt idx="132">
                  <c:v>3.5522088469999997</c:v>
                </c:pt>
                <c:pt idx="133">
                  <c:v>3.5431670620000006</c:v>
                </c:pt>
                <c:pt idx="134">
                  <c:v>3.565807156</c:v>
                </c:pt>
                <c:pt idx="135">
                  <c:v>3.5696285189999997</c:v>
                </c:pt>
                <c:pt idx="136">
                  <c:v>3.51348364</c:v>
                </c:pt>
                <c:pt idx="137">
                  <c:v>3.4720880849999993</c:v>
                </c:pt>
                <c:pt idx="138">
                  <c:v>3.4858569509999997</c:v>
                </c:pt>
                <c:pt idx="139">
                  <c:v>3.4637959630000004</c:v>
                </c:pt>
                <c:pt idx="140">
                  <c:v>3.5296094389999992</c:v>
                </c:pt>
                <c:pt idx="141">
                  <c:v>3.5942249790000003</c:v>
                </c:pt>
                <c:pt idx="142">
                  <c:v>3.6494969199999998</c:v>
                </c:pt>
                <c:pt idx="143">
                  <c:v>3.6953894599999999</c:v>
                </c:pt>
                <c:pt idx="144">
                  <c:v>3.7403861380000003</c:v>
                </c:pt>
                <c:pt idx="145">
                  <c:v>3.7315619099999999</c:v>
                </c:pt>
                <c:pt idx="146">
                  <c:v>3.7350472720000001</c:v>
                </c:pt>
                <c:pt idx="147">
                  <c:v>3.7326480739999992</c:v>
                </c:pt>
                <c:pt idx="148">
                  <c:v>3.7154739089999995</c:v>
                </c:pt>
                <c:pt idx="149">
                  <c:v>3.8550013169999997</c:v>
                </c:pt>
                <c:pt idx="150">
                  <c:v>3.9348689639999992</c:v>
                </c:pt>
                <c:pt idx="151">
                  <c:v>3.9428141129999998</c:v>
                </c:pt>
                <c:pt idx="152">
                  <c:v>4.118628339999999</c:v>
                </c:pt>
                <c:pt idx="153">
                  <c:v>4.1476788789999981</c:v>
                </c:pt>
                <c:pt idx="154">
                  <c:v>3.9341809839999997</c:v>
                </c:pt>
                <c:pt idx="155">
                  <c:v>4.1649477369999985</c:v>
                </c:pt>
                <c:pt idx="156">
                  <c:v>4.1900676059999995</c:v>
                </c:pt>
                <c:pt idx="157">
                  <c:v>4.2938497069999997</c:v>
                </c:pt>
                <c:pt idx="158">
                  <c:v>4.1737614060000006</c:v>
                </c:pt>
                <c:pt idx="159">
                  <c:v>4.4475595719999994</c:v>
                </c:pt>
                <c:pt idx="160">
                  <c:v>4.5386874710000003</c:v>
                </c:pt>
                <c:pt idx="161">
                  <c:v>4.3756553759999992</c:v>
                </c:pt>
                <c:pt idx="162">
                  <c:v>4.3773109659999987</c:v>
                </c:pt>
                <c:pt idx="163">
                  <c:v>4.190849631999999</c:v>
                </c:pt>
                <c:pt idx="164">
                  <c:v>4.0354160409999995</c:v>
                </c:pt>
                <c:pt idx="165">
                  <c:v>4.1112331739999997</c:v>
                </c:pt>
                <c:pt idx="166">
                  <c:v>3.9212758409999999</c:v>
                </c:pt>
                <c:pt idx="167">
                  <c:v>4.059111055999999</c:v>
                </c:pt>
                <c:pt idx="168">
                  <c:v>4.0701726020000004</c:v>
                </c:pt>
                <c:pt idx="169">
                  <c:v>3.9022962199999998</c:v>
                </c:pt>
                <c:pt idx="170">
                  <c:v>3.704053692</c:v>
                </c:pt>
                <c:pt idx="171">
                  <c:v>3.800990638</c:v>
                </c:pt>
                <c:pt idx="172">
                  <c:v>3.766251231</c:v>
                </c:pt>
                <c:pt idx="173">
                  <c:v>3.9189766809999997</c:v>
                </c:pt>
                <c:pt idx="174">
                  <c:v>3.9341975890000001</c:v>
                </c:pt>
                <c:pt idx="175">
                  <c:v>4.1082693380000004</c:v>
                </c:pt>
                <c:pt idx="176">
                  <c:v>4.18</c:v>
                </c:pt>
                <c:pt idx="177">
                  <c:v>4.2</c:v>
                </c:pt>
                <c:pt idx="178">
                  <c:v>4.18</c:v>
                </c:pt>
                <c:pt idx="179">
                  <c:v>4.3499999999999996</c:v>
                </c:pt>
                <c:pt idx="180">
                  <c:v>4.37</c:v>
                </c:pt>
                <c:pt idx="181">
                  <c:v>4.45</c:v>
                </c:pt>
                <c:pt idx="182">
                  <c:v>4.54</c:v>
                </c:pt>
                <c:pt idx="183">
                  <c:v>4.6099999999999994</c:v>
                </c:pt>
                <c:pt idx="184">
                  <c:v>4.63</c:v>
                </c:pt>
                <c:pt idx="185">
                  <c:v>4.7300000000000004</c:v>
                </c:pt>
                <c:pt idx="186">
                  <c:v>4.71</c:v>
                </c:pt>
                <c:pt idx="187">
                  <c:v>4.7</c:v>
                </c:pt>
                <c:pt idx="188">
                  <c:v>4.6499999999999995</c:v>
                </c:pt>
                <c:pt idx="189">
                  <c:v>4.5</c:v>
                </c:pt>
                <c:pt idx="190">
                  <c:v>4.29</c:v>
                </c:pt>
                <c:pt idx="191">
                  <c:v>4.1399999999999997</c:v>
                </c:pt>
                <c:pt idx="192">
                  <c:v>3.9099999999999997</c:v>
                </c:pt>
                <c:pt idx="193">
                  <c:v>3.61</c:v>
                </c:pt>
                <c:pt idx="194">
                  <c:v>3.44</c:v>
                </c:pt>
                <c:pt idx="195">
                  <c:v>3.58</c:v>
                </c:pt>
                <c:pt idx="196">
                  <c:v>3.75</c:v>
                </c:pt>
                <c:pt idx="197">
                  <c:v>3.75</c:v>
                </c:pt>
                <c:pt idx="198">
                  <c:v>3.7800000000000002</c:v>
                </c:pt>
                <c:pt idx="199">
                  <c:v>3.8099999999999996</c:v>
                </c:pt>
                <c:pt idx="200">
                  <c:v>3.8699999999999997</c:v>
                </c:pt>
                <c:pt idx="201">
                  <c:v>3.8299999999999996</c:v>
                </c:pt>
                <c:pt idx="202">
                  <c:v>3.92</c:v>
                </c:pt>
                <c:pt idx="203">
                  <c:v>4.01</c:v>
                </c:pt>
                <c:pt idx="204">
                  <c:v>4.1099999999999994</c:v>
                </c:pt>
                <c:pt idx="205">
                  <c:v>4.05</c:v>
                </c:pt>
                <c:pt idx="206">
                  <c:v>3.8299999999999996</c:v>
                </c:pt>
                <c:pt idx="207">
                  <c:v>3.92</c:v>
                </c:pt>
                <c:pt idx="208">
                  <c:v>4.0599999999999996</c:v>
                </c:pt>
              </c:numCache>
            </c:numRef>
          </c:yVal>
        </c:ser>
        <c:axId val="134320896"/>
        <c:axId val="134322432"/>
      </c:scatterChart>
      <c:valAx>
        <c:axId val="134320896"/>
        <c:scaling>
          <c:orientation val="minMax"/>
          <c:max val="2012"/>
          <c:min val="1960"/>
        </c:scaling>
        <c:axPos val="b"/>
        <c:numFmt formatCode="General" sourceLinked="1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4322432"/>
        <c:crossesAt val="-100"/>
        <c:crossBetween val="midCat"/>
      </c:valAx>
      <c:valAx>
        <c:axId val="134322432"/>
        <c:scaling>
          <c:orientation val="minMax"/>
          <c:max val="5"/>
          <c:min val="2.5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net worth / GDP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7467811158798372"/>
            </c:manualLayout>
          </c:layout>
          <c:spPr>
            <a:noFill/>
            <a:ln w="26360">
              <a:noFill/>
            </a:ln>
          </c:spPr>
        </c:title>
        <c:numFmt formatCode="0.0" sourceLinked="0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4320896"/>
        <c:crosses val="autoZero"/>
        <c:crossBetween val="midCat"/>
        <c:majorUnit val="0.5"/>
      </c:valAx>
      <c:spPr>
        <a:noFill/>
        <a:ln w="13180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+mj-lt"/>
          <a:ea typeface="Times New Roman"/>
          <a:cs typeface="Times New Roman"/>
        </a:defRPr>
      </a:pPr>
      <a:endParaRPr lang="en-US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599062133645956"/>
          <c:y val="6.652360515021459E-2"/>
          <c:w val="0.73739742086752635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Saving</c:v>
                </c:pt>
              </c:strCache>
            </c:strRef>
          </c:tx>
          <c:spPr>
            <a:ln w="2636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Sheet1!$A$2:$A$211</c:f>
              <c:numCache>
                <c:formatCode>0.00</c:formatCode>
                <c:ptCount val="210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  <c:pt idx="205">
                  <c:v>2011.25</c:v>
                </c:pt>
                <c:pt idx="206">
                  <c:v>2011.5</c:v>
                </c:pt>
                <c:pt idx="207">
                  <c:v>2011.75</c:v>
                </c:pt>
                <c:pt idx="208">
                  <c:v>2012</c:v>
                </c:pt>
                <c:pt idx="209">
                  <c:v>2012.25</c:v>
                </c:pt>
              </c:numCache>
            </c:numRef>
          </c:xVal>
          <c:yVal>
            <c:numRef>
              <c:f>Sheet1!$B$2:$B$211</c:f>
              <c:numCache>
                <c:formatCode>General</c:formatCode>
                <c:ptCount val="210"/>
                <c:pt idx="0">
                  <c:v>7.6</c:v>
                </c:pt>
                <c:pt idx="1">
                  <c:v>6.9</c:v>
                </c:pt>
                <c:pt idx="2">
                  <c:v>7.3</c:v>
                </c:pt>
                <c:pt idx="3">
                  <c:v>7.1</c:v>
                </c:pt>
                <c:pt idx="4">
                  <c:v>7.9</c:v>
                </c:pt>
                <c:pt idx="5">
                  <c:v>8</c:v>
                </c:pt>
                <c:pt idx="6">
                  <c:v>8.8000000000000007</c:v>
                </c:pt>
                <c:pt idx="7">
                  <c:v>8.7000000000000011</c:v>
                </c:pt>
                <c:pt idx="8">
                  <c:v>8.6</c:v>
                </c:pt>
                <c:pt idx="9">
                  <c:v>8.5</c:v>
                </c:pt>
                <c:pt idx="10">
                  <c:v>8.2000000000000011</c:v>
                </c:pt>
                <c:pt idx="11">
                  <c:v>7.7</c:v>
                </c:pt>
                <c:pt idx="12">
                  <c:v>7.8</c:v>
                </c:pt>
                <c:pt idx="13">
                  <c:v>7.7</c:v>
                </c:pt>
                <c:pt idx="14">
                  <c:v>7.5</c:v>
                </c:pt>
                <c:pt idx="15">
                  <c:v>8.2000000000000011</c:v>
                </c:pt>
                <c:pt idx="16">
                  <c:v>8.2000000000000011</c:v>
                </c:pt>
                <c:pt idx="17">
                  <c:v>9</c:v>
                </c:pt>
                <c:pt idx="18">
                  <c:v>8.5</c:v>
                </c:pt>
                <c:pt idx="19">
                  <c:v>9.3000000000000007</c:v>
                </c:pt>
                <c:pt idx="20">
                  <c:v>8.3000000000000007</c:v>
                </c:pt>
                <c:pt idx="21">
                  <c:v>8.3000000000000007</c:v>
                </c:pt>
                <c:pt idx="22">
                  <c:v>9.2000000000000011</c:v>
                </c:pt>
                <c:pt idx="23">
                  <c:v>8.5</c:v>
                </c:pt>
                <c:pt idx="24">
                  <c:v>8.1</c:v>
                </c:pt>
                <c:pt idx="25">
                  <c:v>8</c:v>
                </c:pt>
                <c:pt idx="26">
                  <c:v>8.1</c:v>
                </c:pt>
                <c:pt idx="27">
                  <c:v>8.8000000000000007</c:v>
                </c:pt>
                <c:pt idx="28">
                  <c:v>9.6</c:v>
                </c:pt>
                <c:pt idx="29">
                  <c:v>9</c:v>
                </c:pt>
                <c:pt idx="30">
                  <c:v>9.5</c:v>
                </c:pt>
                <c:pt idx="31">
                  <c:v>9.6</c:v>
                </c:pt>
                <c:pt idx="32">
                  <c:v>9.1</c:v>
                </c:pt>
                <c:pt idx="33">
                  <c:v>9.2000000000000011</c:v>
                </c:pt>
                <c:pt idx="34">
                  <c:v>7.6</c:v>
                </c:pt>
                <c:pt idx="35">
                  <c:v>7.8</c:v>
                </c:pt>
                <c:pt idx="36">
                  <c:v>6.9</c:v>
                </c:pt>
                <c:pt idx="37">
                  <c:v>7.2</c:v>
                </c:pt>
                <c:pt idx="38">
                  <c:v>8.6</c:v>
                </c:pt>
                <c:pt idx="39">
                  <c:v>8.5</c:v>
                </c:pt>
                <c:pt idx="40">
                  <c:v>8.4</c:v>
                </c:pt>
                <c:pt idx="41">
                  <c:v>9.5</c:v>
                </c:pt>
                <c:pt idx="42">
                  <c:v>9.9</c:v>
                </c:pt>
                <c:pt idx="43">
                  <c:v>9.9</c:v>
                </c:pt>
                <c:pt idx="44">
                  <c:v>10</c:v>
                </c:pt>
                <c:pt idx="45">
                  <c:v>10.5</c:v>
                </c:pt>
                <c:pt idx="46">
                  <c:v>10.1</c:v>
                </c:pt>
                <c:pt idx="47">
                  <c:v>9.6</c:v>
                </c:pt>
                <c:pt idx="48">
                  <c:v>9</c:v>
                </c:pt>
                <c:pt idx="49">
                  <c:v>8.1</c:v>
                </c:pt>
                <c:pt idx="50">
                  <c:v>8.5</c:v>
                </c:pt>
                <c:pt idx="51">
                  <c:v>10</c:v>
                </c:pt>
                <c:pt idx="52">
                  <c:v>9.4</c:v>
                </c:pt>
                <c:pt idx="53">
                  <c:v>10.4</c:v>
                </c:pt>
                <c:pt idx="54">
                  <c:v>10.5</c:v>
                </c:pt>
                <c:pt idx="55">
                  <c:v>11.7</c:v>
                </c:pt>
                <c:pt idx="56">
                  <c:v>11.3</c:v>
                </c:pt>
                <c:pt idx="57">
                  <c:v>10.200000000000001</c:v>
                </c:pt>
                <c:pt idx="58">
                  <c:v>10.1</c:v>
                </c:pt>
                <c:pt idx="59">
                  <c:v>11</c:v>
                </c:pt>
                <c:pt idx="60">
                  <c:v>9.8000000000000007</c:v>
                </c:pt>
                <c:pt idx="61">
                  <c:v>12.5</c:v>
                </c:pt>
                <c:pt idx="62">
                  <c:v>10</c:v>
                </c:pt>
                <c:pt idx="63">
                  <c:v>10</c:v>
                </c:pt>
                <c:pt idx="64">
                  <c:v>9.7000000000000011</c:v>
                </c:pt>
                <c:pt idx="65">
                  <c:v>9.6</c:v>
                </c:pt>
                <c:pt idx="66">
                  <c:v>9.5</c:v>
                </c:pt>
                <c:pt idx="67">
                  <c:v>9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9.4</c:v>
                </c:pt>
                <c:pt idx="72">
                  <c:v>9.4</c:v>
                </c:pt>
                <c:pt idx="73">
                  <c:v>8.5</c:v>
                </c:pt>
                <c:pt idx="74">
                  <c:v>8.8000000000000007</c:v>
                </c:pt>
                <c:pt idx="75">
                  <c:v>8.8000000000000007</c:v>
                </c:pt>
                <c:pt idx="76">
                  <c:v>9.3000000000000007</c:v>
                </c:pt>
                <c:pt idx="77">
                  <c:v>8.7000000000000011</c:v>
                </c:pt>
                <c:pt idx="78">
                  <c:v>8.4</c:v>
                </c:pt>
                <c:pt idx="79">
                  <c:v>8.8000000000000007</c:v>
                </c:pt>
                <c:pt idx="80">
                  <c:v>9</c:v>
                </c:pt>
                <c:pt idx="81">
                  <c:v>9.8000000000000007</c:v>
                </c:pt>
                <c:pt idx="82">
                  <c:v>9.9</c:v>
                </c:pt>
                <c:pt idx="83">
                  <c:v>10.5</c:v>
                </c:pt>
                <c:pt idx="84">
                  <c:v>9.7000000000000011</c:v>
                </c:pt>
                <c:pt idx="85">
                  <c:v>9.6</c:v>
                </c:pt>
                <c:pt idx="86">
                  <c:v>11.1</c:v>
                </c:pt>
                <c:pt idx="87">
                  <c:v>11.9</c:v>
                </c:pt>
                <c:pt idx="88">
                  <c:v>11.3</c:v>
                </c:pt>
                <c:pt idx="89">
                  <c:v>11.5</c:v>
                </c:pt>
                <c:pt idx="90">
                  <c:v>11.2</c:v>
                </c:pt>
                <c:pt idx="91">
                  <c:v>9.8000000000000007</c:v>
                </c:pt>
                <c:pt idx="92">
                  <c:v>9.6</c:v>
                </c:pt>
                <c:pt idx="93">
                  <c:v>8.5</c:v>
                </c:pt>
                <c:pt idx="94">
                  <c:v>8.2000000000000011</c:v>
                </c:pt>
                <c:pt idx="95">
                  <c:v>8.6</c:v>
                </c:pt>
                <c:pt idx="96">
                  <c:v>9.8000000000000007</c:v>
                </c:pt>
                <c:pt idx="97">
                  <c:v>10.1</c:v>
                </c:pt>
                <c:pt idx="98">
                  <c:v>10.7</c:v>
                </c:pt>
                <c:pt idx="99">
                  <c:v>10.4</c:v>
                </c:pt>
                <c:pt idx="100">
                  <c:v>8.6</c:v>
                </c:pt>
                <c:pt idx="101">
                  <c:v>9.4</c:v>
                </c:pt>
                <c:pt idx="102">
                  <c:v>7.1</c:v>
                </c:pt>
                <c:pt idx="103">
                  <c:v>7.8</c:v>
                </c:pt>
                <c:pt idx="104">
                  <c:v>8.2000000000000011</c:v>
                </c:pt>
                <c:pt idx="105">
                  <c:v>8.2000000000000011</c:v>
                </c:pt>
                <c:pt idx="106">
                  <c:v>7.2</c:v>
                </c:pt>
                <c:pt idx="107">
                  <c:v>6.7</c:v>
                </c:pt>
                <c:pt idx="108">
                  <c:v>7.5</c:v>
                </c:pt>
                <c:pt idx="109">
                  <c:v>5.3</c:v>
                </c:pt>
                <c:pt idx="110">
                  <c:v>6</c:v>
                </c:pt>
                <c:pt idx="111">
                  <c:v>7.1</c:v>
                </c:pt>
                <c:pt idx="112">
                  <c:v>6.8</c:v>
                </c:pt>
                <c:pt idx="113">
                  <c:v>7</c:v>
                </c:pt>
                <c:pt idx="114">
                  <c:v>7</c:v>
                </c:pt>
                <c:pt idx="115">
                  <c:v>6.8</c:v>
                </c:pt>
                <c:pt idx="116">
                  <c:v>7.4</c:v>
                </c:pt>
                <c:pt idx="117">
                  <c:v>6.6</c:v>
                </c:pt>
                <c:pt idx="118">
                  <c:v>6.2</c:v>
                </c:pt>
                <c:pt idx="119">
                  <c:v>6.4</c:v>
                </c:pt>
                <c:pt idx="120">
                  <c:v>6.4</c:v>
                </c:pt>
                <c:pt idx="121">
                  <c:v>6.7</c:v>
                </c:pt>
                <c:pt idx="122">
                  <c:v>6.4</c:v>
                </c:pt>
                <c:pt idx="123">
                  <c:v>6.5</c:v>
                </c:pt>
                <c:pt idx="124">
                  <c:v>7</c:v>
                </c:pt>
                <c:pt idx="125">
                  <c:v>7</c:v>
                </c:pt>
                <c:pt idx="126">
                  <c:v>6.8</c:v>
                </c:pt>
                <c:pt idx="127">
                  <c:v>7.4</c:v>
                </c:pt>
                <c:pt idx="128">
                  <c:v>7.4</c:v>
                </c:pt>
                <c:pt idx="129">
                  <c:v>7.6</c:v>
                </c:pt>
                <c:pt idx="130">
                  <c:v>7</c:v>
                </c:pt>
                <c:pt idx="131">
                  <c:v>7.4</c:v>
                </c:pt>
                <c:pt idx="132">
                  <c:v>5.6</c:v>
                </c:pt>
                <c:pt idx="133">
                  <c:v>6.2</c:v>
                </c:pt>
                <c:pt idx="134">
                  <c:v>5.4</c:v>
                </c:pt>
                <c:pt idx="135">
                  <c:v>6</c:v>
                </c:pt>
                <c:pt idx="136">
                  <c:v>4.5999999999999996</c:v>
                </c:pt>
                <c:pt idx="137">
                  <c:v>5.4</c:v>
                </c:pt>
                <c:pt idx="138">
                  <c:v>5.3</c:v>
                </c:pt>
                <c:pt idx="139">
                  <c:v>5.6</c:v>
                </c:pt>
                <c:pt idx="140">
                  <c:v>6.1</c:v>
                </c:pt>
                <c:pt idx="141">
                  <c:v>5.2</c:v>
                </c:pt>
                <c:pt idx="142">
                  <c:v>5</c:v>
                </c:pt>
                <c:pt idx="143">
                  <c:v>4.8</c:v>
                </c:pt>
                <c:pt idx="144">
                  <c:v>4.9000000000000004</c:v>
                </c:pt>
                <c:pt idx="145">
                  <c:v>4.8</c:v>
                </c:pt>
                <c:pt idx="146">
                  <c:v>5</c:v>
                </c:pt>
                <c:pt idx="147">
                  <c:v>4.7</c:v>
                </c:pt>
                <c:pt idx="148">
                  <c:v>4.5999999999999996</c:v>
                </c:pt>
                <c:pt idx="149">
                  <c:v>4.9000000000000004</c:v>
                </c:pt>
                <c:pt idx="150">
                  <c:v>4.4000000000000004</c:v>
                </c:pt>
                <c:pt idx="151">
                  <c:v>4.5999999999999996</c:v>
                </c:pt>
                <c:pt idx="152">
                  <c:v>5.8</c:v>
                </c:pt>
                <c:pt idx="153">
                  <c:v>5.5</c:v>
                </c:pt>
                <c:pt idx="154">
                  <c:v>5.2</c:v>
                </c:pt>
                <c:pt idx="155">
                  <c:v>4.5</c:v>
                </c:pt>
                <c:pt idx="156">
                  <c:v>4.3</c:v>
                </c:pt>
                <c:pt idx="157">
                  <c:v>3</c:v>
                </c:pt>
                <c:pt idx="158">
                  <c:v>2.4</c:v>
                </c:pt>
                <c:pt idx="159">
                  <c:v>2.6</c:v>
                </c:pt>
                <c:pt idx="160">
                  <c:v>3.1</c:v>
                </c:pt>
                <c:pt idx="161">
                  <c:v>3.1</c:v>
                </c:pt>
                <c:pt idx="162">
                  <c:v>3.1</c:v>
                </c:pt>
                <c:pt idx="163">
                  <c:v>2.4</c:v>
                </c:pt>
                <c:pt idx="164">
                  <c:v>2.8</c:v>
                </c:pt>
                <c:pt idx="165">
                  <c:v>2.1</c:v>
                </c:pt>
                <c:pt idx="166">
                  <c:v>4.2</c:v>
                </c:pt>
                <c:pt idx="167">
                  <c:v>1.6</c:v>
                </c:pt>
                <c:pt idx="168">
                  <c:v>4</c:v>
                </c:pt>
                <c:pt idx="169">
                  <c:v>4</c:v>
                </c:pt>
                <c:pt idx="170">
                  <c:v>3.1</c:v>
                </c:pt>
                <c:pt idx="171">
                  <c:v>3.1</c:v>
                </c:pt>
                <c:pt idx="172">
                  <c:v>3.1</c:v>
                </c:pt>
                <c:pt idx="173">
                  <c:v>3.5</c:v>
                </c:pt>
                <c:pt idx="174">
                  <c:v>3.6</c:v>
                </c:pt>
                <c:pt idx="175">
                  <c:v>3.6</c:v>
                </c:pt>
                <c:pt idx="176">
                  <c:v>3.3</c:v>
                </c:pt>
                <c:pt idx="177">
                  <c:v>3.8</c:v>
                </c:pt>
                <c:pt idx="178">
                  <c:v>3.5</c:v>
                </c:pt>
                <c:pt idx="179">
                  <c:v>3.8</c:v>
                </c:pt>
                <c:pt idx="180">
                  <c:v>1.8</c:v>
                </c:pt>
                <c:pt idx="181">
                  <c:v>1.5</c:v>
                </c:pt>
                <c:pt idx="182">
                  <c:v>1.3</c:v>
                </c:pt>
                <c:pt idx="183">
                  <c:v>1.6</c:v>
                </c:pt>
                <c:pt idx="184">
                  <c:v>2.4</c:v>
                </c:pt>
                <c:pt idx="185">
                  <c:v>2.7</c:v>
                </c:pt>
                <c:pt idx="186">
                  <c:v>2.5</c:v>
                </c:pt>
                <c:pt idx="187">
                  <c:v>2.8</c:v>
                </c:pt>
                <c:pt idx="188">
                  <c:v>2.6</c:v>
                </c:pt>
                <c:pt idx="189">
                  <c:v>2.2999999999999998</c:v>
                </c:pt>
                <c:pt idx="190">
                  <c:v>2.1</c:v>
                </c:pt>
                <c:pt idx="191">
                  <c:v>2.5</c:v>
                </c:pt>
                <c:pt idx="192">
                  <c:v>4.2</c:v>
                </c:pt>
                <c:pt idx="193">
                  <c:v>6.2</c:v>
                </c:pt>
                <c:pt idx="194">
                  <c:v>4.9000000000000004</c:v>
                </c:pt>
                <c:pt idx="195">
                  <c:v>6.2</c:v>
                </c:pt>
                <c:pt idx="196">
                  <c:v>5.5</c:v>
                </c:pt>
                <c:pt idx="197">
                  <c:v>5.8</c:v>
                </c:pt>
                <c:pt idx="198">
                  <c:v>3.8</c:v>
                </c:pt>
                <c:pt idx="199">
                  <c:v>3.8</c:v>
                </c:pt>
                <c:pt idx="200">
                  <c:v>4.5999999999999996</c:v>
                </c:pt>
                <c:pt idx="201">
                  <c:v>5.6</c:v>
                </c:pt>
                <c:pt idx="202">
                  <c:v>5.4</c:v>
                </c:pt>
                <c:pt idx="203">
                  <c:v>4.8</c:v>
                </c:pt>
                <c:pt idx="204">
                  <c:v>5.0999999999999996</c:v>
                </c:pt>
                <c:pt idx="205">
                  <c:v>4.5999999999999996</c:v>
                </c:pt>
                <c:pt idx="206">
                  <c:v>3.9</c:v>
                </c:pt>
                <c:pt idx="207">
                  <c:v>3.4</c:v>
                </c:pt>
                <c:pt idx="208">
                  <c:v>3.6</c:v>
                </c:pt>
                <c:pt idx="209">
                  <c:v>4</c:v>
                </c:pt>
              </c:numCache>
            </c:numRef>
          </c:yVal>
        </c:ser>
        <c:axId val="139870208"/>
        <c:axId val="139871744"/>
      </c:scatterChart>
      <c:scatterChart>
        <c:scatterStyle val="lineMarker"/>
        <c:ser>
          <c:idx val="2"/>
          <c:order val="1"/>
          <c:tx>
            <c:strRef>
              <c:f>Sheet1!$C$1</c:f>
              <c:strCache>
                <c:ptCount val="1"/>
                <c:pt idx="0">
                  <c:v>Wealth</c:v>
                </c:pt>
              </c:strCache>
            </c:strRef>
          </c:tx>
          <c:spPr>
            <a:ln w="2636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Sheet1!$A$2:$A$211</c:f>
              <c:numCache>
                <c:formatCode>0.00</c:formatCode>
                <c:ptCount val="210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  <c:pt idx="205">
                  <c:v>2011.25</c:v>
                </c:pt>
                <c:pt idx="206">
                  <c:v>2011.5</c:v>
                </c:pt>
                <c:pt idx="207">
                  <c:v>2011.75</c:v>
                </c:pt>
                <c:pt idx="208">
                  <c:v>2012</c:v>
                </c:pt>
                <c:pt idx="209">
                  <c:v>2012.25</c:v>
                </c:pt>
              </c:numCache>
            </c:numRef>
          </c:xVal>
          <c:yVal>
            <c:numRef>
              <c:f>Sheet1!$C$2:$C$211</c:f>
              <c:numCache>
                <c:formatCode>General</c:formatCode>
                <c:ptCount val="210"/>
                <c:pt idx="0">
                  <c:v>499.22459149999992</c:v>
                </c:pt>
                <c:pt idx="1">
                  <c:v>498.56399010000001</c:v>
                </c:pt>
                <c:pt idx="2">
                  <c:v>492.91791659999996</c:v>
                </c:pt>
                <c:pt idx="3">
                  <c:v>505.74843789999994</c:v>
                </c:pt>
                <c:pt idx="4">
                  <c:v>514.85084649999988</c:v>
                </c:pt>
                <c:pt idx="5">
                  <c:v>511.93010329999987</c:v>
                </c:pt>
                <c:pt idx="6">
                  <c:v>512.23060909999992</c:v>
                </c:pt>
                <c:pt idx="7">
                  <c:v>514.98725139999988</c:v>
                </c:pt>
                <c:pt idx="8">
                  <c:v>511.02087</c:v>
                </c:pt>
                <c:pt idx="9">
                  <c:v>478.50805449999996</c:v>
                </c:pt>
                <c:pt idx="10">
                  <c:v>484.02163229999996</c:v>
                </c:pt>
                <c:pt idx="11">
                  <c:v>503.9863878999999</c:v>
                </c:pt>
                <c:pt idx="12">
                  <c:v>509.23317309999993</c:v>
                </c:pt>
                <c:pt idx="13">
                  <c:v>510.73483949999996</c:v>
                </c:pt>
                <c:pt idx="14">
                  <c:v>511.56798500000002</c:v>
                </c:pt>
                <c:pt idx="15">
                  <c:v>499.64449540000004</c:v>
                </c:pt>
                <c:pt idx="16">
                  <c:v>497.2829006</c:v>
                </c:pt>
                <c:pt idx="17">
                  <c:v>492.45217389999999</c:v>
                </c:pt>
                <c:pt idx="18">
                  <c:v>493.53721129999997</c:v>
                </c:pt>
                <c:pt idx="19">
                  <c:v>494.83354399999996</c:v>
                </c:pt>
                <c:pt idx="20">
                  <c:v>496.2546739</c:v>
                </c:pt>
                <c:pt idx="21">
                  <c:v>486.6762061</c:v>
                </c:pt>
                <c:pt idx="22">
                  <c:v>486.86025769999998</c:v>
                </c:pt>
                <c:pt idx="23">
                  <c:v>490.3815611</c:v>
                </c:pt>
                <c:pt idx="24">
                  <c:v>482.34196500000002</c:v>
                </c:pt>
                <c:pt idx="25">
                  <c:v>481.79351919999993</c:v>
                </c:pt>
                <c:pt idx="26">
                  <c:v>465.36004430000008</c:v>
                </c:pt>
                <c:pt idx="27">
                  <c:v>472.03586309999997</c:v>
                </c:pt>
                <c:pt idx="28">
                  <c:v>482.58362989999995</c:v>
                </c:pt>
                <c:pt idx="29">
                  <c:v>482.23822909999996</c:v>
                </c:pt>
                <c:pt idx="30">
                  <c:v>487.58448280000005</c:v>
                </c:pt>
                <c:pt idx="31">
                  <c:v>492.39816699999994</c:v>
                </c:pt>
                <c:pt idx="32">
                  <c:v>478.72069989999994</c:v>
                </c:pt>
                <c:pt idx="33">
                  <c:v>488.22215079999995</c:v>
                </c:pt>
                <c:pt idx="34">
                  <c:v>490.90346140000003</c:v>
                </c:pt>
                <c:pt idx="35">
                  <c:v>507.850234</c:v>
                </c:pt>
                <c:pt idx="36">
                  <c:v>503.32819249999994</c:v>
                </c:pt>
                <c:pt idx="37">
                  <c:v>491.27524869999996</c:v>
                </c:pt>
                <c:pt idx="38">
                  <c:v>477.70723880000003</c:v>
                </c:pt>
                <c:pt idx="39">
                  <c:v>469.78086510000009</c:v>
                </c:pt>
                <c:pt idx="40">
                  <c:v>464.08565789999994</c:v>
                </c:pt>
                <c:pt idx="41">
                  <c:v>438.67725589999998</c:v>
                </c:pt>
                <c:pt idx="42">
                  <c:v>444.56248330000005</c:v>
                </c:pt>
                <c:pt idx="43">
                  <c:v>455.74078980000002</c:v>
                </c:pt>
                <c:pt idx="44">
                  <c:v>462.87590110000002</c:v>
                </c:pt>
                <c:pt idx="45">
                  <c:v>458.09380489999995</c:v>
                </c:pt>
                <c:pt idx="46">
                  <c:v>457.36523239999997</c:v>
                </c:pt>
                <c:pt idx="47">
                  <c:v>462.73069909999992</c:v>
                </c:pt>
                <c:pt idx="48">
                  <c:v>472.9507413</c:v>
                </c:pt>
                <c:pt idx="49">
                  <c:v>471.26957959999999</c:v>
                </c:pt>
                <c:pt idx="50">
                  <c:v>470.24711129999991</c:v>
                </c:pt>
                <c:pt idx="51">
                  <c:v>474.5122217</c:v>
                </c:pt>
                <c:pt idx="52">
                  <c:v>464.50319829999995</c:v>
                </c:pt>
                <c:pt idx="53">
                  <c:v>453.89395189999999</c:v>
                </c:pt>
                <c:pt idx="54">
                  <c:v>462.99332119999997</c:v>
                </c:pt>
                <c:pt idx="55">
                  <c:v>442.61657519999994</c:v>
                </c:pt>
                <c:pt idx="56">
                  <c:v>438.49758449999996</c:v>
                </c:pt>
                <c:pt idx="57">
                  <c:v>426.51819559999996</c:v>
                </c:pt>
                <c:pt idx="58">
                  <c:v>406.60625569999996</c:v>
                </c:pt>
                <c:pt idx="59">
                  <c:v>410.75973320000003</c:v>
                </c:pt>
                <c:pt idx="60">
                  <c:v>428.54960480000005</c:v>
                </c:pt>
                <c:pt idx="61">
                  <c:v>424.61441739999998</c:v>
                </c:pt>
                <c:pt idx="62">
                  <c:v>419.21171169999991</c:v>
                </c:pt>
                <c:pt idx="63">
                  <c:v>421.08828069999998</c:v>
                </c:pt>
                <c:pt idx="64">
                  <c:v>426.92709569999994</c:v>
                </c:pt>
                <c:pt idx="65">
                  <c:v>433.52616010000003</c:v>
                </c:pt>
                <c:pt idx="66">
                  <c:v>431.15755869999998</c:v>
                </c:pt>
                <c:pt idx="67">
                  <c:v>433.57551439999992</c:v>
                </c:pt>
                <c:pt idx="68">
                  <c:v>432.4609888</c:v>
                </c:pt>
                <c:pt idx="69">
                  <c:v>433.16416220000002</c:v>
                </c:pt>
                <c:pt idx="70">
                  <c:v>429.40836539999992</c:v>
                </c:pt>
                <c:pt idx="71">
                  <c:v>424.6685726</c:v>
                </c:pt>
                <c:pt idx="72">
                  <c:v>424.98050179999996</c:v>
                </c:pt>
                <c:pt idx="73">
                  <c:v>428.15136630000001</c:v>
                </c:pt>
                <c:pt idx="74">
                  <c:v>433.04732090000005</c:v>
                </c:pt>
                <c:pt idx="75">
                  <c:v>431.23655269999989</c:v>
                </c:pt>
                <c:pt idx="76">
                  <c:v>436.54442060000008</c:v>
                </c:pt>
                <c:pt idx="77">
                  <c:v>443.07355369999999</c:v>
                </c:pt>
                <c:pt idx="78">
                  <c:v>445.94933219999996</c:v>
                </c:pt>
                <c:pt idx="79">
                  <c:v>444.86633879999994</c:v>
                </c:pt>
                <c:pt idx="80">
                  <c:v>439.6417849</c:v>
                </c:pt>
                <c:pt idx="81">
                  <c:v>452.67397769999997</c:v>
                </c:pt>
                <c:pt idx="82">
                  <c:v>457.65501860000001</c:v>
                </c:pt>
                <c:pt idx="83">
                  <c:v>452.86350709999999</c:v>
                </c:pt>
                <c:pt idx="84">
                  <c:v>450.91545379999997</c:v>
                </c:pt>
                <c:pt idx="85">
                  <c:v>454.51312909999996</c:v>
                </c:pt>
                <c:pt idx="86">
                  <c:v>439.65556579999998</c:v>
                </c:pt>
                <c:pt idx="87">
                  <c:v>444.23093509999995</c:v>
                </c:pt>
                <c:pt idx="88">
                  <c:v>442.06092580000001</c:v>
                </c:pt>
                <c:pt idx="89">
                  <c:v>439.23746549999993</c:v>
                </c:pt>
                <c:pt idx="90">
                  <c:v>440.21660649999995</c:v>
                </c:pt>
                <c:pt idx="91">
                  <c:v>446.49900939999992</c:v>
                </c:pt>
                <c:pt idx="92">
                  <c:v>453.56997969999998</c:v>
                </c:pt>
                <c:pt idx="93">
                  <c:v>458.2573653</c:v>
                </c:pt>
                <c:pt idx="94">
                  <c:v>450.20810349999994</c:v>
                </c:pt>
                <c:pt idx="95">
                  <c:v>441.15789080000008</c:v>
                </c:pt>
                <c:pt idx="96">
                  <c:v>432.67323889999994</c:v>
                </c:pt>
                <c:pt idx="97">
                  <c:v>427.11807619999996</c:v>
                </c:pt>
                <c:pt idx="98">
                  <c:v>429.59180189999995</c:v>
                </c:pt>
                <c:pt idx="99">
                  <c:v>431.99912719999992</c:v>
                </c:pt>
                <c:pt idx="100">
                  <c:v>441.46781659999999</c:v>
                </c:pt>
                <c:pt idx="101">
                  <c:v>440.09917030000003</c:v>
                </c:pt>
                <c:pt idx="102">
                  <c:v>444.38107579999996</c:v>
                </c:pt>
                <c:pt idx="103">
                  <c:v>457.09476230000001</c:v>
                </c:pt>
                <c:pt idx="104">
                  <c:v>464.96425110000001</c:v>
                </c:pt>
                <c:pt idx="105">
                  <c:v>470.43006109999999</c:v>
                </c:pt>
                <c:pt idx="106">
                  <c:v>466.51200340000003</c:v>
                </c:pt>
                <c:pt idx="107">
                  <c:v>479.11984280000007</c:v>
                </c:pt>
                <c:pt idx="108">
                  <c:v>492.93359029999993</c:v>
                </c:pt>
                <c:pt idx="109">
                  <c:v>502.39401049999992</c:v>
                </c:pt>
                <c:pt idx="110">
                  <c:v>501.01198900000003</c:v>
                </c:pt>
                <c:pt idx="111">
                  <c:v>477.81496230000005</c:v>
                </c:pt>
                <c:pt idx="112">
                  <c:v>480.69909570000004</c:v>
                </c:pt>
                <c:pt idx="113">
                  <c:v>482.12981029999997</c:v>
                </c:pt>
                <c:pt idx="114">
                  <c:v>479.70379619999994</c:v>
                </c:pt>
                <c:pt idx="115">
                  <c:v>481.68113899999986</c:v>
                </c:pt>
                <c:pt idx="116">
                  <c:v>481.5494357</c:v>
                </c:pt>
                <c:pt idx="117">
                  <c:v>487.51792569999998</c:v>
                </c:pt>
                <c:pt idx="118">
                  <c:v>496.17942770000002</c:v>
                </c:pt>
                <c:pt idx="119">
                  <c:v>496.23983689999994</c:v>
                </c:pt>
                <c:pt idx="120">
                  <c:v>486.11431320000003</c:v>
                </c:pt>
                <c:pt idx="121">
                  <c:v>483.75598930000001</c:v>
                </c:pt>
                <c:pt idx="122">
                  <c:v>468.6732341</c:v>
                </c:pt>
                <c:pt idx="123">
                  <c:v>476.34062250000005</c:v>
                </c:pt>
                <c:pt idx="124">
                  <c:v>487.08080230000002</c:v>
                </c:pt>
                <c:pt idx="125">
                  <c:v>481.21933019999994</c:v>
                </c:pt>
                <c:pt idx="126">
                  <c:v>482.6463013</c:v>
                </c:pt>
                <c:pt idx="127">
                  <c:v>488.81473799999992</c:v>
                </c:pt>
                <c:pt idx="128">
                  <c:v>478.53606959999996</c:v>
                </c:pt>
                <c:pt idx="129">
                  <c:v>471.98749439999995</c:v>
                </c:pt>
                <c:pt idx="130">
                  <c:v>472.03939619999994</c:v>
                </c:pt>
                <c:pt idx="131">
                  <c:v>475.58229130000001</c:v>
                </c:pt>
                <c:pt idx="132">
                  <c:v>487.59836869999992</c:v>
                </c:pt>
                <c:pt idx="133">
                  <c:v>481.57362889999996</c:v>
                </c:pt>
                <c:pt idx="134">
                  <c:v>486.26007859999999</c:v>
                </c:pt>
                <c:pt idx="135">
                  <c:v>485.59670369999992</c:v>
                </c:pt>
                <c:pt idx="136">
                  <c:v>485.90186070000004</c:v>
                </c:pt>
                <c:pt idx="137">
                  <c:v>478.02050960000003</c:v>
                </c:pt>
                <c:pt idx="138">
                  <c:v>478.15394909999998</c:v>
                </c:pt>
                <c:pt idx="139">
                  <c:v>474.06296370000001</c:v>
                </c:pt>
                <c:pt idx="140">
                  <c:v>480.3038684</c:v>
                </c:pt>
                <c:pt idx="141">
                  <c:v>489.13195919999993</c:v>
                </c:pt>
                <c:pt idx="142">
                  <c:v>497.28910939999992</c:v>
                </c:pt>
                <c:pt idx="143">
                  <c:v>504.43563819999997</c:v>
                </c:pt>
                <c:pt idx="144">
                  <c:v>508.27875259999996</c:v>
                </c:pt>
                <c:pt idx="145">
                  <c:v>509.07930800000003</c:v>
                </c:pt>
                <c:pt idx="146">
                  <c:v>508.89654699999994</c:v>
                </c:pt>
                <c:pt idx="147">
                  <c:v>510.64466720000007</c:v>
                </c:pt>
                <c:pt idx="148">
                  <c:v>508.16180300000002</c:v>
                </c:pt>
                <c:pt idx="149">
                  <c:v>531.04669509999985</c:v>
                </c:pt>
                <c:pt idx="150">
                  <c:v>542.99012459999983</c:v>
                </c:pt>
                <c:pt idx="151">
                  <c:v>540.81777509999984</c:v>
                </c:pt>
                <c:pt idx="152">
                  <c:v>558.16849130000003</c:v>
                </c:pt>
                <c:pt idx="153">
                  <c:v>559.27019829999995</c:v>
                </c:pt>
                <c:pt idx="154">
                  <c:v>532.29017880000004</c:v>
                </c:pt>
                <c:pt idx="155">
                  <c:v>569.14401350000003</c:v>
                </c:pt>
                <c:pt idx="156">
                  <c:v>574.62451769999996</c:v>
                </c:pt>
                <c:pt idx="157">
                  <c:v>591.10016619999988</c:v>
                </c:pt>
                <c:pt idx="158">
                  <c:v>577.5693192</c:v>
                </c:pt>
                <c:pt idx="159">
                  <c:v>615.68319190000011</c:v>
                </c:pt>
                <c:pt idx="160">
                  <c:v>616.86086219999993</c:v>
                </c:pt>
                <c:pt idx="161">
                  <c:v>601.45044979999989</c:v>
                </c:pt>
                <c:pt idx="162">
                  <c:v>595.82574390000002</c:v>
                </c:pt>
                <c:pt idx="163">
                  <c:v>573.26566209999987</c:v>
                </c:pt>
                <c:pt idx="164">
                  <c:v>547.47004519999996</c:v>
                </c:pt>
                <c:pt idx="165">
                  <c:v>563.50543770000002</c:v>
                </c:pt>
                <c:pt idx="166">
                  <c:v>524.3901120999999</c:v>
                </c:pt>
                <c:pt idx="167">
                  <c:v>552.65231759999983</c:v>
                </c:pt>
                <c:pt idx="168">
                  <c:v>544.36478339999996</c:v>
                </c:pt>
                <c:pt idx="169">
                  <c:v>520.16006689999972</c:v>
                </c:pt>
                <c:pt idx="170">
                  <c:v>498.08191019999992</c:v>
                </c:pt>
                <c:pt idx="171">
                  <c:v>511.12404299999997</c:v>
                </c:pt>
                <c:pt idx="172">
                  <c:v>506.79158709999996</c:v>
                </c:pt>
                <c:pt idx="173">
                  <c:v>523.84511619999989</c:v>
                </c:pt>
                <c:pt idx="174">
                  <c:v>525.976043</c:v>
                </c:pt>
                <c:pt idx="175">
                  <c:v>550.08257900000001</c:v>
                </c:pt>
                <c:pt idx="176">
                  <c:v>559.20119950000003</c:v>
                </c:pt>
                <c:pt idx="177">
                  <c:v>561.05898620000005</c:v>
                </c:pt>
                <c:pt idx="178">
                  <c:v>559.25132069999984</c:v>
                </c:pt>
                <c:pt idx="179">
                  <c:v>578.51041929999997</c:v>
                </c:pt>
                <c:pt idx="180">
                  <c:v>595.62159059999999</c:v>
                </c:pt>
                <c:pt idx="181">
                  <c:v>606.45392849999985</c:v>
                </c:pt>
                <c:pt idx="182">
                  <c:v>618.38509650000003</c:v>
                </c:pt>
                <c:pt idx="183">
                  <c:v>627.36368329999993</c:v>
                </c:pt>
                <c:pt idx="184">
                  <c:v>638.3142026999999</c:v>
                </c:pt>
                <c:pt idx="185">
                  <c:v>623.72270319999996</c:v>
                </c:pt>
                <c:pt idx="186">
                  <c:v>623.66060609999988</c:v>
                </c:pt>
                <c:pt idx="187">
                  <c:v>637.06474009999999</c:v>
                </c:pt>
                <c:pt idx="188">
                  <c:v>633.22324609999998</c:v>
                </c:pt>
                <c:pt idx="189">
                  <c:v>635.89616359999991</c:v>
                </c:pt>
                <c:pt idx="190">
                  <c:v>628.99702589999993</c:v>
                </c:pt>
                <c:pt idx="191">
                  <c:v>605.81188699999996</c:v>
                </c:pt>
                <c:pt idx="192">
                  <c:v>571.20766219999985</c:v>
                </c:pt>
                <c:pt idx="193">
                  <c:v>537.82032849999985</c:v>
                </c:pt>
                <c:pt idx="194">
                  <c:v>514.93098399999997</c:v>
                </c:pt>
                <c:pt idx="195">
                  <c:v>470.00650579999996</c:v>
                </c:pt>
                <c:pt idx="196">
                  <c:v>443.65512230000002</c:v>
                </c:pt>
                <c:pt idx="197">
                  <c:v>453.60367509999998</c:v>
                </c:pt>
                <c:pt idx="198">
                  <c:v>479.53571109999996</c:v>
                </c:pt>
                <c:pt idx="199">
                  <c:v>481.06215779999997</c:v>
                </c:pt>
                <c:pt idx="200">
                  <c:v>486.51360599999992</c:v>
                </c:pt>
                <c:pt idx="201">
                  <c:v>466.19489530201736</c:v>
                </c:pt>
                <c:pt idx="202">
                  <c:v>479.18449159806028</c:v>
                </c:pt>
                <c:pt idx="203">
                  <c:v>492.81086990534305</c:v>
                </c:pt>
                <c:pt idx="204">
                  <c:v>497.5985402075184</c:v>
                </c:pt>
                <c:pt idx="205">
                  <c:v>493.99821076417874</c:v>
                </c:pt>
                <c:pt idx="206">
                  <c:v>471.33033890067071</c:v>
                </c:pt>
                <c:pt idx="207">
                  <c:v>486.06682313588078</c:v>
                </c:pt>
                <c:pt idx="208">
                  <c:v>501.26741005051628</c:v>
                </c:pt>
              </c:numCache>
            </c:numRef>
          </c:yVal>
        </c:ser>
        <c:axId val="139873664"/>
        <c:axId val="139891840"/>
      </c:scatterChart>
      <c:valAx>
        <c:axId val="139870208"/>
        <c:scaling>
          <c:orientation val="minMax"/>
          <c:max val="2011"/>
          <c:min val="1960"/>
        </c:scaling>
        <c:axPos val="b"/>
        <c:numFmt formatCode="0" sourceLinked="0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9871744"/>
        <c:crossesAt val="-100"/>
        <c:crossBetween val="midCat"/>
      </c:valAx>
      <c:valAx>
        <c:axId val="13987174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savings rate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7467811158798372"/>
            </c:manualLayout>
          </c:layout>
          <c:spPr>
            <a:noFill/>
            <a:ln w="26360">
              <a:noFill/>
            </a:ln>
          </c:spPr>
        </c:title>
        <c:numFmt formatCode="0.0" sourceLinked="0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9870208"/>
        <c:crosses val="autoZero"/>
        <c:crossBetween val="midCat"/>
      </c:valAx>
      <c:valAx>
        <c:axId val="139873664"/>
        <c:scaling>
          <c:orientation val="minMax"/>
        </c:scaling>
        <c:delete val="1"/>
        <c:axPos val="t"/>
        <c:numFmt formatCode="0.00" sourceLinked="1"/>
        <c:tickLblPos val="none"/>
        <c:crossAx val="139891840"/>
        <c:crosses val="autoZero"/>
        <c:crossBetween val="midCat"/>
      </c:valAx>
      <c:valAx>
        <c:axId val="139891840"/>
        <c:scaling>
          <c:orientation val="maxMin"/>
          <c:max val="650"/>
          <c:min val="350"/>
        </c:scaling>
        <c:axPos val="r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net worth / disp. income (%)</a:t>
                </a:r>
              </a:p>
            </c:rich>
          </c:tx>
          <c:layout>
            <c:manualLayout>
              <c:xMode val="edge"/>
              <c:yMode val="edge"/>
              <c:x val="0.9402110199296595"/>
              <c:y val="0.14163090128755365"/>
            </c:manualLayout>
          </c:layout>
          <c:spPr>
            <a:noFill/>
            <a:ln w="26360">
              <a:noFill/>
            </a:ln>
          </c:spPr>
        </c:title>
        <c:numFmt formatCode="General" sourceLinked="1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9873664"/>
        <c:crosses val="max"/>
        <c:crossBetween val="midCat"/>
      </c:valAx>
      <c:spPr>
        <a:noFill/>
        <a:ln w="13180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8139281828073998E-2"/>
          <c:y val="4.9713193116635072E-2"/>
          <c:w val="0.87704026115342992"/>
          <c:h val="0.85086042065009793"/>
        </c:manualLayout>
      </c:layout>
      <c:scatterChart>
        <c:scatterStyle val="lineMarker"/>
        <c:ser>
          <c:idx val="0"/>
          <c:order val="0"/>
          <c:spPr>
            <a:ln w="33965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11.369576466563467</c:v>
                </c:pt>
                <c:pt idx="19">
                  <c:v>11.506522406341125</c:v>
                </c:pt>
                <c:pt idx="20">
                  <c:v>11.636604218069122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11.680211687095399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11.864184436364692</c:v>
                </c:pt>
                <c:pt idx="33">
                  <c:v>11.764213099999949</c:v>
                </c:pt>
                <c:pt idx="34">
                  <c:v>11.694270634972542</c:v>
                </c:pt>
                <c:pt idx="35">
                  <c:v>11.831394481755066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12.110036319979159</c:v>
                </c:pt>
                <c:pt idx="43">
                  <c:v>12.1519343864954</c:v>
                </c:pt>
                <c:pt idx="44">
                  <c:v>12.10640983784336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12.155012976042164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12.30083411353643</c:v>
                </c:pt>
                <c:pt idx="52">
                  <c:v>12.344489680308632</c:v>
                </c:pt>
                <c:pt idx="53">
                  <c:v>12.371975195421921</c:v>
                </c:pt>
                <c:pt idx="54">
                  <c:v>12.228578562663568</c:v>
                </c:pt>
                <c:pt idx="55">
                  <c:v>12.247984643946468</c:v>
                </c:pt>
                <c:pt idx="56">
                  <c:v>12.414339819568502</c:v>
                </c:pt>
                <c:pt idx="57">
                  <c:v>12.357479668345261</c:v>
                </c:pt>
                <c:pt idx="58">
                  <c:v>12.466327443450515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12.60560699208926</c:v>
                </c:pt>
                <c:pt idx="65">
                  <c:v>12.617104420429111</c:v>
                </c:pt>
                <c:pt idx="66">
                  <c:v>12.68878405430266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12.474559395018069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12.416490895015169</c:v>
                </c:pt>
                <c:pt idx="76">
                  <c:v>12.598955945220546</c:v>
                </c:pt>
                <c:pt idx="77">
                  <c:v>12.650630277851874</c:v>
                </c:pt>
                <c:pt idx="78">
                  <c:v>12.580839314826566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13.332532370038127</c:v>
                </c:pt>
                <c:pt idx="93">
                  <c:v>13.373491615205277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13.375925636161682</c:v>
                </c:pt>
                <c:pt idx="99">
                  <c:v>13.455092051965815</c:v>
                </c:pt>
                <c:pt idx="100">
                  <c:v>13.467666108925384</c:v>
                </c:pt>
                <c:pt idx="101">
                  <c:v>13.476965683734141</c:v>
                </c:pt>
                <c:pt idx="102">
                  <c:v>13.53927812267494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13.806754049285569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14.026639547399721</c:v>
                </c:pt>
                <c:pt idx="114">
                  <c:v>14.009414862859281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14.100539378982392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14.296533915287389</c:v>
                </c:pt>
                <c:pt idx="125">
                  <c:v>14.338549973223534</c:v>
                </c:pt>
                <c:pt idx="126">
                  <c:v>14.374230232175039</c:v>
                </c:pt>
                <c:pt idx="127">
                  <c:v>14.411225868293368</c:v>
                </c:pt>
                <c:pt idx="128">
                  <c:v>14.457601577359958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14.586556864848927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14.82561941876935</c:v>
                </c:pt>
              </c:numCache>
            </c:numRef>
          </c:yVal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9.2288186904958156</c:v>
                </c:pt>
                <c:pt idx="3">
                  <c:v>9.2288186904958156</c:v>
                </c:pt>
                <c:pt idx="4">
                  <c:v>9.2288186904958156</c:v>
                </c:pt>
                <c:pt idx="5">
                  <c:v>9.2288186904958156</c:v>
                </c:pt>
                <c:pt idx="6">
                  <c:v>9.2288186904958156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9.2219318836398116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9.1129757562738067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9.4365908960427163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9.556297095346995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9.7713935843634534</c:v>
                </c:pt>
                <c:pt idx="47">
                  <c:v>9.7349795600532438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10.059073328309946</c:v>
                </c:pt>
                <c:pt idx="52">
                  <c:v>10.107688562700467</c:v>
                </c:pt>
                <c:pt idx="53">
                  <c:v>10.219360951672776</c:v>
                </c:pt>
                <c:pt idx="54">
                  <c:v>10.30474855264028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10.859689548929554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11.489806018071654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11.607492271962261</c:v>
                </c:pt>
                <c:pt idx="71">
                  <c:v>11.718481119202902</c:v>
                </c:pt>
                <c:pt idx="72">
                  <c:v>11.849636098030102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10.356040521385827</c:v>
                </c:pt>
                <c:pt idx="1">
                  <c:v>11.071447249197249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11.407536857000091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11.780649809046801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11.852819966520068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11.890736753580802</c:v>
                </c:pt>
                <c:pt idx="16">
                  <c:v>11.689222035622036</c:v>
                </c:pt>
                <c:pt idx="17">
                  <c:v>11.663434989949529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11.936420615520952</c:v>
                </c:pt>
                <c:pt idx="28">
                  <c:v>11.963625278315765</c:v>
                </c:pt>
                <c:pt idx="29">
                  <c:v>12.020853805796548</c:v>
                </c:pt>
                <c:pt idx="30">
                  <c:v>12.067199617003027</c:v>
                </c:pt>
                <c:pt idx="31">
                  <c:v>12.092449182284277</c:v>
                </c:pt>
                <c:pt idx="32">
                  <c:v>11.994205608551301</c:v>
                </c:pt>
                <c:pt idx="33">
                  <c:v>11.857847073479016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12.071448851968249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12.358589725069814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12.308631952586017</c:v>
                </c:pt>
                <c:pt idx="54">
                  <c:v>12.203780458955729</c:v>
                </c:pt>
                <c:pt idx="55">
                  <c:v>12.251036699339956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12.476235092626416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12.532873745838822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12.959495203224122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13.006134918947192</c:v>
                </c:pt>
                <c:pt idx="82">
                  <c:v>13.002459902874296</c:v>
                </c:pt>
                <c:pt idx="83">
                  <c:v>12.892286646697338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12.818495879447061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13.060621232745278</c:v>
                </c:pt>
                <c:pt idx="103">
                  <c:v>12.979532900531332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</c:ser>
        <c:ser>
          <c:idx val="3"/>
          <c:order val="3"/>
          <c:spPr>
            <a:ln w="33965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8.6794800995054917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10.07260431812978</c:v>
                </c:pt>
                <c:pt idx="6">
                  <c:v>10.375281127217189</c:v>
                </c:pt>
                <c:pt idx="7">
                  <c:v>10.479442283329808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10.464982126824946</c:v>
                </c:pt>
                <c:pt idx="11">
                  <c:v>10.495196238521419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10.612137208109178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10.861205697149051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11.052540914734786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10.983909261805316</c:v>
                </c:pt>
                <c:pt idx="39">
                  <c:v>10.997519166177</c:v>
                </c:pt>
                <c:pt idx="40">
                  <c:v>11.065603513514429</c:v>
                </c:pt>
                <c:pt idx="41">
                  <c:v>11.089071441226862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11.39128861594828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11.475643279241369</c:v>
                </c:pt>
                <c:pt idx="56">
                  <c:v>11.504369077930695</c:v>
                </c:pt>
                <c:pt idx="57">
                  <c:v>11.543398870375517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11.663946433722938</c:v>
                </c:pt>
                <c:pt idx="65">
                  <c:v>11.668136565210553</c:v>
                </c:pt>
                <c:pt idx="66">
                  <c:v>11.677149539627832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11.527515649350553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11.815637937797518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11.984207100791856</c:v>
                </c:pt>
                <c:pt idx="87">
                  <c:v>11.956142892004852</c:v>
                </c:pt>
                <c:pt idx="88">
                  <c:v>11.834279044027257</c:v>
                </c:pt>
                <c:pt idx="89">
                  <c:v>11.714965621220008</c:v>
                </c:pt>
                <c:pt idx="90">
                  <c:v>11.795953508600189</c:v>
                </c:pt>
                <c:pt idx="91">
                  <c:v>11.913716699061467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11.114291170976433</c:v>
                </c:pt>
                <c:pt idx="104">
                  <c:v>11.250352323636468</c:v>
                </c:pt>
                <c:pt idx="105">
                  <c:v>11.468480079432707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12.152475628377232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12.664494858939129</c:v>
                </c:pt>
                <c:pt idx="115">
                  <c:v>12.717840314867802</c:v>
                </c:pt>
                <c:pt idx="116">
                  <c:v>12.809102613446012</c:v>
                </c:pt>
                <c:pt idx="117">
                  <c:v>12.911622910129566</c:v>
                </c:pt>
                <c:pt idx="118">
                  <c:v>12.957131137320934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13.268022909890508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13.555620575003402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13.806635881487486</c:v>
                </c:pt>
                <c:pt idx="141">
                  <c:v>13.851669373816804</c:v>
                </c:pt>
                <c:pt idx="142">
                  <c:v>13.886054901959303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14.055603258198699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10.131591477516853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10.363457315680822</c:v>
                </c:pt>
                <c:pt idx="7">
                  <c:v>10.22835114490146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10.367439248227329</c:v>
                </c:pt>
                <c:pt idx="12">
                  <c:v>10.428799855329329</c:v>
                </c:pt>
                <c:pt idx="13">
                  <c:v>10.438951469178731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10.364604057153299</c:v>
                </c:pt>
                <c:pt idx="21">
                  <c:v>10.371993534435274</c:v>
                </c:pt>
                <c:pt idx="22">
                  <c:v>10.475706070264552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10.157484318929285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9.9347287691164397</c:v>
                </c:pt>
                <c:pt idx="38">
                  <c:v>9.949392322175088</c:v>
                </c:pt>
                <c:pt idx="39">
                  <c:v>9.9765522870380323</c:v>
                </c:pt>
                <c:pt idx="40">
                  <c:v>10.015282437479723</c:v>
                </c:pt>
                <c:pt idx="41">
                  <c:v>10.046992661857818</c:v>
                </c:pt>
                <c:pt idx="42">
                  <c:v>10.054134532421882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10.369244779185953</c:v>
                </c:pt>
                <c:pt idx="55">
                  <c:v>10.409809915853872</c:v>
                </c:pt>
              </c:numCache>
            </c:numRef>
          </c:yVal>
        </c:ser>
        <c:axId val="109388160"/>
        <c:axId val="109389696"/>
      </c:scatterChart>
      <c:valAx>
        <c:axId val="109388160"/>
        <c:scaling>
          <c:orientation val="minMax"/>
          <c:max val="2000"/>
          <c:min val="1700"/>
        </c:scaling>
        <c:axPos val="b"/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26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09389696"/>
        <c:crosses val="autoZero"/>
        <c:crossBetween val="midCat"/>
      </c:valAx>
      <c:valAx>
        <c:axId val="109389696"/>
        <c:scaling>
          <c:orientation val="minMax"/>
          <c:max val="15"/>
          <c:min val="8"/>
        </c:scaling>
        <c:axPos val="l"/>
        <c:title>
          <c:tx>
            <c:rich>
              <a:bodyPr/>
              <a:lstStyle/>
              <a:p>
                <a:pPr>
                  <a:defRPr sz="1226" b="1" i="0" u="none" strike="noStrike" baseline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</a:defRPr>
                </a:pPr>
                <a:r>
                  <a:rPr lang="it-IT">
                    <a:latin typeface="+mj-lt"/>
                  </a:rPr>
                  <a:t>gdp per capita (1990 GK$, log base 2)</a:t>
                </a:r>
              </a:p>
            </c:rich>
          </c:tx>
          <c:layout>
            <c:manualLayout>
              <c:xMode val="edge"/>
              <c:yMode val="edge"/>
              <c:x val="1.1969532100108813E-2"/>
              <c:y val="0.15869980879541173"/>
            </c:manualLayout>
          </c:layout>
          <c:spPr>
            <a:noFill/>
            <a:ln w="22643">
              <a:noFill/>
            </a:ln>
          </c:spPr>
        </c:title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26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09388160"/>
        <c:crosses val="autoZero"/>
        <c:crossBetween val="midCat"/>
      </c:valAx>
      <c:spPr>
        <a:noFill/>
        <a:ln w="11322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9.2003378049966042E-2"/>
          <c:y val="0.10315738421635907"/>
          <c:w val="0.83636363636363664"/>
          <c:h val="0.74113840001974762"/>
        </c:manualLayout>
      </c:layout>
      <c:bubbleChart>
        <c:ser>
          <c:idx val="0"/>
          <c:order val="0"/>
          <c:spPr>
            <a:noFill/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solid"/>
              </a:ln>
            </c:spPr>
            <c:trendlineType val="exp"/>
          </c:trendline>
          <c:xVal>
            <c:numRef>
              <c:f>Sheet6!$D$3:$D$160</c:f>
              <c:numCache>
                <c:formatCode>0</c:formatCode>
                <c:ptCount val="158"/>
                <c:pt idx="0">
                  <c:v>7715.2317224894014</c:v>
                </c:pt>
                <c:pt idx="1">
                  <c:v>8032.6572529912901</c:v>
                </c:pt>
                <c:pt idx="2">
                  <c:v>5898.5446483228397</c:v>
                </c:pt>
                <c:pt idx="3">
                  <c:v>14332.813566046812</c:v>
                </c:pt>
                <c:pt idx="4">
                  <c:v>6070.0882353267298</c:v>
                </c:pt>
                <c:pt idx="5">
                  <c:v>35676.933716442312</c:v>
                </c:pt>
                <c:pt idx="6">
                  <c:v>38151.739505859674</c:v>
                </c:pt>
                <c:pt idx="7">
                  <c:v>8765.2103670604101</c:v>
                </c:pt>
                <c:pt idx="8">
                  <c:v>1334.3974206665798</c:v>
                </c:pt>
                <c:pt idx="9">
                  <c:v>12260.849319504185</c:v>
                </c:pt>
                <c:pt idx="10">
                  <c:v>34493.153392877903</c:v>
                </c:pt>
                <c:pt idx="11">
                  <c:v>1467.8724117566398</c:v>
                </c:pt>
                <c:pt idx="12">
                  <c:v>4755.1864289653668</c:v>
                </c:pt>
                <c:pt idx="13">
                  <c:v>4278.2039243903</c:v>
                </c:pt>
                <c:pt idx="14">
                  <c:v>8389.9091439622098</c:v>
                </c:pt>
                <c:pt idx="15">
                  <c:v>13391.774637754806</c:v>
                </c:pt>
                <c:pt idx="16">
                  <c:v>10296.485690867556</c:v>
                </c:pt>
                <c:pt idx="17">
                  <c:v>12392.951419262989</c:v>
                </c:pt>
                <c:pt idx="18">
                  <c:v>1161.3379140536399</c:v>
                </c:pt>
                <c:pt idx="19">
                  <c:v>382.757409688157</c:v>
                </c:pt>
                <c:pt idx="20">
                  <c:v>1904.59290199217</c:v>
                </c:pt>
                <c:pt idx="21">
                  <c:v>2215.0641503443812</c:v>
                </c:pt>
                <c:pt idx="22">
                  <c:v>36443.718855094856</c:v>
                </c:pt>
                <c:pt idx="23">
                  <c:v>3504.2734223408902</c:v>
                </c:pt>
                <c:pt idx="24">
                  <c:v>735.67491757997368</c:v>
                </c:pt>
                <c:pt idx="25">
                  <c:v>1455.26810531193</c:v>
                </c:pt>
                <c:pt idx="26">
                  <c:v>14464.505717267171</c:v>
                </c:pt>
                <c:pt idx="27">
                  <c:v>5961.8259370244714</c:v>
                </c:pt>
                <c:pt idx="28">
                  <c:v>8884.5129823640091</c:v>
                </c:pt>
                <c:pt idx="29">
                  <c:v>1169.0073354057301</c:v>
                </c:pt>
                <c:pt idx="30">
                  <c:v>3945.8815710700778</c:v>
                </c:pt>
                <c:pt idx="31">
                  <c:v>11241.305110091567</c:v>
                </c:pt>
                <c:pt idx="32">
                  <c:v>1651.2346387515699</c:v>
                </c:pt>
                <c:pt idx="33">
                  <c:v>19083.768587887498</c:v>
                </c:pt>
                <c:pt idx="34">
                  <c:v>24712.205614080405</c:v>
                </c:pt>
                <c:pt idx="35">
                  <c:v>36607.260114419376</c:v>
                </c:pt>
                <c:pt idx="36">
                  <c:v>2140.2343751417397</c:v>
                </c:pt>
                <c:pt idx="37">
                  <c:v>8695.7252251401405</c:v>
                </c:pt>
                <c:pt idx="38">
                  <c:v>8217.440523380601</c:v>
                </c:pt>
                <c:pt idx="39">
                  <c:v>8008.6991254466157</c:v>
                </c:pt>
                <c:pt idx="40">
                  <c:v>5416.4071514771103</c:v>
                </c:pt>
                <c:pt idx="41">
                  <c:v>6794.2231371100797</c:v>
                </c:pt>
                <c:pt idx="42">
                  <c:v>33872.934083248743</c:v>
                </c:pt>
                <c:pt idx="43">
                  <c:v>632.11993394867875</c:v>
                </c:pt>
                <c:pt idx="44">
                  <c:v>20662.318233099497</c:v>
                </c:pt>
                <c:pt idx="45">
                  <c:v>868.11456336199899</c:v>
                </c:pt>
                <c:pt idx="46">
                  <c:v>35427.401187665353</c:v>
                </c:pt>
                <c:pt idx="47">
                  <c:v>34044.769410509027</c:v>
                </c:pt>
                <c:pt idx="48">
                  <c:v>14526.5329056518</c:v>
                </c:pt>
                <c:pt idx="49">
                  <c:v>1362.7705225170798</c:v>
                </c:pt>
                <c:pt idx="50">
                  <c:v>4896.4074962770737</c:v>
                </c:pt>
                <c:pt idx="51">
                  <c:v>35612.596668974998</c:v>
                </c:pt>
                <c:pt idx="52">
                  <c:v>1452.06902112438</c:v>
                </c:pt>
                <c:pt idx="53">
                  <c:v>29360.912391020225</c:v>
                </c:pt>
                <c:pt idx="54">
                  <c:v>4760.2994518269097</c:v>
                </c:pt>
                <c:pt idx="55">
                  <c:v>1203.9713501198498</c:v>
                </c:pt>
                <c:pt idx="56">
                  <c:v>537.80073176193605</c:v>
                </c:pt>
                <c:pt idx="57">
                  <c:v>2541.5798528434102</c:v>
                </c:pt>
                <c:pt idx="58">
                  <c:v>1176.8186264214401</c:v>
                </c:pt>
                <c:pt idx="59">
                  <c:v>3964.5519683324678</c:v>
                </c:pt>
                <c:pt idx="60">
                  <c:v>43923.825795930978</c:v>
                </c:pt>
                <c:pt idx="61">
                  <c:v>19329.539453081296</c:v>
                </c:pt>
                <c:pt idx="62">
                  <c:v>36775.136305621585</c:v>
                </c:pt>
                <c:pt idx="63">
                  <c:v>2972.4357845424383</c:v>
                </c:pt>
                <c:pt idx="64">
                  <c:v>3974.8931175931793</c:v>
                </c:pt>
                <c:pt idx="65">
                  <c:v>11665.94490535451</c:v>
                </c:pt>
                <c:pt idx="66">
                  <c:v>44199.841858687301</c:v>
                </c:pt>
                <c:pt idx="67">
                  <c:v>27547.966089801721</c:v>
                </c:pt>
                <c:pt idx="68">
                  <c:v>30756.10236625934</c:v>
                </c:pt>
                <c:pt idx="69">
                  <c:v>7705.0112525636796</c:v>
                </c:pt>
                <c:pt idx="70">
                  <c:v>34098.777040595058</c:v>
                </c:pt>
                <c:pt idx="71">
                  <c:v>5282.7250185858056</c:v>
                </c:pt>
                <c:pt idx="72">
                  <c:v>11314.5777108809</c:v>
                </c:pt>
                <c:pt idx="73">
                  <c:v>1589.9463091273301</c:v>
                </c:pt>
                <c:pt idx="74">
                  <c:v>2484.3299200103002</c:v>
                </c:pt>
                <c:pt idx="75">
                  <c:v>27939.113792525201</c:v>
                </c:pt>
                <c:pt idx="76">
                  <c:v>2188.1653833642999</c:v>
                </c:pt>
                <c:pt idx="77">
                  <c:v>2134.0899411340397</c:v>
                </c:pt>
                <c:pt idx="78">
                  <c:v>17100.447551040699</c:v>
                </c:pt>
                <c:pt idx="79">
                  <c:v>11569.921830827387</c:v>
                </c:pt>
                <c:pt idx="80">
                  <c:v>1587.8404209562198</c:v>
                </c:pt>
                <c:pt idx="81">
                  <c:v>387.76455171441904</c:v>
                </c:pt>
                <c:pt idx="82">
                  <c:v>15402.417270302412</c:v>
                </c:pt>
                <c:pt idx="83">
                  <c:v>18823.671431852596</c:v>
                </c:pt>
                <c:pt idx="84">
                  <c:v>78598.8720454719</c:v>
                </c:pt>
                <c:pt idx="85">
                  <c:v>59430.407078319011</c:v>
                </c:pt>
                <c:pt idx="86">
                  <c:v>1048.92383000366</c:v>
                </c:pt>
                <c:pt idx="87">
                  <c:v>836.78792841072436</c:v>
                </c:pt>
                <c:pt idx="88">
                  <c:v>14215.363074208983</c:v>
                </c:pt>
                <c:pt idx="89">
                  <c:v>5503.8949103511004</c:v>
                </c:pt>
                <c:pt idx="90">
                  <c:v>1127.560444279613</c:v>
                </c:pt>
                <c:pt idx="91">
                  <c:v>12079.3332102895</c:v>
                </c:pt>
                <c:pt idx="92">
                  <c:v>14495.326127163467</c:v>
                </c:pt>
                <c:pt idx="93">
                  <c:v>2925.1295737287887</c:v>
                </c:pt>
                <c:pt idx="94">
                  <c:v>3566.4853243063412</c:v>
                </c:pt>
                <c:pt idx="95">
                  <c:v>13950.6574463834</c:v>
                </c:pt>
                <c:pt idx="96">
                  <c:v>4388.4994125017101</c:v>
                </c:pt>
                <c:pt idx="97">
                  <c:v>855.35392061123787</c:v>
                </c:pt>
                <c:pt idx="98">
                  <c:v>6342.6999869318324</c:v>
                </c:pt>
                <c:pt idx="99">
                  <c:v>1112.2794083192898</c:v>
                </c:pt>
                <c:pt idx="100">
                  <c:v>40849.106209782003</c:v>
                </c:pt>
                <c:pt idx="101">
                  <c:v>27029.407077092401</c:v>
                </c:pt>
                <c:pt idx="102">
                  <c:v>2682.1944975742322</c:v>
                </c:pt>
                <c:pt idx="103">
                  <c:v>683.99887799382805</c:v>
                </c:pt>
                <c:pt idx="104">
                  <c:v>2081.8888179769801</c:v>
                </c:pt>
                <c:pt idx="105">
                  <c:v>58137.848030270667</c:v>
                </c:pt>
                <c:pt idx="106">
                  <c:v>2644.2069046478127</c:v>
                </c:pt>
                <c:pt idx="107">
                  <c:v>12504.338544738404</c:v>
                </c:pt>
                <c:pt idx="108">
                  <c:v>2208.2581501978698</c:v>
                </c:pt>
                <c:pt idx="109">
                  <c:v>4709.0981520678024</c:v>
                </c:pt>
                <c:pt idx="110">
                  <c:v>8507.035109462302</c:v>
                </c:pt>
                <c:pt idx="111">
                  <c:v>3509.8585913955112</c:v>
                </c:pt>
                <c:pt idx="112">
                  <c:v>17625.258516586313</c:v>
                </c:pt>
                <c:pt idx="113">
                  <c:v>23073.614061573629</c:v>
                </c:pt>
                <c:pt idx="114">
                  <c:v>14064.5808109217</c:v>
                </c:pt>
                <c:pt idx="115">
                  <c:v>16138.5487260603</c:v>
                </c:pt>
                <c:pt idx="116">
                  <c:v>1021.92911308717</c:v>
                </c:pt>
                <c:pt idx="117">
                  <c:v>4484.5683757472898</c:v>
                </c:pt>
                <c:pt idx="118">
                  <c:v>1738.4761015791501</c:v>
                </c:pt>
                <c:pt idx="119">
                  <c:v>23920.268632487099</c:v>
                </c:pt>
                <c:pt idx="120">
                  <c:v>1771.9576082631211</c:v>
                </c:pt>
                <c:pt idx="121">
                  <c:v>11456.444779590312</c:v>
                </c:pt>
                <c:pt idx="122">
                  <c:v>21529.569582666601</c:v>
                </c:pt>
                <c:pt idx="123">
                  <c:v>766.27078030075029</c:v>
                </c:pt>
                <c:pt idx="124">
                  <c:v>49283.577284816274</c:v>
                </c:pt>
                <c:pt idx="125">
                  <c:v>22080.742895798794</c:v>
                </c:pt>
                <c:pt idx="126">
                  <c:v>27604.5915118228</c:v>
                </c:pt>
                <c:pt idx="127">
                  <c:v>2610.1278042682297</c:v>
                </c:pt>
                <c:pt idx="128">
                  <c:v>10108.5587754957</c:v>
                </c:pt>
                <c:pt idx="129">
                  <c:v>31954.398630460899</c:v>
                </c:pt>
                <c:pt idx="130">
                  <c:v>4560.4460495580124</c:v>
                </c:pt>
                <c:pt idx="131">
                  <c:v>2153.28273348838</c:v>
                </c:pt>
                <c:pt idx="132">
                  <c:v>7505.6925586953666</c:v>
                </c:pt>
                <c:pt idx="133">
                  <c:v>4928.2093497468495</c:v>
                </c:pt>
                <c:pt idx="134">
                  <c:v>37383.469090346443</c:v>
                </c:pt>
                <c:pt idx="135">
                  <c:v>42536.114208353312</c:v>
                </c:pt>
                <c:pt idx="136">
                  <c:v>4439.7806586665702</c:v>
                </c:pt>
                <c:pt idx="137">
                  <c:v>1905.5552514577939</c:v>
                </c:pt>
                <c:pt idx="138">
                  <c:v>1262.94061809242</c:v>
                </c:pt>
                <c:pt idx="139">
                  <c:v>7702.5813611167414</c:v>
                </c:pt>
                <c:pt idx="140">
                  <c:v>800.92212544291669</c:v>
                </c:pt>
                <c:pt idx="141">
                  <c:v>829.47700628598136</c:v>
                </c:pt>
                <c:pt idx="142">
                  <c:v>3824.2464877313587</c:v>
                </c:pt>
                <c:pt idx="143">
                  <c:v>24747.79808971149</c:v>
                </c:pt>
                <c:pt idx="144">
                  <c:v>7996.0812022764603</c:v>
                </c:pt>
                <c:pt idx="145">
                  <c:v>13920.1476009585</c:v>
                </c:pt>
                <c:pt idx="146">
                  <c:v>6640.6322950487229</c:v>
                </c:pt>
                <c:pt idx="147">
                  <c:v>1164.6976205391798</c:v>
                </c:pt>
                <c:pt idx="148">
                  <c:v>7271.2594513625099</c:v>
                </c:pt>
                <c:pt idx="149">
                  <c:v>35444.532823010995</c:v>
                </c:pt>
                <c:pt idx="150">
                  <c:v>46715.524246628811</c:v>
                </c:pt>
                <c:pt idx="151">
                  <c:v>12734.153562601708</c:v>
                </c:pt>
                <c:pt idx="152">
                  <c:v>2656.0590750443712</c:v>
                </c:pt>
                <c:pt idx="153">
                  <c:v>3978.2671683136787</c:v>
                </c:pt>
                <c:pt idx="154">
                  <c:v>12804.3396442341</c:v>
                </c:pt>
                <c:pt idx="155">
                  <c:v>2784.9489893796908</c:v>
                </c:pt>
                <c:pt idx="156">
                  <c:v>2400.0656875559198</c:v>
                </c:pt>
                <c:pt idx="157">
                  <c:v>1355.7735783396299</c:v>
                </c:pt>
              </c:numCache>
            </c:numRef>
          </c:xVal>
          <c:yVal>
            <c:numRef>
              <c:f>Sheet6!$E$3:$E$160</c:f>
              <c:numCache>
                <c:formatCode>General</c:formatCode>
                <c:ptCount val="158"/>
                <c:pt idx="0">
                  <c:v>3.2</c:v>
                </c:pt>
                <c:pt idx="1">
                  <c:v>2.8</c:v>
                </c:pt>
                <c:pt idx="2">
                  <c:v>1.9</c:v>
                </c:pt>
                <c:pt idx="3">
                  <c:v>2.9</c:v>
                </c:pt>
                <c:pt idx="4">
                  <c:v>2.7</c:v>
                </c:pt>
                <c:pt idx="5">
                  <c:v>8.7000000000000011</c:v>
                </c:pt>
                <c:pt idx="6">
                  <c:v>7.9</c:v>
                </c:pt>
                <c:pt idx="7">
                  <c:v>2.2999999999999998</c:v>
                </c:pt>
                <c:pt idx="8">
                  <c:v>2.4</c:v>
                </c:pt>
                <c:pt idx="9">
                  <c:v>2.4</c:v>
                </c:pt>
                <c:pt idx="10">
                  <c:v>7.1</c:v>
                </c:pt>
                <c:pt idx="11">
                  <c:v>2.9</c:v>
                </c:pt>
                <c:pt idx="12">
                  <c:v>5</c:v>
                </c:pt>
                <c:pt idx="13">
                  <c:v>2.7</c:v>
                </c:pt>
                <c:pt idx="14">
                  <c:v>3</c:v>
                </c:pt>
                <c:pt idx="15">
                  <c:v>5.6</c:v>
                </c:pt>
                <c:pt idx="16">
                  <c:v>3.7</c:v>
                </c:pt>
                <c:pt idx="17">
                  <c:v>3.8</c:v>
                </c:pt>
                <c:pt idx="18">
                  <c:v>3.6</c:v>
                </c:pt>
                <c:pt idx="19">
                  <c:v>1.8</c:v>
                </c:pt>
                <c:pt idx="20">
                  <c:v>2</c:v>
                </c:pt>
                <c:pt idx="21">
                  <c:v>2.2000000000000002</c:v>
                </c:pt>
                <c:pt idx="22">
                  <c:v>8.7000000000000011</c:v>
                </c:pt>
                <c:pt idx="23">
                  <c:v>5.0999999999999996</c:v>
                </c:pt>
                <c:pt idx="24">
                  <c:v>2</c:v>
                </c:pt>
                <c:pt idx="25">
                  <c:v>1.6</c:v>
                </c:pt>
                <c:pt idx="26">
                  <c:v>6.7</c:v>
                </c:pt>
                <c:pt idx="27">
                  <c:v>3.6</c:v>
                </c:pt>
                <c:pt idx="28">
                  <c:v>3.7</c:v>
                </c:pt>
                <c:pt idx="29">
                  <c:v>2.2999999999999998</c:v>
                </c:pt>
                <c:pt idx="30">
                  <c:v>1.9</c:v>
                </c:pt>
                <c:pt idx="31">
                  <c:v>5.3</c:v>
                </c:pt>
                <c:pt idx="32">
                  <c:v>2.1</c:v>
                </c:pt>
                <c:pt idx="33">
                  <c:v>4.0999999999999996</c:v>
                </c:pt>
                <c:pt idx="34">
                  <c:v>4.9000000000000004</c:v>
                </c:pt>
                <c:pt idx="35">
                  <c:v>9.3000000000000007</c:v>
                </c:pt>
                <c:pt idx="36">
                  <c:v>2.8</c:v>
                </c:pt>
                <c:pt idx="37">
                  <c:v>5.9</c:v>
                </c:pt>
                <c:pt idx="38">
                  <c:v>3</c:v>
                </c:pt>
                <c:pt idx="39">
                  <c:v>2.2000000000000002</c:v>
                </c:pt>
                <c:pt idx="40">
                  <c:v>2.8</c:v>
                </c:pt>
                <c:pt idx="41">
                  <c:v>3.4</c:v>
                </c:pt>
                <c:pt idx="42">
                  <c:v>1.8</c:v>
                </c:pt>
                <c:pt idx="43">
                  <c:v>2.6</c:v>
                </c:pt>
                <c:pt idx="44">
                  <c:v>6.6</c:v>
                </c:pt>
                <c:pt idx="45">
                  <c:v>2.7</c:v>
                </c:pt>
                <c:pt idx="46">
                  <c:v>8.9</c:v>
                </c:pt>
                <c:pt idx="47">
                  <c:v>6.9</c:v>
                </c:pt>
                <c:pt idx="48">
                  <c:v>2.9</c:v>
                </c:pt>
                <c:pt idx="49">
                  <c:v>2.9</c:v>
                </c:pt>
                <c:pt idx="50">
                  <c:v>4.0999999999999996</c:v>
                </c:pt>
                <c:pt idx="51">
                  <c:v>8</c:v>
                </c:pt>
                <c:pt idx="52">
                  <c:v>3.9</c:v>
                </c:pt>
                <c:pt idx="53">
                  <c:v>3.8</c:v>
                </c:pt>
                <c:pt idx="54">
                  <c:v>3.4</c:v>
                </c:pt>
                <c:pt idx="55">
                  <c:v>1.8</c:v>
                </c:pt>
                <c:pt idx="56">
                  <c:v>1.9</c:v>
                </c:pt>
                <c:pt idx="57">
                  <c:v>2.6</c:v>
                </c:pt>
                <c:pt idx="58">
                  <c:v>1.8</c:v>
                </c:pt>
                <c:pt idx="59">
                  <c:v>2.5</c:v>
                </c:pt>
                <c:pt idx="60">
                  <c:v>8.2000000000000011</c:v>
                </c:pt>
                <c:pt idx="61">
                  <c:v>5.0999999999999996</c:v>
                </c:pt>
                <c:pt idx="62">
                  <c:v>8.7000000000000011</c:v>
                </c:pt>
                <c:pt idx="63">
                  <c:v>3.4</c:v>
                </c:pt>
                <c:pt idx="64">
                  <c:v>2.8</c:v>
                </c:pt>
                <c:pt idx="65">
                  <c:v>1.8</c:v>
                </c:pt>
                <c:pt idx="66">
                  <c:v>8</c:v>
                </c:pt>
                <c:pt idx="67">
                  <c:v>6.1</c:v>
                </c:pt>
                <c:pt idx="68">
                  <c:v>4.3</c:v>
                </c:pt>
                <c:pt idx="69">
                  <c:v>3</c:v>
                </c:pt>
                <c:pt idx="70">
                  <c:v>7.7</c:v>
                </c:pt>
                <c:pt idx="71">
                  <c:v>5</c:v>
                </c:pt>
                <c:pt idx="72">
                  <c:v>2.7</c:v>
                </c:pt>
                <c:pt idx="73">
                  <c:v>2.2000000000000002</c:v>
                </c:pt>
                <c:pt idx="74">
                  <c:v>2.8</c:v>
                </c:pt>
                <c:pt idx="75">
                  <c:v>5.5</c:v>
                </c:pt>
                <c:pt idx="76">
                  <c:v>1.9</c:v>
                </c:pt>
                <c:pt idx="77">
                  <c:v>2</c:v>
                </c:pt>
                <c:pt idx="78">
                  <c:v>4.5</c:v>
                </c:pt>
                <c:pt idx="79">
                  <c:v>2.5</c:v>
                </c:pt>
                <c:pt idx="80">
                  <c:v>3.3</c:v>
                </c:pt>
                <c:pt idx="81">
                  <c:v>3.1</c:v>
                </c:pt>
                <c:pt idx="82">
                  <c:v>2.5</c:v>
                </c:pt>
                <c:pt idx="83">
                  <c:v>4.9000000000000004</c:v>
                </c:pt>
                <c:pt idx="84">
                  <c:v>8.2000000000000011</c:v>
                </c:pt>
                <c:pt idx="85">
                  <c:v>5.3</c:v>
                </c:pt>
                <c:pt idx="86">
                  <c:v>3</c:v>
                </c:pt>
                <c:pt idx="87">
                  <c:v>3.3</c:v>
                </c:pt>
                <c:pt idx="88">
                  <c:v>4.5</c:v>
                </c:pt>
                <c:pt idx="89">
                  <c:v>2.5</c:v>
                </c:pt>
                <c:pt idx="90">
                  <c:v>2.8</c:v>
                </c:pt>
                <c:pt idx="91">
                  <c:v>5.4</c:v>
                </c:pt>
                <c:pt idx="92">
                  <c:v>3.3</c:v>
                </c:pt>
                <c:pt idx="93">
                  <c:v>3.3</c:v>
                </c:pt>
                <c:pt idx="94">
                  <c:v>2.7</c:v>
                </c:pt>
                <c:pt idx="95">
                  <c:v>3.9</c:v>
                </c:pt>
                <c:pt idx="96">
                  <c:v>3.3</c:v>
                </c:pt>
                <c:pt idx="97">
                  <c:v>2.5</c:v>
                </c:pt>
                <c:pt idx="98">
                  <c:v>4.5</c:v>
                </c:pt>
                <c:pt idx="99">
                  <c:v>2.2999999999999998</c:v>
                </c:pt>
                <c:pt idx="100">
                  <c:v>8.9</c:v>
                </c:pt>
                <c:pt idx="101">
                  <c:v>9.4</c:v>
                </c:pt>
                <c:pt idx="102">
                  <c:v>2.5</c:v>
                </c:pt>
                <c:pt idx="103">
                  <c:v>2.9</c:v>
                </c:pt>
                <c:pt idx="104">
                  <c:v>2.5</c:v>
                </c:pt>
                <c:pt idx="105">
                  <c:v>8.6</c:v>
                </c:pt>
                <c:pt idx="106">
                  <c:v>2.4</c:v>
                </c:pt>
                <c:pt idx="107">
                  <c:v>3.4</c:v>
                </c:pt>
                <c:pt idx="108">
                  <c:v>2.1</c:v>
                </c:pt>
                <c:pt idx="109">
                  <c:v>2.1</c:v>
                </c:pt>
                <c:pt idx="110">
                  <c:v>3.7</c:v>
                </c:pt>
                <c:pt idx="111">
                  <c:v>2.4</c:v>
                </c:pt>
                <c:pt idx="112">
                  <c:v>5</c:v>
                </c:pt>
                <c:pt idx="113">
                  <c:v>5.8</c:v>
                </c:pt>
                <c:pt idx="114">
                  <c:v>3.8</c:v>
                </c:pt>
                <c:pt idx="115">
                  <c:v>2.2000000000000002</c:v>
                </c:pt>
                <c:pt idx="116">
                  <c:v>3.3</c:v>
                </c:pt>
                <c:pt idx="117">
                  <c:v>4.5</c:v>
                </c:pt>
                <c:pt idx="118">
                  <c:v>2.8</c:v>
                </c:pt>
                <c:pt idx="119">
                  <c:v>4.3</c:v>
                </c:pt>
                <c:pt idx="120">
                  <c:v>3</c:v>
                </c:pt>
                <c:pt idx="121">
                  <c:v>3.5</c:v>
                </c:pt>
                <c:pt idx="122">
                  <c:v>4.8</c:v>
                </c:pt>
                <c:pt idx="123">
                  <c:v>2.2000000000000002</c:v>
                </c:pt>
                <c:pt idx="124">
                  <c:v>9.2000000000000011</c:v>
                </c:pt>
                <c:pt idx="125">
                  <c:v>4.5</c:v>
                </c:pt>
                <c:pt idx="126">
                  <c:v>6.6</c:v>
                </c:pt>
                <c:pt idx="127">
                  <c:v>2.8</c:v>
                </c:pt>
                <c:pt idx="128">
                  <c:v>4.7</c:v>
                </c:pt>
                <c:pt idx="129">
                  <c:v>6.1</c:v>
                </c:pt>
                <c:pt idx="130">
                  <c:v>3.1</c:v>
                </c:pt>
                <c:pt idx="131">
                  <c:v>1.5</c:v>
                </c:pt>
                <c:pt idx="132">
                  <c:v>3.7</c:v>
                </c:pt>
                <c:pt idx="133">
                  <c:v>3.6</c:v>
                </c:pt>
                <c:pt idx="134">
                  <c:v>9.2000000000000011</c:v>
                </c:pt>
                <c:pt idx="135">
                  <c:v>9</c:v>
                </c:pt>
                <c:pt idx="136">
                  <c:v>2.6</c:v>
                </c:pt>
                <c:pt idx="137">
                  <c:v>2</c:v>
                </c:pt>
                <c:pt idx="138">
                  <c:v>2.6</c:v>
                </c:pt>
                <c:pt idx="139">
                  <c:v>3.4</c:v>
                </c:pt>
                <c:pt idx="140">
                  <c:v>2.2000000000000002</c:v>
                </c:pt>
                <c:pt idx="141">
                  <c:v>2.8</c:v>
                </c:pt>
                <c:pt idx="142">
                  <c:v>3</c:v>
                </c:pt>
                <c:pt idx="143">
                  <c:v>3.6</c:v>
                </c:pt>
                <c:pt idx="144">
                  <c:v>4.2</c:v>
                </c:pt>
                <c:pt idx="145">
                  <c:v>4.4000000000000004</c:v>
                </c:pt>
                <c:pt idx="146">
                  <c:v>1.8</c:v>
                </c:pt>
                <c:pt idx="147">
                  <c:v>2.5</c:v>
                </c:pt>
                <c:pt idx="148">
                  <c:v>2.2000000000000002</c:v>
                </c:pt>
                <c:pt idx="149">
                  <c:v>7.7</c:v>
                </c:pt>
                <c:pt idx="150">
                  <c:v>7.5</c:v>
                </c:pt>
                <c:pt idx="151">
                  <c:v>6.7</c:v>
                </c:pt>
                <c:pt idx="152">
                  <c:v>1.7000000000000006</c:v>
                </c:pt>
                <c:pt idx="153">
                  <c:v>3.2</c:v>
                </c:pt>
                <c:pt idx="154">
                  <c:v>1.9</c:v>
                </c:pt>
                <c:pt idx="155">
                  <c:v>2.7</c:v>
                </c:pt>
                <c:pt idx="156">
                  <c:v>2.1</c:v>
                </c:pt>
                <c:pt idx="157">
                  <c:v>3</c:v>
                </c:pt>
              </c:numCache>
            </c:numRef>
          </c:yVal>
          <c:bubbleSize>
            <c:numRef>
              <c:f>Sheet6!$C$3:$C$160</c:f>
              <c:numCache>
                <c:formatCode>0</c:formatCode>
                <c:ptCount val="158"/>
                <c:pt idx="0">
                  <c:v>3143291.0000000005</c:v>
                </c:pt>
                <c:pt idx="1">
                  <c:v>34361756.404628098</c:v>
                </c:pt>
                <c:pt idx="2">
                  <c:v>18020668</c:v>
                </c:pt>
                <c:pt idx="3">
                  <c:v>39876117.610720284</c:v>
                </c:pt>
                <c:pt idx="4">
                  <c:v>3077087</c:v>
                </c:pt>
                <c:pt idx="5">
                  <c:v>21374000</c:v>
                </c:pt>
                <c:pt idx="6">
                  <c:v>8344319</c:v>
                </c:pt>
                <c:pt idx="7">
                  <c:v>8678850.999999987</c:v>
                </c:pt>
                <c:pt idx="8">
                  <c:v>160000128</c:v>
                </c:pt>
                <c:pt idx="9">
                  <c:v>9680850</c:v>
                </c:pt>
                <c:pt idx="10">
                  <c:v>10703957</c:v>
                </c:pt>
                <c:pt idx="11">
                  <c:v>8662086.0000000019</c:v>
                </c:pt>
                <c:pt idx="12">
                  <c:v>686789</c:v>
                </c:pt>
                <c:pt idx="13">
                  <c:v>9684093.142674733</c:v>
                </c:pt>
                <c:pt idx="14">
                  <c:v>3773100.0000000005</c:v>
                </c:pt>
                <c:pt idx="15">
                  <c:v>1904991.4275397698</c:v>
                </c:pt>
                <c:pt idx="16">
                  <c:v>191971506</c:v>
                </c:pt>
                <c:pt idx="17">
                  <c:v>7623395</c:v>
                </c:pt>
                <c:pt idx="18">
                  <c:v>15208585.617998783</c:v>
                </c:pt>
                <c:pt idx="19">
                  <c:v>8074254</c:v>
                </c:pt>
                <c:pt idx="20">
                  <c:v>14699884.898563001</c:v>
                </c:pt>
                <c:pt idx="21">
                  <c:v>18897956.937192995</c:v>
                </c:pt>
                <c:pt idx="22">
                  <c:v>33311388.999999996</c:v>
                </c:pt>
                <c:pt idx="23">
                  <c:v>498672</c:v>
                </c:pt>
                <c:pt idx="24">
                  <c:v>4423452.2635606695</c:v>
                </c:pt>
                <c:pt idx="25">
                  <c:v>11067437.032981006</c:v>
                </c:pt>
                <c:pt idx="26">
                  <c:v>16758114.412427193</c:v>
                </c:pt>
                <c:pt idx="27">
                  <c:v>1325639981.84273</c:v>
                </c:pt>
                <c:pt idx="28">
                  <c:v>44534000</c:v>
                </c:pt>
                <c:pt idx="29">
                  <c:v>643571.31283857406</c:v>
                </c:pt>
                <c:pt idx="30">
                  <c:v>3615151.9999999977</c:v>
                </c:pt>
                <c:pt idx="31">
                  <c:v>4526529.6486381199</c:v>
                </c:pt>
                <c:pt idx="32">
                  <c:v>20591302.000000004</c:v>
                </c:pt>
                <c:pt idx="33">
                  <c:v>4434189</c:v>
                </c:pt>
                <c:pt idx="34">
                  <c:v>10427869</c:v>
                </c:pt>
                <c:pt idx="35">
                  <c:v>5497525</c:v>
                </c:pt>
                <c:pt idx="36">
                  <c:v>847732.28321209888</c:v>
                </c:pt>
                <c:pt idx="37">
                  <c:v>73193.418339419601</c:v>
                </c:pt>
                <c:pt idx="38">
                  <c:v>9837747.1110005416</c:v>
                </c:pt>
                <c:pt idx="39">
                  <c:v>13478599.8232383</c:v>
                </c:pt>
                <c:pt idx="40">
                  <c:v>81527172.000000015</c:v>
                </c:pt>
                <c:pt idx="41">
                  <c:v>6133910</c:v>
                </c:pt>
                <c:pt idx="42">
                  <c:v>659197</c:v>
                </c:pt>
                <c:pt idx="43">
                  <c:v>4996203.7388401218</c:v>
                </c:pt>
                <c:pt idx="44">
                  <c:v>1340638</c:v>
                </c:pt>
                <c:pt idx="45">
                  <c:v>80713433.999999985</c:v>
                </c:pt>
                <c:pt idx="46">
                  <c:v>5312800</c:v>
                </c:pt>
                <c:pt idx="47">
                  <c:v>62048473</c:v>
                </c:pt>
                <c:pt idx="48">
                  <c:v>1448159</c:v>
                </c:pt>
                <c:pt idx="49">
                  <c:v>1660200.0000000002</c:v>
                </c:pt>
                <c:pt idx="50">
                  <c:v>4364460.9468982564</c:v>
                </c:pt>
                <c:pt idx="51">
                  <c:v>82140042.999999985</c:v>
                </c:pt>
                <c:pt idx="52">
                  <c:v>23350926.999999996</c:v>
                </c:pt>
                <c:pt idx="53">
                  <c:v>11238161.999999993</c:v>
                </c:pt>
                <c:pt idx="54">
                  <c:v>13675713.914088698</c:v>
                </c:pt>
                <c:pt idx="55">
                  <c:v>9833055</c:v>
                </c:pt>
                <c:pt idx="56">
                  <c:v>1575446</c:v>
                </c:pt>
                <c:pt idx="57">
                  <c:v>763437</c:v>
                </c:pt>
                <c:pt idx="58">
                  <c:v>9780064.3823034186</c:v>
                </c:pt>
                <c:pt idx="59">
                  <c:v>7241503.274528021</c:v>
                </c:pt>
                <c:pt idx="60">
                  <c:v>6977700</c:v>
                </c:pt>
                <c:pt idx="61">
                  <c:v>10037636.999999993</c:v>
                </c:pt>
                <c:pt idx="62">
                  <c:v>316960</c:v>
                </c:pt>
                <c:pt idx="63">
                  <c:v>1139964931.6418796</c:v>
                </c:pt>
                <c:pt idx="64">
                  <c:v>228248538.31090888</c:v>
                </c:pt>
                <c:pt idx="65">
                  <c:v>71956321.687588573</c:v>
                </c:pt>
                <c:pt idx="66">
                  <c:v>4459547.0000000009</c:v>
                </c:pt>
                <c:pt idx="67">
                  <c:v>7308100</c:v>
                </c:pt>
                <c:pt idx="68">
                  <c:v>59854860</c:v>
                </c:pt>
                <c:pt idx="69">
                  <c:v>2689133.4493740704</c:v>
                </c:pt>
                <c:pt idx="70">
                  <c:v>127704000</c:v>
                </c:pt>
                <c:pt idx="71">
                  <c:v>5906042.8715003403</c:v>
                </c:pt>
                <c:pt idx="72">
                  <c:v>15674833</c:v>
                </c:pt>
                <c:pt idx="73">
                  <c:v>38534087.127892397</c:v>
                </c:pt>
                <c:pt idx="74">
                  <c:v>96557</c:v>
                </c:pt>
                <c:pt idx="75">
                  <c:v>48607000</c:v>
                </c:pt>
                <c:pt idx="76">
                  <c:v>5277900</c:v>
                </c:pt>
                <c:pt idx="77">
                  <c:v>6205341.0000000009</c:v>
                </c:pt>
                <c:pt idx="78">
                  <c:v>2266013</c:v>
                </c:pt>
                <c:pt idx="79">
                  <c:v>4139280.9429899757</c:v>
                </c:pt>
                <c:pt idx="80">
                  <c:v>2016823.4012922361</c:v>
                </c:pt>
                <c:pt idx="81">
                  <c:v>3793400</c:v>
                </c:pt>
                <c:pt idx="82">
                  <c:v>6276631.8142774394</c:v>
                </c:pt>
                <c:pt idx="83">
                  <c:v>3358371</c:v>
                </c:pt>
                <c:pt idx="84">
                  <c:v>487751</c:v>
                </c:pt>
                <c:pt idx="85">
                  <c:v>526178</c:v>
                </c:pt>
                <c:pt idx="86">
                  <c:v>19110940.999999996</c:v>
                </c:pt>
                <c:pt idx="87">
                  <c:v>14278404.021423385</c:v>
                </c:pt>
                <c:pt idx="88">
                  <c:v>26992576.917200796</c:v>
                </c:pt>
                <c:pt idx="89">
                  <c:v>310473.39982678089</c:v>
                </c:pt>
                <c:pt idx="90">
                  <c:v>12711139.8387399</c:v>
                </c:pt>
                <c:pt idx="91">
                  <c:v>1268835</c:v>
                </c:pt>
                <c:pt idx="92">
                  <c:v>106350433.683525</c:v>
                </c:pt>
                <c:pt idx="93">
                  <c:v>3633369</c:v>
                </c:pt>
                <c:pt idx="94">
                  <c:v>2632386.8699449967</c:v>
                </c:pt>
                <c:pt idx="95">
                  <c:v>622344</c:v>
                </c:pt>
                <c:pt idx="96">
                  <c:v>31228981.4127721</c:v>
                </c:pt>
                <c:pt idx="97">
                  <c:v>21780614.037005492</c:v>
                </c:pt>
                <c:pt idx="98">
                  <c:v>2114160.8548074067</c:v>
                </c:pt>
                <c:pt idx="99">
                  <c:v>28581686.663806297</c:v>
                </c:pt>
                <c:pt idx="100">
                  <c:v>16443269</c:v>
                </c:pt>
                <c:pt idx="101">
                  <c:v>4268600</c:v>
                </c:pt>
                <c:pt idx="102">
                  <c:v>5677771.1320552602</c:v>
                </c:pt>
                <c:pt idx="103">
                  <c:v>14668742.734399565</c:v>
                </c:pt>
                <c:pt idx="104">
                  <c:v>151319499.61475596</c:v>
                </c:pt>
                <c:pt idx="105">
                  <c:v>4769274</c:v>
                </c:pt>
                <c:pt idx="106">
                  <c:v>166036895.231655</c:v>
                </c:pt>
                <c:pt idx="107">
                  <c:v>3394528.0511434902</c:v>
                </c:pt>
                <c:pt idx="108">
                  <c:v>6448918.2466519084</c:v>
                </c:pt>
                <c:pt idx="109">
                  <c:v>6226806.5651664305</c:v>
                </c:pt>
                <c:pt idx="110">
                  <c:v>28836700</c:v>
                </c:pt>
                <c:pt idx="111">
                  <c:v>90348436.999999985</c:v>
                </c:pt>
                <c:pt idx="112">
                  <c:v>38122972</c:v>
                </c:pt>
                <c:pt idx="113">
                  <c:v>10624688</c:v>
                </c:pt>
                <c:pt idx="114">
                  <c:v>21512645.999999996</c:v>
                </c:pt>
                <c:pt idx="115">
                  <c:v>141800000</c:v>
                </c:pt>
                <c:pt idx="116">
                  <c:v>9720694</c:v>
                </c:pt>
                <c:pt idx="117">
                  <c:v>181528.051968485</c:v>
                </c:pt>
                <c:pt idx="118">
                  <c:v>160953.53988030201</c:v>
                </c:pt>
                <c:pt idx="119">
                  <c:v>24645685.921637401</c:v>
                </c:pt>
                <c:pt idx="120">
                  <c:v>12211181</c:v>
                </c:pt>
                <c:pt idx="121">
                  <c:v>7350221</c:v>
                </c:pt>
                <c:pt idx="122">
                  <c:v>86334.610014218226</c:v>
                </c:pt>
                <c:pt idx="123">
                  <c:v>5559853</c:v>
                </c:pt>
                <c:pt idx="124">
                  <c:v>4839400</c:v>
                </c:pt>
                <c:pt idx="125">
                  <c:v>5406030</c:v>
                </c:pt>
                <c:pt idx="126">
                  <c:v>2039400</c:v>
                </c:pt>
                <c:pt idx="127">
                  <c:v>506967.14094702399</c:v>
                </c:pt>
                <c:pt idx="128">
                  <c:v>48687000</c:v>
                </c:pt>
                <c:pt idx="129">
                  <c:v>45568152</c:v>
                </c:pt>
                <c:pt idx="130">
                  <c:v>20156204.338074829</c:v>
                </c:pt>
                <c:pt idx="131">
                  <c:v>41347723</c:v>
                </c:pt>
                <c:pt idx="132">
                  <c:v>515124</c:v>
                </c:pt>
                <c:pt idx="133">
                  <c:v>1167834</c:v>
                </c:pt>
                <c:pt idx="134">
                  <c:v>9220986</c:v>
                </c:pt>
                <c:pt idx="135">
                  <c:v>7630605</c:v>
                </c:pt>
                <c:pt idx="136">
                  <c:v>21226919.999999996</c:v>
                </c:pt>
                <c:pt idx="137">
                  <c:v>6836083</c:v>
                </c:pt>
                <c:pt idx="138">
                  <c:v>42483923.000000007</c:v>
                </c:pt>
                <c:pt idx="139">
                  <c:v>67386383.000000015</c:v>
                </c:pt>
                <c:pt idx="140">
                  <c:v>1098386</c:v>
                </c:pt>
                <c:pt idx="141">
                  <c:v>6458605</c:v>
                </c:pt>
                <c:pt idx="142">
                  <c:v>103566</c:v>
                </c:pt>
                <c:pt idx="143">
                  <c:v>1337683.7832612002</c:v>
                </c:pt>
                <c:pt idx="144">
                  <c:v>10326600</c:v>
                </c:pt>
                <c:pt idx="145">
                  <c:v>73914260</c:v>
                </c:pt>
                <c:pt idx="146">
                  <c:v>5028040.6680932892</c:v>
                </c:pt>
                <c:pt idx="147">
                  <c:v>31656865</c:v>
                </c:pt>
                <c:pt idx="148">
                  <c:v>46258200</c:v>
                </c:pt>
                <c:pt idx="149">
                  <c:v>61399118</c:v>
                </c:pt>
                <c:pt idx="150">
                  <c:v>304060000</c:v>
                </c:pt>
                <c:pt idx="151">
                  <c:v>3334051.9999999977</c:v>
                </c:pt>
                <c:pt idx="152">
                  <c:v>27313700</c:v>
                </c:pt>
                <c:pt idx="153">
                  <c:v>231142.43227932011</c:v>
                </c:pt>
                <c:pt idx="154">
                  <c:v>27943249.320744205</c:v>
                </c:pt>
                <c:pt idx="155">
                  <c:v>86210780.999999985</c:v>
                </c:pt>
                <c:pt idx="156">
                  <c:v>23053461.787440829</c:v>
                </c:pt>
                <c:pt idx="157">
                  <c:v>12620219</c:v>
                </c:pt>
              </c:numCache>
            </c:numRef>
          </c:bubbleSize>
        </c:ser>
        <c:bubbleScale val="100"/>
        <c:axId val="80880768"/>
        <c:axId val="80882688"/>
      </c:bubbleChart>
      <c:valAx>
        <c:axId val="80880768"/>
        <c:scaling>
          <c:logBase val="10"/>
          <c:orientation val="minMax"/>
          <c:max val="60000"/>
          <c:min val="500"/>
        </c:scaling>
        <c:axPos val="b"/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+mj-lt"/>
                    <a:ea typeface="Arial Narrow"/>
                    <a:cs typeface="Arial Narrow"/>
                  </a:defRPr>
                </a:pPr>
                <a:r>
                  <a:rPr lang="en-US" sz="2000" b="1" dirty="0">
                    <a:latin typeface="+mj-lt"/>
                  </a:rPr>
                  <a:t>p</a:t>
                </a:r>
                <a:r>
                  <a:rPr lang="en-US" sz="2000" b="1" dirty="0" smtClean="0">
                    <a:latin typeface="+mj-lt"/>
                  </a:rPr>
                  <a:t>er </a:t>
                </a:r>
                <a:r>
                  <a:rPr lang="en-US" sz="2000" b="1" dirty="0">
                    <a:latin typeface="+mj-lt"/>
                  </a:rPr>
                  <a:t>c</a:t>
                </a:r>
                <a:r>
                  <a:rPr lang="en-US" sz="2000" b="1" dirty="0" smtClean="0">
                    <a:latin typeface="+mj-lt"/>
                  </a:rPr>
                  <a:t>apita </a:t>
                </a:r>
                <a:r>
                  <a:rPr lang="en-US" sz="2000" b="1" dirty="0">
                    <a:latin typeface="+mj-lt"/>
                  </a:rPr>
                  <a:t>i</a:t>
                </a:r>
                <a:r>
                  <a:rPr lang="en-US" sz="2000" b="1" dirty="0" smtClean="0">
                    <a:latin typeface="+mj-lt"/>
                  </a:rPr>
                  <a:t>ncome </a:t>
                </a:r>
                <a:r>
                  <a:rPr lang="en-US" sz="2000" b="1" dirty="0">
                    <a:latin typeface="+mj-lt"/>
                  </a:rPr>
                  <a:t>(2008 U.S.$) </a:t>
                </a:r>
              </a:p>
            </c:rich>
          </c:tx>
          <c:layout>
            <c:manualLayout>
              <c:xMode val="edge"/>
              <c:yMode val="edge"/>
              <c:x val="0.28080808080808201"/>
              <c:y val="0.91536050156739757"/>
            </c:manualLayout>
          </c:layout>
          <c:spPr>
            <a:noFill/>
            <a:ln w="25400">
              <a:noFill/>
            </a:ln>
          </c:spPr>
        </c:title>
        <c:numFmt formatCode="0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+mj-lt"/>
                <a:ea typeface="Arial Narrow"/>
                <a:cs typeface="Arial Narrow"/>
              </a:defRPr>
            </a:pPr>
            <a:endParaRPr lang="en-US"/>
          </a:p>
        </c:txPr>
        <c:crossAx val="80882688"/>
        <c:crosses val="autoZero"/>
        <c:crossBetween val="midCat"/>
      </c:valAx>
      <c:valAx>
        <c:axId val="80882688"/>
        <c:scaling>
          <c:orientation val="minMax"/>
          <c:max val="10"/>
          <c:min val="1"/>
        </c:scaling>
        <c:axPos val="l"/>
        <c:title>
          <c:tx>
            <c:rich>
              <a:bodyPr rot="-5400000" vert="horz"/>
              <a:lstStyle/>
              <a:p>
                <a:pPr algn="ctr">
                  <a:defRPr sz="2000" b="1" i="0" u="none" strike="noStrike" baseline="0">
                    <a:solidFill>
                      <a:srgbClr val="000000"/>
                    </a:solidFill>
                    <a:latin typeface="+mj-lt"/>
                    <a:ea typeface="Arial Narrow"/>
                    <a:cs typeface="Arial Narrow"/>
                  </a:defRPr>
                </a:pPr>
                <a:r>
                  <a:rPr lang="en-US" sz="2000" b="1" baseline="0" dirty="0" smtClean="0">
                    <a:latin typeface="+mj-lt"/>
                  </a:rPr>
                  <a:t>corruption index</a:t>
                </a:r>
                <a:endParaRPr lang="en-US" sz="2000" b="1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6.0606060606060641E-3"/>
              <c:y val="0.27824846345617499"/>
            </c:manualLayout>
          </c:layout>
          <c:spPr>
            <a:noFill/>
            <a:ln w="25400">
              <a:noFill/>
            </a:ln>
          </c:spPr>
        </c:title>
        <c:numFmt formatCode="#,##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+mj-lt"/>
                <a:ea typeface="Arial Narrow"/>
                <a:cs typeface="Arial Narrow"/>
              </a:defRPr>
            </a:pPr>
            <a:endParaRPr lang="en-US"/>
          </a:p>
        </c:txPr>
        <c:crossAx val="80880768"/>
        <c:crosses val="autoZero"/>
        <c:crossBetween val="midCat"/>
      </c:valAx>
      <c:spPr>
        <a:noFill/>
        <a:ln w="127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5151515151515"/>
          <c:y val="7.0921985815602814E-2"/>
          <c:w val="0.83636363636363664"/>
          <c:h val="0.74113840001974762"/>
        </c:manualLayout>
      </c:layout>
      <c:bubbleChart>
        <c:ser>
          <c:idx val="0"/>
          <c:order val="0"/>
          <c:spPr>
            <a:noFill/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solid"/>
              </a:ln>
            </c:spPr>
            <c:trendlineType val="exp"/>
          </c:trendline>
          <c:xVal>
            <c:numRef>
              <c:f>Sheet7!$D$4:$D$159</c:f>
              <c:numCache>
                <c:formatCode>General</c:formatCode>
                <c:ptCount val="156"/>
                <c:pt idx="0">
                  <c:v>8032.6572529912901</c:v>
                </c:pt>
                <c:pt idx="1">
                  <c:v>5898.5446483228397</c:v>
                </c:pt>
                <c:pt idx="2">
                  <c:v>14332.813566046812</c:v>
                </c:pt>
                <c:pt idx="3">
                  <c:v>6070.0882353267298</c:v>
                </c:pt>
                <c:pt idx="4">
                  <c:v>35676.933716442312</c:v>
                </c:pt>
                <c:pt idx="5">
                  <c:v>38151.739505859674</c:v>
                </c:pt>
                <c:pt idx="6">
                  <c:v>8765.2103670604101</c:v>
                </c:pt>
                <c:pt idx="7">
                  <c:v>1334.3974206665798</c:v>
                </c:pt>
                <c:pt idx="8">
                  <c:v>12260.849319504185</c:v>
                </c:pt>
                <c:pt idx="9">
                  <c:v>34493.153392877903</c:v>
                </c:pt>
                <c:pt idx="10">
                  <c:v>6940.6152954636509</c:v>
                </c:pt>
                <c:pt idx="11">
                  <c:v>1467.8724117566398</c:v>
                </c:pt>
                <c:pt idx="12">
                  <c:v>4755.1864289653668</c:v>
                </c:pt>
                <c:pt idx="13">
                  <c:v>4278.2039243903</c:v>
                </c:pt>
                <c:pt idx="14">
                  <c:v>8389.9091439622098</c:v>
                </c:pt>
                <c:pt idx="15">
                  <c:v>13391.774637754806</c:v>
                </c:pt>
                <c:pt idx="16">
                  <c:v>10296.485690867556</c:v>
                </c:pt>
                <c:pt idx="17">
                  <c:v>12392.951419262989</c:v>
                </c:pt>
                <c:pt idx="18">
                  <c:v>1161.3379140536399</c:v>
                </c:pt>
                <c:pt idx="19">
                  <c:v>382.757409688157</c:v>
                </c:pt>
                <c:pt idx="20">
                  <c:v>1904.59290199217</c:v>
                </c:pt>
                <c:pt idx="21">
                  <c:v>2215.0641503443812</c:v>
                </c:pt>
                <c:pt idx="22">
                  <c:v>36443.718855094856</c:v>
                </c:pt>
                <c:pt idx="23">
                  <c:v>3504.2734223408902</c:v>
                </c:pt>
                <c:pt idx="24">
                  <c:v>735.67491757997368</c:v>
                </c:pt>
                <c:pt idx="25">
                  <c:v>1455.26810531193</c:v>
                </c:pt>
                <c:pt idx="26">
                  <c:v>14464.505717267171</c:v>
                </c:pt>
                <c:pt idx="27">
                  <c:v>5961.8259370244714</c:v>
                </c:pt>
                <c:pt idx="28">
                  <c:v>8884.5129823640091</c:v>
                </c:pt>
                <c:pt idx="29">
                  <c:v>1169.0073354057301</c:v>
                </c:pt>
                <c:pt idx="30">
                  <c:v>11241.305110091567</c:v>
                </c:pt>
                <c:pt idx="31">
                  <c:v>1651.2346387515699</c:v>
                </c:pt>
                <c:pt idx="32">
                  <c:v>19083.768587887498</c:v>
                </c:pt>
                <c:pt idx="33">
                  <c:v>24712.205614080405</c:v>
                </c:pt>
                <c:pt idx="34">
                  <c:v>321.43774533809199</c:v>
                </c:pt>
                <c:pt idx="35">
                  <c:v>36607.260114419376</c:v>
                </c:pt>
                <c:pt idx="36">
                  <c:v>2140.2343751417397</c:v>
                </c:pt>
                <c:pt idx="37">
                  <c:v>8695.7252251401405</c:v>
                </c:pt>
                <c:pt idx="38">
                  <c:v>8217.440523380601</c:v>
                </c:pt>
                <c:pt idx="39">
                  <c:v>8008.6991254466157</c:v>
                </c:pt>
                <c:pt idx="40">
                  <c:v>5416.4071514771103</c:v>
                </c:pt>
                <c:pt idx="41">
                  <c:v>6794.2231371100797</c:v>
                </c:pt>
                <c:pt idx="42">
                  <c:v>33872.934083248743</c:v>
                </c:pt>
                <c:pt idx="43">
                  <c:v>632.11993394867875</c:v>
                </c:pt>
                <c:pt idx="44">
                  <c:v>20662.318233099497</c:v>
                </c:pt>
                <c:pt idx="45">
                  <c:v>868.11456336199899</c:v>
                </c:pt>
                <c:pt idx="46">
                  <c:v>4382.4786640990524</c:v>
                </c:pt>
                <c:pt idx="47">
                  <c:v>35427.401187665353</c:v>
                </c:pt>
                <c:pt idx="48">
                  <c:v>34044.769410509027</c:v>
                </c:pt>
                <c:pt idx="49">
                  <c:v>14526.5329056518</c:v>
                </c:pt>
                <c:pt idx="50">
                  <c:v>4896.4074962770774</c:v>
                </c:pt>
                <c:pt idx="51">
                  <c:v>35612.596668974998</c:v>
                </c:pt>
                <c:pt idx="52">
                  <c:v>1452.06902112438</c:v>
                </c:pt>
                <c:pt idx="53">
                  <c:v>29360.912391020225</c:v>
                </c:pt>
                <c:pt idx="54">
                  <c:v>4760.2994518269097</c:v>
                </c:pt>
                <c:pt idx="55">
                  <c:v>1203.9713501198498</c:v>
                </c:pt>
                <c:pt idx="56">
                  <c:v>537.80073176193605</c:v>
                </c:pt>
                <c:pt idx="57">
                  <c:v>2541.5798528434102</c:v>
                </c:pt>
                <c:pt idx="58">
                  <c:v>1176.8186264214401</c:v>
                </c:pt>
                <c:pt idx="59">
                  <c:v>3964.5519683324678</c:v>
                </c:pt>
                <c:pt idx="60">
                  <c:v>43923.825795930978</c:v>
                </c:pt>
                <c:pt idx="61">
                  <c:v>19329.539453081296</c:v>
                </c:pt>
                <c:pt idx="62">
                  <c:v>36775.136305621585</c:v>
                </c:pt>
                <c:pt idx="63">
                  <c:v>2972.4357845424383</c:v>
                </c:pt>
                <c:pt idx="64">
                  <c:v>3974.8931175931793</c:v>
                </c:pt>
                <c:pt idx="65">
                  <c:v>11665.94490535451</c:v>
                </c:pt>
                <c:pt idx="66">
                  <c:v>44199.841858687301</c:v>
                </c:pt>
                <c:pt idx="67">
                  <c:v>27547.966089801721</c:v>
                </c:pt>
                <c:pt idx="68">
                  <c:v>30756.10236625934</c:v>
                </c:pt>
                <c:pt idx="69">
                  <c:v>7705.0112525636796</c:v>
                </c:pt>
                <c:pt idx="70">
                  <c:v>34098.777040595058</c:v>
                </c:pt>
                <c:pt idx="71">
                  <c:v>5282.7250185858056</c:v>
                </c:pt>
                <c:pt idx="72">
                  <c:v>11314.5777108809</c:v>
                </c:pt>
                <c:pt idx="73">
                  <c:v>1589.9463091273301</c:v>
                </c:pt>
                <c:pt idx="74">
                  <c:v>2484.3299200103002</c:v>
                </c:pt>
                <c:pt idx="75">
                  <c:v>2188.1653833642999</c:v>
                </c:pt>
                <c:pt idx="76">
                  <c:v>2134.0899411340397</c:v>
                </c:pt>
                <c:pt idx="77">
                  <c:v>17100.447551040699</c:v>
                </c:pt>
                <c:pt idx="78">
                  <c:v>11569.921830827387</c:v>
                </c:pt>
                <c:pt idx="79">
                  <c:v>1587.8404209562198</c:v>
                </c:pt>
                <c:pt idx="80">
                  <c:v>387.76455171441904</c:v>
                </c:pt>
                <c:pt idx="81">
                  <c:v>15402.417270302412</c:v>
                </c:pt>
                <c:pt idx="82">
                  <c:v>18823.671431852596</c:v>
                </c:pt>
                <c:pt idx="83">
                  <c:v>78598.8720454719</c:v>
                </c:pt>
                <c:pt idx="84">
                  <c:v>59430.407078319011</c:v>
                </c:pt>
                <c:pt idx="85">
                  <c:v>10040.651649666885</c:v>
                </c:pt>
                <c:pt idx="86">
                  <c:v>1048.92383000366</c:v>
                </c:pt>
                <c:pt idx="87">
                  <c:v>836.78792841072436</c:v>
                </c:pt>
                <c:pt idx="88">
                  <c:v>14215.363074208983</c:v>
                </c:pt>
                <c:pt idx="89">
                  <c:v>5503.8949103511004</c:v>
                </c:pt>
                <c:pt idx="90">
                  <c:v>1127.560444279613</c:v>
                </c:pt>
                <c:pt idx="91">
                  <c:v>12079.3332102895</c:v>
                </c:pt>
                <c:pt idx="92">
                  <c:v>14495.326127163467</c:v>
                </c:pt>
                <c:pt idx="93">
                  <c:v>2830.3310341358483</c:v>
                </c:pt>
                <c:pt idx="94">
                  <c:v>2925.1295737287887</c:v>
                </c:pt>
                <c:pt idx="95">
                  <c:v>3566.4853243063412</c:v>
                </c:pt>
                <c:pt idx="96">
                  <c:v>13950.6574463834</c:v>
                </c:pt>
                <c:pt idx="97">
                  <c:v>4388.4994125017101</c:v>
                </c:pt>
                <c:pt idx="98">
                  <c:v>855.35392061123787</c:v>
                </c:pt>
                <c:pt idx="99">
                  <c:v>6342.6999869318324</c:v>
                </c:pt>
                <c:pt idx="100">
                  <c:v>1112.2794083192898</c:v>
                </c:pt>
                <c:pt idx="101">
                  <c:v>27029.407077092401</c:v>
                </c:pt>
                <c:pt idx="102">
                  <c:v>2682.1944975742322</c:v>
                </c:pt>
                <c:pt idx="103">
                  <c:v>683.99887799382805</c:v>
                </c:pt>
                <c:pt idx="104">
                  <c:v>2081.8888179769801</c:v>
                </c:pt>
                <c:pt idx="105">
                  <c:v>58137.848030270667</c:v>
                </c:pt>
                <c:pt idx="106">
                  <c:v>2644.2069046478127</c:v>
                </c:pt>
                <c:pt idx="107">
                  <c:v>12504.338544738404</c:v>
                </c:pt>
                <c:pt idx="108">
                  <c:v>2208.2581501978698</c:v>
                </c:pt>
                <c:pt idx="109">
                  <c:v>4709.0981520678024</c:v>
                </c:pt>
                <c:pt idx="110">
                  <c:v>8507.035109462302</c:v>
                </c:pt>
                <c:pt idx="111">
                  <c:v>17625.258516586313</c:v>
                </c:pt>
                <c:pt idx="112">
                  <c:v>23073.614061573629</c:v>
                </c:pt>
                <c:pt idx="113">
                  <c:v>14064.5808109217</c:v>
                </c:pt>
                <c:pt idx="114">
                  <c:v>16138.5487260603</c:v>
                </c:pt>
                <c:pt idx="115">
                  <c:v>1021.92911308717</c:v>
                </c:pt>
                <c:pt idx="116">
                  <c:v>4484.5683757472898</c:v>
                </c:pt>
                <c:pt idx="117">
                  <c:v>1738.4761015791501</c:v>
                </c:pt>
                <c:pt idx="118">
                  <c:v>23920.268632487099</c:v>
                </c:pt>
                <c:pt idx="119">
                  <c:v>1771.9576082631211</c:v>
                </c:pt>
                <c:pt idx="120">
                  <c:v>11456.444779590312</c:v>
                </c:pt>
                <c:pt idx="121">
                  <c:v>21529.569582666601</c:v>
                </c:pt>
                <c:pt idx="122">
                  <c:v>766.27078030075029</c:v>
                </c:pt>
                <c:pt idx="123">
                  <c:v>49283.577284816274</c:v>
                </c:pt>
                <c:pt idx="124">
                  <c:v>22080.742895798794</c:v>
                </c:pt>
                <c:pt idx="125">
                  <c:v>27604.5915118228</c:v>
                </c:pt>
                <c:pt idx="126">
                  <c:v>2610.1278042682297</c:v>
                </c:pt>
                <c:pt idx="127">
                  <c:v>10108.5587754957</c:v>
                </c:pt>
                <c:pt idx="128">
                  <c:v>31954.398630460899</c:v>
                </c:pt>
                <c:pt idx="129">
                  <c:v>4560.4460495580124</c:v>
                </c:pt>
                <c:pt idx="130">
                  <c:v>7505.6925586953666</c:v>
                </c:pt>
                <c:pt idx="131">
                  <c:v>4928.2093497468495</c:v>
                </c:pt>
                <c:pt idx="132">
                  <c:v>37383.469090346443</c:v>
                </c:pt>
                <c:pt idx="133">
                  <c:v>42536.114208353312</c:v>
                </c:pt>
                <c:pt idx="134">
                  <c:v>4439.7806586665702</c:v>
                </c:pt>
                <c:pt idx="135">
                  <c:v>1905.5552514577939</c:v>
                </c:pt>
                <c:pt idx="136">
                  <c:v>1262.94061809242</c:v>
                </c:pt>
                <c:pt idx="137">
                  <c:v>7702.5813611167414</c:v>
                </c:pt>
                <c:pt idx="138">
                  <c:v>800.92212544291669</c:v>
                </c:pt>
                <c:pt idx="139">
                  <c:v>829.47700628598136</c:v>
                </c:pt>
                <c:pt idx="140">
                  <c:v>3824.2464877313587</c:v>
                </c:pt>
                <c:pt idx="141">
                  <c:v>24747.79808971149</c:v>
                </c:pt>
                <c:pt idx="142">
                  <c:v>7996.0812022764603</c:v>
                </c:pt>
                <c:pt idx="143">
                  <c:v>13920.1476009585</c:v>
                </c:pt>
                <c:pt idx="144">
                  <c:v>6640.6322950487256</c:v>
                </c:pt>
                <c:pt idx="145">
                  <c:v>1164.6976205391798</c:v>
                </c:pt>
                <c:pt idx="146">
                  <c:v>7271.2594513625099</c:v>
                </c:pt>
                <c:pt idx="147">
                  <c:v>35444.532823010995</c:v>
                </c:pt>
                <c:pt idx="148">
                  <c:v>46715.524246628811</c:v>
                </c:pt>
                <c:pt idx="149">
                  <c:v>12734.153562601708</c:v>
                </c:pt>
                <c:pt idx="150">
                  <c:v>2656.0590750443712</c:v>
                </c:pt>
                <c:pt idx="151">
                  <c:v>3978.2671683136787</c:v>
                </c:pt>
                <c:pt idx="152">
                  <c:v>12804.3396442341</c:v>
                </c:pt>
                <c:pt idx="153">
                  <c:v>2784.9489893796908</c:v>
                </c:pt>
                <c:pt idx="154">
                  <c:v>2400.0656875559198</c:v>
                </c:pt>
                <c:pt idx="155">
                  <c:v>1355.7735783396299</c:v>
                </c:pt>
              </c:numCache>
            </c:numRef>
          </c:xVal>
          <c:yVal>
            <c:numRef>
              <c:f>Sheet7!$E$4:$E$159</c:f>
              <c:numCache>
                <c:formatCode>General</c:formatCode>
                <c:ptCount val="156"/>
                <c:pt idx="0">
                  <c:v>56.9</c:v>
                </c:pt>
                <c:pt idx="1">
                  <c:v>48.4</c:v>
                </c:pt>
                <c:pt idx="2">
                  <c:v>51.2</c:v>
                </c:pt>
                <c:pt idx="3">
                  <c:v>69.2</c:v>
                </c:pt>
                <c:pt idx="4">
                  <c:v>82.6</c:v>
                </c:pt>
                <c:pt idx="5">
                  <c:v>71.599999999999994</c:v>
                </c:pt>
                <c:pt idx="6">
                  <c:v>58.8</c:v>
                </c:pt>
                <c:pt idx="7">
                  <c:v>51.1</c:v>
                </c:pt>
                <c:pt idx="8">
                  <c:v>48.7</c:v>
                </c:pt>
                <c:pt idx="9">
                  <c:v>70.099999999999994</c:v>
                </c:pt>
                <c:pt idx="10">
                  <c:v>61.5</c:v>
                </c:pt>
                <c:pt idx="11">
                  <c:v>55.4</c:v>
                </c:pt>
                <c:pt idx="12">
                  <c:v>57</c:v>
                </c:pt>
                <c:pt idx="13">
                  <c:v>49.4</c:v>
                </c:pt>
                <c:pt idx="14">
                  <c:v>56.2</c:v>
                </c:pt>
                <c:pt idx="15">
                  <c:v>70.3</c:v>
                </c:pt>
                <c:pt idx="16">
                  <c:v>55.6</c:v>
                </c:pt>
                <c:pt idx="17">
                  <c:v>62.3</c:v>
                </c:pt>
                <c:pt idx="18">
                  <c:v>59.4</c:v>
                </c:pt>
                <c:pt idx="19">
                  <c:v>47.5</c:v>
                </c:pt>
                <c:pt idx="20">
                  <c:v>56.6</c:v>
                </c:pt>
                <c:pt idx="21">
                  <c:v>52.3</c:v>
                </c:pt>
                <c:pt idx="22">
                  <c:v>80.400000000000006</c:v>
                </c:pt>
                <c:pt idx="23">
                  <c:v>61.8</c:v>
                </c:pt>
                <c:pt idx="24">
                  <c:v>48.4</c:v>
                </c:pt>
                <c:pt idx="25">
                  <c:v>47.5</c:v>
                </c:pt>
                <c:pt idx="26">
                  <c:v>77.2</c:v>
                </c:pt>
                <c:pt idx="27">
                  <c:v>51</c:v>
                </c:pt>
                <c:pt idx="28">
                  <c:v>65.5</c:v>
                </c:pt>
                <c:pt idx="29">
                  <c:v>44.9</c:v>
                </c:pt>
                <c:pt idx="30">
                  <c:v>65.900000000000006</c:v>
                </c:pt>
                <c:pt idx="31">
                  <c:v>54.1</c:v>
                </c:pt>
                <c:pt idx="32">
                  <c:v>59.2</c:v>
                </c:pt>
                <c:pt idx="33">
                  <c:v>69.8</c:v>
                </c:pt>
                <c:pt idx="34">
                  <c:v>41.4</c:v>
                </c:pt>
                <c:pt idx="35">
                  <c:v>77.900000000000006</c:v>
                </c:pt>
                <c:pt idx="36">
                  <c:v>51</c:v>
                </c:pt>
                <c:pt idx="37">
                  <c:v>63.2</c:v>
                </c:pt>
                <c:pt idx="38">
                  <c:v>60.3</c:v>
                </c:pt>
                <c:pt idx="39">
                  <c:v>49.3</c:v>
                </c:pt>
                <c:pt idx="40">
                  <c:v>59</c:v>
                </c:pt>
                <c:pt idx="41">
                  <c:v>69.900000000000006</c:v>
                </c:pt>
                <c:pt idx="42">
                  <c:v>48.6</c:v>
                </c:pt>
                <c:pt idx="43">
                  <c:v>35.300000000000004</c:v>
                </c:pt>
                <c:pt idx="44">
                  <c:v>74.7</c:v>
                </c:pt>
                <c:pt idx="45">
                  <c:v>51.2</c:v>
                </c:pt>
                <c:pt idx="46">
                  <c:v>60.3</c:v>
                </c:pt>
                <c:pt idx="47">
                  <c:v>73.8</c:v>
                </c:pt>
                <c:pt idx="48">
                  <c:v>64.2</c:v>
                </c:pt>
                <c:pt idx="49">
                  <c:v>55.4</c:v>
                </c:pt>
                <c:pt idx="50">
                  <c:v>70.400000000000006</c:v>
                </c:pt>
                <c:pt idx="51">
                  <c:v>71.099999999999994</c:v>
                </c:pt>
                <c:pt idx="52">
                  <c:v>60.2</c:v>
                </c:pt>
                <c:pt idx="53">
                  <c:v>62.7</c:v>
                </c:pt>
                <c:pt idx="54">
                  <c:v>61</c:v>
                </c:pt>
                <c:pt idx="55">
                  <c:v>51.8</c:v>
                </c:pt>
                <c:pt idx="56">
                  <c:v>43.6</c:v>
                </c:pt>
                <c:pt idx="57">
                  <c:v>48.4</c:v>
                </c:pt>
                <c:pt idx="58">
                  <c:v>50.8</c:v>
                </c:pt>
                <c:pt idx="59">
                  <c:v>58.3</c:v>
                </c:pt>
                <c:pt idx="60">
                  <c:v>89.7</c:v>
                </c:pt>
                <c:pt idx="61">
                  <c:v>66.099999999999994</c:v>
                </c:pt>
                <c:pt idx="62">
                  <c:v>73.7</c:v>
                </c:pt>
                <c:pt idx="63">
                  <c:v>53.8</c:v>
                </c:pt>
                <c:pt idx="64">
                  <c:v>55.5</c:v>
                </c:pt>
                <c:pt idx="65">
                  <c:v>43.4</c:v>
                </c:pt>
                <c:pt idx="66">
                  <c:v>81.3</c:v>
                </c:pt>
                <c:pt idx="67">
                  <c:v>67.7</c:v>
                </c:pt>
                <c:pt idx="68">
                  <c:v>62.7</c:v>
                </c:pt>
                <c:pt idx="69">
                  <c:v>65.5</c:v>
                </c:pt>
                <c:pt idx="70">
                  <c:v>72.900000000000006</c:v>
                </c:pt>
                <c:pt idx="71">
                  <c:v>66.099999999999994</c:v>
                </c:pt>
                <c:pt idx="72">
                  <c:v>61</c:v>
                </c:pt>
                <c:pt idx="73">
                  <c:v>57.5</c:v>
                </c:pt>
                <c:pt idx="74">
                  <c:v>43.7</c:v>
                </c:pt>
                <c:pt idx="75">
                  <c:v>61.3</c:v>
                </c:pt>
                <c:pt idx="76">
                  <c:v>51.1</c:v>
                </c:pt>
                <c:pt idx="77">
                  <c:v>66.2</c:v>
                </c:pt>
                <c:pt idx="78">
                  <c:v>59.5</c:v>
                </c:pt>
                <c:pt idx="79">
                  <c:v>48.1</c:v>
                </c:pt>
                <c:pt idx="80">
                  <c:v>46.2</c:v>
                </c:pt>
                <c:pt idx="81">
                  <c:v>40.200000000000003</c:v>
                </c:pt>
                <c:pt idx="82">
                  <c:v>70.3</c:v>
                </c:pt>
                <c:pt idx="83">
                  <c:v>75.400000000000006</c:v>
                </c:pt>
                <c:pt idx="84">
                  <c:v>72.5</c:v>
                </c:pt>
                <c:pt idx="85">
                  <c:v>65.7</c:v>
                </c:pt>
                <c:pt idx="86">
                  <c:v>63.2</c:v>
                </c:pt>
                <c:pt idx="87">
                  <c:v>54.1</c:v>
                </c:pt>
                <c:pt idx="88">
                  <c:v>64.8</c:v>
                </c:pt>
                <c:pt idx="89">
                  <c:v>49</c:v>
                </c:pt>
                <c:pt idx="90">
                  <c:v>55.6</c:v>
                </c:pt>
                <c:pt idx="91">
                  <c:v>76.3</c:v>
                </c:pt>
                <c:pt idx="92">
                  <c:v>68.3</c:v>
                </c:pt>
                <c:pt idx="93">
                  <c:v>50.6</c:v>
                </c:pt>
                <c:pt idx="94">
                  <c:v>53.7</c:v>
                </c:pt>
                <c:pt idx="95">
                  <c:v>60</c:v>
                </c:pt>
                <c:pt idx="96">
                  <c:v>63.6</c:v>
                </c:pt>
                <c:pt idx="97">
                  <c:v>59.2</c:v>
                </c:pt>
                <c:pt idx="98">
                  <c:v>56</c:v>
                </c:pt>
                <c:pt idx="99">
                  <c:v>62.2</c:v>
                </c:pt>
                <c:pt idx="100">
                  <c:v>52.7</c:v>
                </c:pt>
                <c:pt idx="101">
                  <c:v>82.1</c:v>
                </c:pt>
                <c:pt idx="102">
                  <c:v>58.3</c:v>
                </c:pt>
                <c:pt idx="103">
                  <c:v>52.9</c:v>
                </c:pt>
                <c:pt idx="104">
                  <c:v>56.8</c:v>
                </c:pt>
                <c:pt idx="105">
                  <c:v>69.400000000000006</c:v>
                </c:pt>
                <c:pt idx="106">
                  <c:v>55.2</c:v>
                </c:pt>
                <c:pt idx="107">
                  <c:v>64.8</c:v>
                </c:pt>
                <c:pt idx="108">
                  <c:v>53.5</c:v>
                </c:pt>
                <c:pt idx="109">
                  <c:v>61.3</c:v>
                </c:pt>
                <c:pt idx="110">
                  <c:v>67.599999999999994</c:v>
                </c:pt>
                <c:pt idx="111">
                  <c:v>63.2</c:v>
                </c:pt>
                <c:pt idx="112">
                  <c:v>64.400000000000006</c:v>
                </c:pt>
                <c:pt idx="113">
                  <c:v>64.2</c:v>
                </c:pt>
                <c:pt idx="114">
                  <c:v>50.3</c:v>
                </c:pt>
                <c:pt idx="115">
                  <c:v>59.1</c:v>
                </c:pt>
                <c:pt idx="116">
                  <c:v>60.4</c:v>
                </c:pt>
                <c:pt idx="117">
                  <c:v>48.8</c:v>
                </c:pt>
                <c:pt idx="118">
                  <c:v>64.099999999999994</c:v>
                </c:pt>
                <c:pt idx="119">
                  <c:v>54.6</c:v>
                </c:pt>
                <c:pt idx="120">
                  <c:v>56.9</c:v>
                </c:pt>
                <c:pt idx="121">
                  <c:v>47.9</c:v>
                </c:pt>
                <c:pt idx="122">
                  <c:v>47.9</c:v>
                </c:pt>
                <c:pt idx="123">
                  <c:v>86.1</c:v>
                </c:pt>
                <c:pt idx="124">
                  <c:v>69.7</c:v>
                </c:pt>
                <c:pt idx="125">
                  <c:v>64.7</c:v>
                </c:pt>
                <c:pt idx="126">
                  <c:v>42.9</c:v>
                </c:pt>
                <c:pt idx="127">
                  <c:v>62.8</c:v>
                </c:pt>
                <c:pt idx="128">
                  <c:v>69.599999999999994</c:v>
                </c:pt>
                <c:pt idx="129">
                  <c:v>54.6</c:v>
                </c:pt>
                <c:pt idx="130">
                  <c:v>52.5</c:v>
                </c:pt>
                <c:pt idx="131">
                  <c:v>57.4</c:v>
                </c:pt>
                <c:pt idx="132">
                  <c:v>72.400000000000006</c:v>
                </c:pt>
                <c:pt idx="133">
                  <c:v>81.099999999999994</c:v>
                </c:pt>
                <c:pt idx="134">
                  <c:v>49.4</c:v>
                </c:pt>
                <c:pt idx="135">
                  <c:v>53</c:v>
                </c:pt>
                <c:pt idx="136">
                  <c:v>58.3</c:v>
                </c:pt>
                <c:pt idx="137">
                  <c:v>64.099999999999994</c:v>
                </c:pt>
                <c:pt idx="138">
                  <c:v>45.8</c:v>
                </c:pt>
                <c:pt idx="139">
                  <c:v>47.1</c:v>
                </c:pt>
                <c:pt idx="140">
                  <c:v>53.4</c:v>
                </c:pt>
                <c:pt idx="141">
                  <c:v>65.7</c:v>
                </c:pt>
                <c:pt idx="142">
                  <c:v>58.9</c:v>
                </c:pt>
                <c:pt idx="143">
                  <c:v>63.8</c:v>
                </c:pt>
                <c:pt idx="144">
                  <c:v>42.5</c:v>
                </c:pt>
                <c:pt idx="145">
                  <c:v>62.2</c:v>
                </c:pt>
                <c:pt idx="146">
                  <c:v>46.4</c:v>
                </c:pt>
                <c:pt idx="147">
                  <c:v>76.5</c:v>
                </c:pt>
                <c:pt idx="148">
                  <c:v>78</c:v>
                </c:pt>
                <c:pt idx="149">
                  <c:v>69.8</c:v>
                </c:pt>
                <c:pt idx="150">
                  <c:v>47.5</c:v>
                </c:pt>
                <c:pt idx="151">
                  <c:v>56.4</c:v>
                </c:pt>
                <c:pt idx="152">
                  <c:v>37.1</c:v>
                </c:pt>
                <c:pt idx="153">
                  <c:v>49.8</c:v>
                </c:pt>
                <c:pt idx="154">
                  <c:v>54.4</c:v>
                </c:pt>
                <c:pt idx="155">
                  <c:v>58</c:v>
                </c:pt>
              </c:numCache>
            </c:numRef>
          </c:yVal>
          <c:bubbleSize>
            <c:numRef>
              <c:f>Sheet7!$C$4:$C$159</c:f>
              <c:numCache>
                <c:formatCode>General</c:formatCode>
                <c:ptCount val="156"/>
                <c:pt idx="0">
                  <c:v>34361756.404628098</c:v>
                </c:pt>
                <c:pt idx="1">
                  <c:v>18020668</c:v>
                </c:pt>
                <c:pt idx="2">
                  <c:v>39876117.610720284</c:v>
                </c:pt>
                <c:pt idx="3">
                  <c:v>3077087</c:v>
                </c:pt>
                <c:pt idx="4">
                  <c:v>21374000</c:v>
                </c:pt>
                <c:pt idx="5">
                  <c:v>8344319</c:v>
                </c:pt>
                <c:pt idx="6">
                  <c:v>8678850.999999987</c:v>
                </c:pt>
                <c:pt idx="7">
                  <c:v>160000128</c:v>
                </c:pt>
                <c:pt idx="8">
                  <c:v>9680850</c:v>
                </c:pt>
                <c:pt idx="9">
                  <c:v>10703957</c:v>
                </c:pt>
                <c:pt idx="10">
                  <c:v>310519.56460101012</c:v>
                </c:pt>
                <c:pt idx="11">
                  <c:v>8662086.0000000019</c:v>
                </c:pt>
                <c:pt idx="12">
                  <c:v>686789</c:v>
                </c:pt>
                <c:pt idx="13">
                  <c:v>9684093.142674733</c:v>
                </c:pt>
                <c:pt idx="14">
                  <c:v>3773100.0000000005</c:v>
                </c:pt>
                <c:pt idx="15">
                  <c:v>1904991.42753977</c:v>
                </c:pt>
                <c:pt idx="16">
                  <c:v>191971506</c:v>
                </c:pt>
                <c:pt idx="17">
                  <c:v>7623395</c:v>
                </c:pt>
                <c:pt idx="18">
                  <c:v>15208585.617998783</c:v>
                </c:pt>
                <c:pt idx="19">
                  <c:v>8074254</c:v>
                </c:pt>
                <c:pt idx="20">
                  <c:v>14699884.898563001</c:v>
                </c:pt>
                <c:pt idx="21">
                  <c:v>18897956.937192995</c:v>
                </c:pt>
                <c:pt idx="22">
                  <c:v>33311388.999999996</c:v>
                </c:pt>
                <c:pt idx="23">
                  <c:v>498672</c:v>
                </c:pt>
                <c:pt idx="24">
                  <c:v>4423452.2635606695</c:v>
                </c:pt>
                <c:pt idx="25">
                  <c:v>11067437.032981006</c:v>
                </c:pt>
                <c:pt idx="26">
                  <c:v>16758114.412427193</c:v>
                </c:pt>
                <c:pt idx="27">
                  <c:v>1325639981.84273</c:v>
                </c:pt>
                <c:pt idx="28">
                  <c:v>44534000</c:v>
                </c:pt>
                <c:pt idx="29">
                  <c:v>643571.31283857406</c:v>
                </c:pt>
                <c:pt idx="30">
                  <c:v>4526529.6486381199</c:v>
                </c:pt>
                <c:pt idx="31">
                  <c:v>20591302.000000004</c:v>
                </c:pt>
                <c:pt idx="32">
                  <c:v>4434189</c:v>
                </c:pt>
                <c:pt idx="33">
                  <c:v>10427869</c:v>
                </c:pt>
                <c:pt idx="34">
                  <c:v>64205366.338336602</c:v>
                </c:pt>
                <c:pt idx="35">
                  <c:v>5497525</c:v>
                </c:pt>
                <c:pt idx="36">
                  <c:v>847732.28321209888</c:v>
                </c:pt>
                <c:pt idx="37">
                  <c:v>73193.418339419601</c:v>
                </c:pt>
                <c:pt idx="38">
                  <c:v>9837747.1110005416</c:v>
                </c:pt>
                <c:pt idx="39">
                  <c:v>13478599.8232383</c:v>
                </c:pt>
                <c:pt idx="40">
                  <c:v>81527172.000000015</c:v>
                </c:pt>
                <c:pt idx="41">
                  <c:v>6133910</c:v>
                </c:pt>
                <c:pt idx="42">
                  <c:v>659197</c:v>
                </c:pt>
                <c:pt idx="43">
                  <c:v>4996203.7388401218</c:v>
                </c:pt>
                <c:pt idx="44">
                  <c:v>1340638</c:v>
                </c:pt>
                <c:pt idx="45">
                  <c:v>80713433.999999985</c:v>
                </c:pt>
                <c:pt idx="46">
                  <c:v>838723.98809430411</c:v>
                </c:pt>
                <c:pt idx="47">
                  <c:v>5312800</c:v>
                </c:pt>
                <c:pt idx="48">
                  <c:v>62048473</c:v>
                </c:pt>
                <c:pt idx="49">
                  <c:v>1448159</c:v>
                </c:pt>
                <c:pt idx="50">
                  <c:v>4364460.9468982564</c:v>
                </c:pt>
                <c:pt idx="51">
                  <c:v>82140042.999999985</c:v>
                </c:pt>
                <c:pt idx="52">
                  <c:v>23350926.999999996</c:v>
                </c:pt>
                <c:pt idx="53">
                  <c:v>11238161.999999993</c:v>
                </c:pt>
                <c:pt idx="54">
                  <c:v>13675713.914088698</c:v>
                </c:pt>
                <c:pt idx="55">
                  <c:v>9833055</c:v>
                </c:pt>
                <c:pt idx="56">
                  <c:v>1575446</c:v>
                </c:pt>
                <c:pt idx="57">
                  <c:v>763437</c:v>
                </c:pt>
                <c:pt idx="58">
                  <c:v>9780064.3823034186</c:v>
                </c:pt>
                <c:pt idx="59">
                  <c:v>7241503.274528021</c:v>
                </c:pt>
                <c:pt idx="60">
                  <c:v>6977700</c:v>
                </c:pt>
                <c:pt idx="61">
                  <c:v>10037636.999999993</c:v>
                </c:pt>
                <c:pt idx="62">
                  <c:v>316960</c:v>
                </c:pt>
                <c:pt idx="63">
                  <c:v>1139964931.6418796</c:v>
                </c:pt>
                <c:pt idx="64">
                  <c:v>228248538.31090888</c:v>
                </c:pt>
                <c:pt idx="65">
                  <c:v>71956321.687588573</c:v>
                </c:pt>
                <c:pt idx="66">
                  <c:v>4459547.0000000009</c:v>
                </c:pt>
                <c:pt idx="67">
                  <c:v>7308100</c:v>
                </c:pt>
                <c:pt idx="68">
                  <c:v>59854860</c:v>
                </c:pt>
                <c:pt idx="69">
                  <c:v>2689133.4493740704</c:v>
                </c:pt>
                <c:pt idx="70">
                  <c:v>127704000</c:v>
                </c:pt>
                <c:pt idx="71">
                  <c:v>5906042.8715003403</c:v>
                </c:pt>
                <c:pt idx="72">
                  <c:v>15674833</c:v>
                </c:pt>
                <c:pt idx="73">
                  <c:v>38534087.127892397</c:v>
                </c:pt>
                <c:pt idx="74">
                  <c:v>96557</c:v>
                </c:pt>
                <c:pt idx="75">
                  <c:v>5277900</c:v>
                </c:pt>
                <c:pt idx="76">
                  <c:v>6205341.0000000009</c:v>
                </c:pt>
                <c:pt idx="77">
                  <c:v>2266013</c:v>
                </c:pt>
                <c:pt idx="78">
                  <c:v>4139280.9429899757</c:v>
                </c:pt>
                <c:pt idx="79">
                  <c:v>2016823.4012922361</c:v>
                </c:pt>
                <c:pt idx="80">
                  <c:v>3793400</c:v>
                </c:pt>
                <c:pt idx="81">
                  <c:v>6276631.8142774394</c:v>
                </c:pt>
                <c:pt idx="82">
                  <c:v>3358371</c:v>
                </c:pt>
                <c:pt idx="83">
                  <c:v>487751</c:v>
                </c:pt>
                <c:pt idx="84">
                  <c:v>526178</c:v>
                </c:pt>
                <c:pt idx="85">
                  <c:v>2037687.5776232199</c:v>
                </c:pt>
                <c:pt idx="86">
                  <c:v>19110941</c:v>
                </c:pt>
                <c:pt idx="87">
                  <c:v>14278404.021423385</c:v>
                </c:pt>
                <c:pt idx="88">
                  <c:v>26992576.917200796</c:v>
                </c:pt>
                <c:pt idx="89">
                  <c:v>310473.39982678089</c:v>
                </c:pt>
                <c:pt idx="90">
                  <c:v>12711139.8387399</c:v>
                </c:pt>
                <c:pt idx="91">
                  <c:v>1268835</c:v>
                </c:pt>
                <c:pt idx="92">
                  <c:v>106350433.683525</c:v>
                </c:pt>
                <c:pt idx="93">
                  <c:v>111306.352019999</c:v>
                </c:pt>
                <c:pt idx="94">
                  <c:v>3633369</c:v>
                </c:pt>
                <c:pt idx="95">
                  <c:v>2632386.8699449967</c:v>
                </c:pt>
                <c:pt idx="96">
                  <c:v>622344</c:v>
                </c:pt>
                <c:pt idx="97">
                  <c:v>31228981.4127721</c:v>
                </c:pt>
                <c:pt idx="98">
                  <c:v>21780614.037005492</c:v>
                </c:pt>
                <c:pt idx="99">
                  <c:v>2114160.8548074067</c:v>
                </c:pt>
                <c:pt idx="100">
                  <c:v>28581686.663806297</c:v>
                </c:pt>
                <c:pt idx="101">
                  <c:v>4268600</c:v>
                </c:pt>
                <c:pt idx="102">
                  <c:v>5677771.1320552602</c:v>
                </c:pt>
                <c:pt idx="103">
                  <c:v>14668742.734399565</c:v>
                </c:pt>
                <c:pt idx="104">
                  <c:v>151319499.61475596</c:v>
                </c:pt>
                <c:pt idx="105">
                  <c:v>4769274</c:v>
                </c:pt>
                <c:pt idx="106">
                  <c:v>166036895.231655</c:v>
                </c:pt>
                <c:pt idx="107">
                  <c:v>3394528.0511434902</c:v>
                </c:pt>
                <c:pt idx="108">
                  <c:v>6448918.2466519084</c:v>
                </c:pt>
                <c:pt idx="109">
                  <c:v>6226806.5651664305</c:v>
                </c:pt>
                <c:pt idx="110">
                  <c:v>28836700</c:v>
                </c:pt>
                <c:pt idx="111">
                  <c:v>38122972</c:v>
                </c:pt>
                <c:pt idx="112">
                  <c:v>10624688</c:v>
                </c:pt>
                <c:pt idx="113">
                  <c:v>21512645.999999996</c:v>
                </c:pt>
                <c:pt idx="114">
                  <c:v>141800000</c:v>
                </c:pt>
                <c:pt idx="115">
                  <c:v>9720694</c:v>
                </c:pt>
                <c:pt idx="116">
                  <c:v>181528.051968485</c:v>
                </c:pt>
                <c:pt idx="117">
                  <c:v>160953.53988030201</c:v>
                </c:pt>
                <c:pt idx="118">
                  <c:v>24645685.921637401</c:v>
                </c:pt>
                <c:pt idx="119">
                  <c:v>12211181</c:v>
                </c:pt>
                <c:pt idx="120">
                  <c:v>7350221</c:v>
                </c:pt>
                <c:pt idx="121">
                  <c:v>86334.610014218226</c:v>
                </c:pt>
                <c:pt idx="122">
                  <c:v>5559853</c:v>
                </c:pt>
                <c:pt idx="123">
                  <c:v>4839400</c:v>
                </c:pt>
                <c:pt idx="124">
                  <c:v>5406030</c:v>
                </c:pt>
                <c:pt idx="125">
                  <c:v>2039400</c:v>
                </c:pt>
                <c:pt idx="126">
                  <c:v>506967.14094702399</c:v>
                </c:pt>
                <c:pt idx="127">
                  <c:v>48687000</c:v>
                </c:pt>
                <c:pt idx="128">
                  <c:v>45568152</c:v>
                </c:pt>
                <c:pt idx="129">
                  <c:v>20156204.338074829</c:v>
                </c:pt>
                <c:pt idx="130">
                  <c:v>515124</c:v>
                </c:pt>
                <c:pt idx="131">
                  <c:v>1167834</c:v>
                </c:pt>
                <c:pt idx="132">
                  <c:v>9220986</c:v>
                </c:pt>
                <c:pt idx="133">
                  <c:v>7630605</c:v>
                </c:pt>
                <c:pt idx="134">
                  <c:v>21226919.999999996</c:v>
                </c:pt>
                <c:pt idx="135">
                  <c:v>6836083</c:v>
                </c:pt>
                <c:pt idx="136">
                  <c:v>42483923.000000007</c:v>
                </c:pt>
                <c:pt idx="137">
                  <c:v>67386383.000000015</c:v>
                </c:pt>
                <c:pt idx="138">
                  <c:v>1098386</c:v>
                </c:pt>
                <c:pt idx="139">
                  <c:v>6458605</c:v>
                </c:pt>
                <c:pt idx="140">
                  <c:v>103566</c:v>
                </c:pt>
                <c:pt idx="141">
                  <c:v>1337683.7832612002</c:v>
                </c:pt>
                <c:pt idx="142">
                  <c:v>10326600</c:v>
                </c:pt>
                <c:pt idx="143">
                  <c:v>73914260</c:v>
                </c:pt>
                <c:pt idx="144">
                  <c:v>5028040.6680932892</c:v>
                </c:pt>
                <c:pt idx="145">
                  <c:v>31656865</c:v>
                </c:pt>
                <c:pt idx="146">
                  <c:v>46258200</c:v>
                </c:pt>
                <c:pt idx="147">
                  <c:v>61399118</c:v>
                </c:pt>
                <c:pt idx="148">
                  <c:v>304060000</c:v>
                </c:pt>
                <c:pt idx="149">
                  <c:v>3334051.9999999977</c:v>
                </c:pt>
                <c:pt idx="150">
                  <c:v>27313700</c:v>
                </c:pt>
                <c:pt idx="151">
                  <c:v>231142.43227932011</c:v>
                </c:pt>
                <c:pt idx="152">
                  <c:v>27943249.320744205</c:v>
                </c:pt>
                <c:pt idx="153">
                  <c:v>86210780.999999985</c:v>
                </c:pt>
                <c:pt idx="154">
                  <c:v>23053461.787440829</c:v>
                </c:pt>
                <c:pt idx="155">
                  <c:v>12620219</c:v>
                </c:pt>
              </c:numCache>
            </c:numRef>
          </c:bubbleSize>
        </c:ser>
        <c:bubbleScale val="100"/>
        <c:axId val="83247104"/>
        <c:axId val="83249024"/>
      </c:bubbleChart>
      <c:valAx>
        <c:axId val="83247104"/>
        <c:scaling>
          <c:logBase val="10"/>
          <c:orientation val="minMax"/>
          <c:max val="60000"/>
          <c:min val="500"/>
        </c:scaling>
        <c:axPos val="b"/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+mj-lt"/>
                    <a:ea typeface="Arial Narrow"/>
                    <a:cs typeface="Arial Narrow"/>
                  </a:defRPr>
                </a:pPr>
                <a:r>
                  <a:rPr lang="en-US" sz="2000" b="1" dirty="0">
                    <a:latin typeface="+mj-lt"/>
                  </a:rPr>
                  <a:t>p</a:t>
                </a:r>
                <a:r>
                  <a:rPr lang="en-US" sz="2000" b="1" dirty="0" smtClean="0">
                    <a:latin typeface="+mj-lt"/>
                  </a:rPr>
                  <a:t>er </a:t>
                </a:r>
                <a:r>
                  <a:rPr lang="en-US" sz="2000" b="1" dirty="0">
                    <a:latin typeface="+mj-lt"/>
                  </a:rPr>
                  <a:t>c</a:t>
                </a:r>
                <a:r>
                  <a:rPr lang="en-US" sz="2000" b="1" dirty="0" smtClean="0">
                    <a:latin typeface="+mj-lt"/>
                  </a:rPr>
                  <a:t>apita </a:t>
                </a:r>
                <a:r>
                  <a:rPr lang="en-US" sz="2000" b="1" dirty="0">
                    <a:latin typeface="+mj-lt"/>
                  </a:rPr>
                  <a:t>i</a:t>
                </a:r>
                <a:r>
                  <a:rPr lang="en-US" sz="2000" b="1" dirty="0" smtClean="0">
                    <a:latin typeface="+mj-lt"/>
                  </a:rPr>
                  <a:t>ncome </a:t>
                </a:r>
                <a:r>
                  <a:rPr lang="en-US" sz="2000" b="1" dirty="0">
                    <a:latin typeface="+mj-lt"/>
                  </a:rPr>
                  <a:t>(2008 U.S.$) </a:t>
                </a:r>
              </a:p>
            </c:rich>
          </c:tx>
          <c:layout>
            <c:manualLayout>
              <c:xMode val="edge"/>
              <c:yMode val="edge"/>
              <c:x val="0.28080808080808201"/>
              <c:y val="0.9153605015673975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+mj-lt"/>
                <a:ea typeface="Arial Narrow"/>
                <a:cs typeface="Arial Narrow"/>
              </a:defRPr>
            </a:pPr>
            <a:endParaRPr lang="en-US"/>
          </a:p>
        </c:txPr>
        <c:crossAx val="83249024"/>
        <c:crosses val="autoZero"/>
        <c:crossBetween val="midCat"/>
      </c:valAx>
      <c:valAx>
        <c:axId val="83249024"/>
        <c:scaling>
          <c:orientation val="minMax"/>
          <c:max val="90"/>
          <c:min val="30"/>
        </c:scaling>
        <c:axPos val="l"/>
        <c:title>
          <c:tx>
            <c:rich>
              <a:bodyPr rot="-5400000" vert="horz"/>
              <a:lstStyle/>
              <a:p>
                <a:pPr algn="ctr">
                  <a:defRPr sz="2000" b="1" i="0" u="none" strike="noStrike" baseline="0">
                    <a:solidFill>
                      <a:srgbClr val="000000"/>
                    </a:solidFill>
                    <a:latin typeface="+mj-lt"/>
                    <a:ea typeface="Arial Narrow"/>
                    <a:cs typeface="Arial Narrow"/>
                  </a:defRPr>
                </a:pPr>
                <a:r>
                  <a:rPr lang="en-US" sz="2000" b="1" baseline="0" dirty="0" smtClean="0">
                    <a:latin typeface="+mj-lt"/>
                  </a:rPr>
                  <a:t>contractual freedom </a:t>
                </a:r>
                <a:r>
                  <a:rPr lang="en-US" sz="2000" b="1" baseline="0" dirty="0">
                    <a:latin typeface="+mj-lt"/>
                  </a:rPr>
                  <a:t>i</a:t>
                </a:r>
                <a:r>
                  <a:rPr lang="en-US" sz="2000" b="1" baseline="0" dirty="0" smtClean="0">
                    <a:latin typeface="+mj-lt"/>
                  </a:rPr>
                  <a:t>ndex</a:t>
                </a:r>
                <a:endParaRPr lang="en-US" sz="2000" b="1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4.5173519976669475E-3"/>
              <c:y val="0.19414516442669089"/>
            </c:manualLayout>
          </c:layout>
          <c:spPr>
            <a:noFill/>
            <a:ln w="25400">
              <a:noFill/>
            </a:ln>
          </c:spPr>
        </c:title>
        <c:numFmt formatCode="#,##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+mj-lt"/>
                <a:ea typeface="Arial Narrow"/>
                <a:cs typeface="Arial Narrow"/>
              </a:defRPr>
            </a:pPr>
            <a:endParaRPr lang="en-US"/>
          </a:p>
        </c:txPr>
        <c:crossAx val="83247104"/>
        <c:crosses val="autoZero"/>
        <c:crossBetween val="midCat"/>
      </c:valAx>
      <c:spPr>
        <a:noFill/>
        <a:ln w="127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599062133645956"/>
          <c:y val="6.652360515021459E-2"/>
          <c:w val="0.82180539273153574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39154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Sheet1!$B$2:$Q$2</c:f>
              <c:numCache>
                <c:formatCode>General</c:formatCode>
                <c:ptCount val="16"/>
                <c:pt idx="0">
                  <c:v>0.19531050799999997</c:v>
                </c:pt>
                <c:pt idx="1">
                  <c:v>0.19078592699999997</c:v>
                </c:pt>
                <c:pt idx="2">
                  <c:v>0.18840091700000011</c:v>
                </c:pt>
                <c:pt idx="3">
                  <c:v>0.190171233</c:v>
                </c:pt>
                <c:pt idx="4">
                  <c:v>0.18494655900000018</c:v>
                </c:pt>
                <c:pt idx="5">
                  <c:v>0.18651715100000019</c:v>
                </c:pt>
                <c:pt idx="6">
                  <c:v>0.17791551400000011</c:v>
                </c:pt>
                <c:pt idx="7">
                  <c:v>0.17439394799999999</c:v>
                </c:pt>
                <c:pt idx="8">
                  <c:v>0.17028585700000001</c:v>
                </c:pt>
                <c:pt idx="9">
                  <c:v>0.16848242599999999</c:v>
                </c:pt>
                <c:pt idx="10">
                  <c:v>0.16035619100000001</c:v>
                </c:pt>
                <c:pt idx="11">
                  <c:v>0.15739359800000011</c:v>
                </c:pt>
                <c:pt idx="12">
                  <c:v>0.15662820899999999</c:v>
                </c:pt>
                <c:pt idx="13">
                  <c:v>0.1450000000000001</c:v>
                </c:pt>
                <c:pt idx="14">
                  <c:v>0.14460000000000001</c:v>
                </c:pt>
                <c:pt idx="15">
                  <c:v>0.14300000000000004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39154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Sheet1!$B$3:$Q$3</c:f>
              <c:numCache>
                <c:formatCode>General</c:formatCode>
                <c:ptCount val="16"/>
                <c:pt idx="0">
                  <c:v>6.6529662000000003E-2</c:v>
                </c:pt>
                <c:pt idx="1">
                  <c:v>7.3284785000000005E-2</c:v>
                </c:pt>
                <c:pt idx="2">
                  <c:v>7.9520209999999994E-2</c:v>
                </c:pt>
                <c:pt idx="3">
                  <c:v>8.2867684000000011E-2</c:v>
                </c:pt>
                <c:pt idx="4">
                  <c:v>8.5538751000000024E-2</c:v>
                </c:pt>
                <c:pt idx="5">
                  <c:v>9.2689513000000001E-2</c:v>
                </c:pt>
                <c:pt idx="6">
                  <c:v>0.11102540700000002</c:v>
                </c:pt>
                <c:pt idx="7">
                  <c:v>0.12508709200000001</c:v>
                </c:pt>
                <c:pt idx="8">
                  <c:v>0.13801973800000011</c:v>
                </c:pt>
                <c:pt idx="9">
                  <c:v>0.14998909800000018</c:v>
                </c:pt>
                <c:pt idx="10">
                  <c:v>0.15934306400000012</c:v>
                </c:pt>
                <c:pt idx="11">
                  <c:v>0.16860995600000001</c:v>
                </c:pt>
                <c:pt idx="12">
                  <c:v>0.16458747200000001</c:v>
                </c:pt>
                <c:pt idx="13">
                  <c:v>0.19</c:v>
                </c:pt>
                <c:pt idx="14">
                  <c:v>0.191</c:v>
                </c:pt>
                <c:pt idx="15">
                  <c:v>0.18100000000000011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ln w="391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Sheet1!$B$4:$Q$4</c:f>
              <c:numCache>
                <c:formatCode>General</c:formatCode>
                <c:ptCount val="16"/>
                <c:pt idx="0">
                  <c:v>0.14427463900000001</c:v>
                </c:pt>
                <c:pt idx="1">
                  <c:v>0.13837655099999988</c:v>
                </c:pt>
                <c:pt idx="2">
                  <c:v>0.13246106299999999</c:v>
                </c:pt>
                <c:pt idx="3">
                  <c:v>0.127330689</c:v>
                </c:pt>
                <c:pt idx="4">
                  <c:v>0.11973147300000007</c:v>
                </c:pt>
                <c:pt idx="5">
                  <c:v>0.10991528500000006</c:v>
                </c:pt>
                <c:pt idx="6">
                  <c:v>0.10366349200000002</c:v>
                </c:pt>
                <c:pt idx="7">
                  <c:v>9.2891795000000027E-2</c:v>
                </c:pt>
                <c:pt idx="8">
                  <c:v>8.7420130000000013E-2</c:v>
                </c:pt>
                <c:pt idx="9">
                  <c:v>8.1942224999999994E-2</c:v>
                </c:pt>
                <c:pt idx="10">
                  <c:v>7.9335211000000058E-2</c:v>
                </c:pt>
                <c:pt idx="11">
                  <c:v>7.4077374000000057E-2</c:v>
                </c:pt>
                <c:pt idx="12">
                  <c:v>6.6218360000000004E-2</c:v>
                </c:pt>
                <c:pt idx="13">
                  <c:v>6.1000000000000013E-2</c:v>
                </c:pt>
                <c:pt idx="14">
                  <c:v>6.3E-2</c:v>
                </c:pt>
                <c:pt idx="15">
                  <c:v>5.9000000000000025E-2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391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Sheet1!$B$5:$Q$5</c:f>
              <c:numCache>
                <c:formatCode>General</c:formatCode>
                <c:ptCount val="16"/>
                <c:pt idx="0">
                  <c:v>9.0638073000000027E-2</c:v>
                </c:pt>
                <c:pt idx="1">
                  <c:v>9.7012609E-2</c:v>
                </c:pt>
                <c:pt idx="2">
                  <c:v>0.10173623400000008</c:v>
                </c:pt>
                <c:pt idx="3">
                  <c:v>0.104857545</c:v>
                </c:pt>
                <c:pt idx="4">
                  <c:v>0.109252313</c:v>
                </c:pt>
                <c:pt idx="5">
                  <c:v>0.112513794</c:v>
                </c:pt>
                <c:pt idx="6">
                  <c:v>0.11323648200000005</c:v>
                </c:pt>
                <c:pt idx="7">
                  <c:v>0.10704259200000002</c:v>
                </c:pt>
                <c:pt idx="8">
                  <c:v>0.103470697</c:v>
                </c:pt>
                <c:pt idx="9">
                  <c:v>9.9566169000000149E-2</c:v>
                </c:pt>
                <c:pt idx="10">
                  <c:v>0.10448149299999998</c:v>
                </c:pt>
                <c:pt idx="11">
                  <c:v>0.10553557700000009</c:v>
                </c:pt>
                <c:pt idx="12">
                  <c:v>0.10073115500000006</c:v>
                </c:pt>
                <c:pt idx="13">
                  <c:v>0.113</c:v>
                </c:pt>
                <c:pt idx="14">
                  <c:v>0.12000000000000002</c:v>
                </c:pt>
                <c:pt idx="15">
                  <c:v>0.11899999999999998</c:v>
                </c:pt>
              </c:numCache>
            </c:numRef>
          </c:yVal>
        </c:ser>
        <c:axId val="109446656"/>
        <c:axId val="109448192"/>
      </c:scatterChart>
      <c:valAx>
        <c:axId val="109446656"/>
        <c:scaling>
          <c:orientation val="minMax"/>
          <c:max val="2011"/>
          <c:min val="1996"/>
        </c:scaling>
        <c:axPos val="b"/>
        <c:numFmt formatCode="General" sourceLinked="1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9448192"/>
        <c:crosses val="autoZero"/>
        <c:crossBetween val="midCat"/>
        <c:majorUnit val="5"/>
      </c:valAx>
      <c:valAx>
        <c:axId val="10944819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total imports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22103004291845488"/>
            </c:manualLayout>
          </c:layout>
          <c:spPr>
            <a:noFill/>
            <a:ln w="26103">
              <a:noFill/>
            </a:ln>
          </c:spPr>
        </c:title>
        <c:numFmt formatCode="#,##0.00" sourceLinked="0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9446656"/>
        <c:crosses val="autoZero"/>
        <c:crossBetween val="midCat"/>
      </c:valAx>
      <c:spPr>
        <a:noFill/>
        <a:ln w="13051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50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599062133645956"/>
          <c:y val="6.652360515021459E-2"/>
          <c:w val="0.82180539273153574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39154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Sheet1!$B$2:$Q$2</c:f>
              <c:numCache>
                <c:formatCode>General</c:formatCode>
                <c:ptCount val="16"/>
                <c:pt idx="0">
                  <c:v>0.19531050799999997</c:v>
                </c:pt>
                <c:pt idx="1">
                  <c:v>0.19078592699999997</c:v>
                </c:pt>
                <c:pt idx="2">
                  <c:v>0.18840091700000011</c:v>
                </c:pt>
                <c:pt idx="3">
                  <c:v>0.190171233</c:v>
                </c:pt>
                <c:pt idx="4">
                  <c:v>0.18494655900000018</c:v>
                </c:pt>
                <c:pt idx="5">
                  <c:v>0.18651715100000019</c:v>
                </c:pt>
                <c:pt idx="6">
                  <c:v>0.17791551400000011</c:v>
                </c:pt>
                <c:pt idx="7">
                  <c:v>0.17439394799999999</c:v>
                </c:pt>
                <c:pt idx="8">
                  <c:v>0.17028585700000001</c:v>
                </c:pt>
                <c:pt idx="9">
                  <c:v>0.16848242599999999</c:v>
                </c:pt>
                <c:pt idx="10">
                  <c:v>0.16035619100000001</c:v>
                </c:pt>
                <c:pt idx="11">
                  <c:v>0.15739359800000011</c:v>
                </c:pt>
                <c:pt idx="12">
                  <c:v>0.15662820899999999</c:v>
                </c:pt>
                <c:pt idx="13">
                  <c:v>0.1450000000000001</c:v>
                </c:pt>
                <c:pt idx="14">
                  <c:v>0.14460000000000001</c:v>
                </c:pt>
                <c:pt idx="15">
                  <c:v>0.14300000000000004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39154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Sheet1!$B$3:$Q$3</c:f>
              <c:numCache>
                <c:formatCode>General</c:formatCode>
                <c:ptCount val="16"/>
                <c:pt idx="0">
                  <c:v>6.6529662000000003E-2</c:v>
                </c:pt>
                <c:pt idx="1">
                  <c:v>7.3284785000000005E-2</c:v>
                </c:pt>
                <c:pt idx="2">
                  <c:v>7.9520209999999994E-2</c:v>
                </c:pt>
                <c:pt idx="3">
                  <c:v>8.2867684000000011E-2</c:v>
                </c:pt>
                <c:pt idx="4">
                  <c:v>8.5538751000000024E-2</c:v>
                </c:pt>
                <c:pt idx="5">
                  <c:v>9.2689513000000001E-2</c:v>
                </c:pt>
                <c:pt idx="6">
                  <c:v>0.11102540700000002</c:v>
                </c:pt>
                <c:pt idx="7">
                  <c:v>0.12508709200000001</c:v>
                </c:pt>
                <c:pt idx="8">
                  <c:v>0.13801973800000011</c:v>
                </c:pt>
                <c:pt idx="9">
                  <c:v>0.14998909800000018</c:v>
                </c:pt>
                <c:pt idx="10">
                  <c:v>0.15934306400000012</c:v>
                </c:pt>
                <c:pt idx="11">
                  <c:v>0.16860995600000001</c:v>
                </c:pt>
                <c:pt idx="12">
                  <c:v>0.16458747200000001</c:v>
                </c:pt>
                <c:pt idx="13">
                  <c:v>0.19</c:v>
                </c:pt>
                <c:pt idx="14">
                  <c:v>0.191</c:v>
                </c:pt>
                <c:pt idx="15">
                  <c:v>0.18100000000000011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ln w="391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Sheet1!$B$4:$Q$4</c:f>
              <c:numCache>
                <c:formatCode>General</c:formatCode>
                <c:ptCount val="16"/>
                <c:pt idx="0">
                  <c:v>0.14427463900000001</c:v>
                </c:pt>
                <c:pt idx="1">
                  <c:v>0.13837655099999988</c:v>
                </c:pt>
                <c:pt idx="2">
                  <c:v>0.13246106299999999</c:v>
                </c:pt>
                <c:pt idx="3">
                  <c:v>0.127330689</c:v>
                </c:pt>
                <c:pt idx="4">
                  <c:v>0.11973147300000007</c:v>
                </c:pt>
                <c:pt idx="5">
                  <c:v>0.10991528500000006</c:v>
                </c:pt>
                <c:pt idx="6">
                  <c:v>0.10366349200000002</c:v>
                </c:pt>
                <c:pt idx="7">
                  <c:v>9.2891795000000027E-2</c:v>
                </c:pt>
                <c:pt idx="8">
                  <c:v>8.7420130000000013E-2</c:v>
                </c:pt>
                <c:pt idx="9">
                  <c:v>8.1942224999999994E-2</c:v>
                </c:pt>
                <c:pt idx="10">
                  <c:v>7.9335211000000058E-2</c:v>
                </c:pt>
                <c:pt idx="11">
                  <c:v>7.4077374000000057E-2</c:v>
                </c:pt>
                <c:pt idx="12">
                  <c:v>6.6218360000000004E-2</c:v>
                </c:pt>
                <c:pt idx="13">
                  <c:v>6.1000000000000013E-2</c:v>
                </c:pt>
                <c:pt idx="14">
                  <c:v>6.3E-2</c:v>
                </c:pt>
                <c:pt idx="15">
                  <c:v>5.9000000000000025E-2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391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Sheet1!$B$5:$Q$5</c:f>
              <c:numCache>
                <c:formatCode>General</c:formatCode>
                <c:ptCount val="16"/>
                <c:pt idx="0">
                  <c:v>9.0638073000000027E-2</c:v>
                </c:pt>
                <c:pt idx="1">
                  <c:v>9.7012609E-2</c:v>
                </c:pt>
                <c:pt idx="2">
                  <c:v>0.10173623400000008</c:v>
                </c:pt>
                <c:pt idx="3">
                  <c:v>0.104857545</c:v>
                </c:pt>
                <c:pt idx="4">
                  <c:v>0.109252313</c:v>
                </c:pt>
                <c:pt idx="5">
                  <c:v>0.112513794</c:v>
                </c:pt>
                <c:pt idx="6">
                  <c:v>0.11323648200000005</c:v>
                </c:pt>
                <c:pt idx="7">
                  <c:v>0.10704259200000002</c:v>
                </c:pt>
                <c:pt idx="8">
                  <c:v>0.103470697</c:v>
                </c:pt>
                <c:pt idx="9">
                  <c:v>9.9566169000000149E-2</c:v>
                </c:pt>
                <c:pt idx="10">
                  <c:v>0.10448149299999998</c:v>
                </c:pt>
                <c:pt idx="11">
                  <c:v>0.10553557700000009</c:v>
                </c:pt>
                <c:pt idx="12">
                  <c:v>0.10073115500000006</c:v>
                </c:pt>
                <c:pt idx="13">
                  <c:v>0.113</c:v>
                </c:pt>
                <c:pt idx="14">
                  <c:v>0.12000000000000002</c:v>
                </c:pt>
                <c:pt idx="15">
                  <c:v>0.11899999999999998</c:v>
                </c:pt>
              </c:numCache>
            </c:numRef>
          </c:yVal>
        </c:ser>
        <c:axId val="109503616"/>
        <c:axId val="109505152"/>
      </c:scatterChart>
      <c:valAx>
        <c:axId val="109503616"/>
        <c:scaling>
          <c:orientation val="minMax"/>
          <c:max val="2011"/>
          <c:min val="1996"/>
        </c:scaling>
        <c:axPos val="b"/>
        <c:numFmt formatCode="General" sourceLinked="1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09505152"/>
        <c:crosses val="autoZero"/>
        <c:crossBetween val="midCat"/>
      </c:valAx>
      <c:valAx>
        <c:axId val="10950515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share of total imports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2103004291845488"/>
            </c:manualLayout>
          </c:layout>
          <c:spPr>
            <a:noFill/>
            <a:ln w="26103">
              <a:noFill/>
            </a:ln>
          </c:spPr>
        </c:title>
        <c:numFmt formatCode="#,##0.00" sourceLinked="0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09503616"/>
        <c:crosses val="autoZero"/>
        <c:crossBetween val="midCat"/>
      </c:valAx>
      <c:spPr>
        <a:noFill/>
        <a:ln w="13051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50" b="1" i="0" u="none" strike="noStrike" baseline="0">
          <a:solidFill>
            <a:schemeClr val="tx1"/>
          </a:solidFill>
          <a:latin typeface="+mj-lt"/>
          <a:ea typeface="Times New Roman"/>
          <a:cs typeface="Times New Roman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583138173302162"/>
          <c:y val="6.652360515021459E-2"/>
          <c:w val="0.82201405152224827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39153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Sheet1!$B$2:$Q$2</c:f>
              <c:numCache>
                <c:formatCode>General</c:formatCode>
                <c:ptCount val="16"/>
                <c:pt idx="0">
                  <c:v>0.21288203999999999</c:v>
                </c:pt>
                <c:pt idx="1">
                  <c:v>0.21834662399999999</c:v>
                </c:pt>
                <c:pt idx="2">
                  <c:v>0.22654359499999999</c:v>
                </c:pt>
                <c:pt idx="3">
                  <c:v>0.236586874</c:v>
                </c:pt>
                <c:pt idx="4">
                  <c:v>0.22606897200000001</c:v>
                </c:pt>
                <c:pt idx="5">
                  <c:v>0.22396736300000011</c:v>
                </c:pt>
                <c:pt idx="6">
                  <c:v>0.23195272</c:v>
                </c:pt>
                <c:pt idx="7">
                  <c:v>0.23417578</c:v>
                </c:pt>
                <c:pt idx="8">
                  <c:v>0.23120053400000001</c:v>
                </c:pt>
                <c:pt idx="9">
                  <c:v>0.23378070000000001</c:v>
                </c:pt>
                <c:pt idx="10">
                  <c:v>0.22202279</c:v>
                </c:pt>
                <c:pt idx="11">
                  <c:v>0.213677851</c:v>
                </c:pt>
                <c:pt idx="12">
                  <c:v>0.20070035600000011</c:v>
                </c:pt>
                <c:pt idx="13">
                  <c:v>0.19400000000000001</c:v>
                </c:pt>
                <c:pt idx="14">
                  <c:v>0.19500000000000001</c:v>
                </c:pt>
                <c:pt idx="15">
                  <c:v>0.19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39153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Sheet1!$B$3:$Q$3</c:f>
              <c:numCache>
                <c:formatCode>General</c:formatCode>
                <c:ptCount val="16"/>
                <c:pt idx="0">
                  <c:v>1.9232581000000012E-2</c:v>
                </c:pt>
                <c:pt idx="1">
                  <c:v>1.8624377000000015E-2</c:v>
                </c:pt>
                <c:pt idx="2">
                  <c:v>2.0954168999999998E-2</c:v>
                </c:pt>
                <c:pt idx="3">
                  <c:v>1.8934718E-2</c:v>
                </c:pt>
                <c:pt idx="4">
                  <c:v>2.0827591999999989E-2</c:v>
                </c:pt>
                <c:pt idx="5">
                  <c:v>2.6312276000000002E-2</c:v>
                </c:pt>
                <c:pt idx="6">
                  <c:v>3.1811434999999999E-2</c:v>
                </c:pt>
                <c:pt idx="7">
                  <c:v>3.9270747000000029E-2</c:v>
                </c:pt>
                <c:pt idx="8">
                  <c:v>4.2451019000000013E-2</c:v>
                </c:pt>
                <c:pt idx="9">
                  <c:v>4.6260501999999995E-2</c:v>
                </c:pt>
                <c:pt idx="10">
                  <c:v>5.3252208000000002E-2</c:v>
                </c:pt>
                <c:pt idx="11">
                  <c:v>5.6116768000000004E-2</c:v>
                </c:pt>
                <c:pt idx="12">
                  <c:v>5.4970747E-2</c:v>
                </c:pt>
                <c:pt idx="13">
                  <c:v>6.6000000000000003E-2</c:v>
                </c:pt>
                <c:pt idx="14">
                  <c:v>7.1999999999999995E-2</c:v>
                </c:pt>
                <c:pt idx="15">
                  <c:v>7.0000000000000021E-2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ln w="39153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Sheet1!$B$4:$Q$4</c:f>
              <c:numCache>
                <c:formatCode>General</c:formatCode>
                <c:ptCount val="16"/>
                <c:pt idx="0">
                  <c:v>0.10840777500000005</c:v>
                </c:pt>
                <c:pt idx="1">
                  <c:v>9.5497877000000023E-2</c:v>
                </c:pt>
                <c:pt idx="2">
                  <c:v>8.5069774000000001E-2</c:v>
                </c:pt>
                <c:pt idx="3">
                  <c:v>8.2970818000000002E-2</c:v>
                </c:pt>
                <c:pt idx="4">
                  <c:v>8.362032100000015E-2</c:v>
                </c:pt>
                <c:pt idx="5">
                  <c:v>7.8846292000000012E-2</c:v>
                </c:pt>
                <c:pt idx="6">
                  <c:v>7.4201681000000061E-2</c:v>
                </c:pt>
                <c:pt idx="7">
                  <c:v>7.194721699999998E-2</c:v>
                </c:pt>
                <c:pt idx="8">
                  <c:v>6.6511401999999997E-2</c:v>
                </c:pt>
                <c:pt idx="9">
                  <c:v>6.1269419999999998E-2</c:v>
                </c:pt>
                <c:pt idx="10">
                  <c:v>5.7517714000000053E-2</c:v>
                </c:pt>
                <c:pt idx="11">
                  <c:v>5.3902459000000014E-2</c:v>
                </c:pt>
                <c:pt idx="12">
                  <c:v>5.1214307999999986E-2</c:v>
                </c:pt>
                <c:pt idx="13">
                  <c:v>4.8000000000000001E-2</c:v>
                </c:pt>
                <c:pt idx="14">
                  <c:v>4.7000000000000014E-2</c:v>
                </c:pt>
                <c:pt idx="15">
                  <c:v>4.5000000000000012E-2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39153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Sheet1!$B$1:$Q$1</c:f>
              <c:numCache>
                <c:formatCode>General</c:formatCode>
                <c:ptCount val="16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</c:numCache>
            </c:numRef>
          </c:xVal>
          <c:yVal>
            <c:numRef>
              <c:f>Sheet1!$B$5:$Q$5</c:f>
              <c:numCache>
                <c:formatCode>General</c:formatCode>
                <c:ptCount val="16"/>
                <c:pt idx="0">
                  <c:v>9.1136813000000025E-2</c:v>
                </c:pt>
                <c:pt idx="1">
                  <c:v>0.103783815</c:v>
                </c:pt>
                <c:pt idx="2">
                  <c:v>0.116097687</c:v>
                </c:pt>
                <c:pt idx="3">
                  <c:v>0.1256405139999999</c:v>
                </c:pt>
                <c:pt idx="4">
                  <c:v>0.14315766899999988</c:v>
                </c:pt>
                <c:pt idx="5">
                  <c:v>0.13886032000000001</c:v>
                </c:pt>
                <c:pt idx="6">
                  <c:v>0.14069157299999988</c:v>
                </c:pt>
                <c:pt idx="7">
                  <c:v>0.13467556799999986</c:v>
                </c:pt>
                <c:pt idx="8">
                  <c:v>0.13543771600000001</c:v>
                </c:pt>
                <c:pt idx="9">
                  <c:v>0.13274684800000011</c:v>
                </c:pt>
                <c:pt idx="10">
                  <c:v>0.12933823799999999</c:v>
                </c:pt>
                <c:pt idx="11">
                  <c:v>0.11743297799999999</c:v>
                </c:pt>
                <c:pt idx="12">
                  <c:v>0.11656660500000007</c:v>
                </c:pt>
                <c:pt idx="13">
                  <c:v>0.12200000000000005</c:v>
                </c:pt>
                <c:pt idx="14">
                  <c:v>0.128</c:v>
                </c:pt>
                <c:pt idx="15">
                  <c:v>0.13300000000000001</c:v>
                </c:pt>
              </c:numCache>
            </c:numRef>
          </c:yVal>
        </c:ser>
        <c:axId val="121316096"/>
        <c:axId val="121317632"/>
      </c:scatterChart>
      <c:valAx>
        <c:axId val="121316096"/>
        <c:scaling>
          <c:orientation val="minMax"/>
          <c:max val="2011"/>
          <c:min val="1996"/>
        </c:scaling>
        <c:axPos val="b"/>
        <c:numFmt formatCode="General" sourceLinked="1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+mj-lt"/>
                <a:ea typeface="Times New Roman"/>
                <a:cs typeface="Times New Roman"/>
              </a:defRPr>
            </a:pPr>
            <a:endParaRPr lang="en-US"/>
          </a:p>
        </c:txPr>
        <c:crossAx val="121317632"/>
        <c:crosses val="autoZero"/>
        <c:crossBetween val="midCat"/>
        <c:majorUnit val="5"/>
      </c:valAx>
      <c:valAx>
        <c:axId val="12131763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50" b="1" i="0" u="none" strike="noStrike" baseline="0">
                    <a:solidFill>
                      <a:schemeClr val="tx1"/>
                    </a:solidFill>
                    <a:latin typeface="+mj-lt"/>
                    <a:ea typeface="Times New Roman"/>
                    <a:cs typeface="Times New Roman"/>
                  </a:defRPr>
                </a:pPr>
                <a:r>
                  <a:rPr lang="en-US" dirty="0">
                    <a:latin typeface="+mj-lt"/>
                  </a:rPr>
                  <a:t>share of total </a:t>
                </a:r>
                <a:r>
                  <a:rPr lang="en-US" dirty="0" smtClean="0">
                    <a:latin typeface="+mj-lt"/>
                  </a:rPr>
                  <a:t>exports</a:t>
                </a:r>
                <a:endParaRPr lang="en-US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1.2880562060889941E-2"/>
              <c:y val="0.22103004291845488"/>
            </c:manualLayout>
          </c:layout>
          <c:spPr>
            <a:noFill/>
            <a:ln w="26102">
              <a:noFill/>
            </a:ln>
          </c:spPr>
        </c:title>
        <c:numFmt formatCode="#,##0.00" sourceLinked="0"/>
        <c:tickLblPos val="nextTo"/>
        <c:spPr>
          <a:ln w="326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50" b="1" i="0" u="none" strike="noStrike" baseline="0">
                <a:solidFill>
                  <a:schemeClr val="tx1"/>
                </a:solidFill>
                <a:latin typeface="+mj-lt"/>
                <a:ea typeface="Times New Roman"/>
                <a:cs typeface="Times New Roman"/>
              </a:defRPr>
            </a:pPr>
            <a:endParaRPr lang="en-US"/>
          </a:p>
        </c:txPr>
        <c:crossAx val="121316096"/>
        <c:crosses val="autoZero"/>
        <c:crossBetween val="midCat"/>
      </c:valAx>
      <c:spPr>
        <a:noFill/>
        <a:ln w="13051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50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709261430246257"/>
          <c:y val="6.652360515021459E-2"/>
          <c:w val="0.8007033997655334"/>
          <c:h val="0.79399141630901682"/>
        </c:manualLayout>
      </c:layout>
      <c:lineChart>
        <c:grouping val="standard"/>
        <c:ser>
          <c:idx val="0"/>
          <c:order val="0"/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Sheet1!$A$8:$A$269</c:f>
              <c:numCache>
                <c:formatCode>m/d/yyyy</c:formatCode>
                <c:ptCount val="262"/>
                <c:pt idx="0">
                  <c:v>17168</c:v>
                </c:pt>
                <c:pt idx="1">
                  <c:v>17258</c:v>
                </c:pt>
                <c:pt idx="2">
                  <c:v>17349</c:v>
                </c:pt>
                <c:pt idx="3">
                  <c:v>17441</c:v>
                </c:pt>
                <c:pt idx="4">
                  <c:v>17533</c:v>
                </c:pt>
                <c:pt idx="5">
                  <c:v>17624</c:v>
                </c:pt>
                <c:pt idx="6">
                  <c:v>17715</c:v>
                </c:pt>
                <c:pt idx="7">
                  <c:v>17807</c:v>
                </c:pt>
                <c:pt idx="8">
                  <c:v>17899</c:v>
                </c:pt>
                <c:pt idx="9">
                  <c:v>17989</c:v>
                </c:pt>
                <c:pt idx="10">
                  <c:v>18080</c:v>
                </c:pt>
                <c:pt idx="11">
                  <c:v>18172</c:v>
                </c:pt>
                <c:pt idx="12">
                  <c:v>18264</c:v>
                </c:pt>
                <c:pt idx="13">
                  <c:v>18354</c:v>
                </c:pt>
                <c:pt idx="14">
                  <c:v>18445</c:v>
                </c:pt>
                <c:pt idx="15">
                  <c:v>18537</c:v>
                </c:pt>
                <c:pt idx="16">
                  <c:v>18629</c:v>
                </c:pt>
                <c:pt idx="17">
                  <c:v>18719</c:v>
                </c:pt>
                <c:pt idx="18">
                  <c:v>18810</c:v>
                </c:pt>
                <c:pt idx="19">
                  <c:v>18902</c:v>
                </c:pt>
                <c:pt idx="20">
                  <c:v>18994</c:v>
                </c:pt>
                <c:pt idx="21">
                  <c:v>19085</c:v>
                </c:pt>
                <c:pt idx="22">
                  <c:v>19176</c:v>
                </c:pt>
                <c:pt idx="23">
                  <c:v>19268</c:v>
                </c:pt>
                <c:pt idx="24">
                  <c:v>19360</c:v>
                </c:pt>
                <c:pt idx="25">
                  <c:v>19450</c:v>
                </c:pt>
                <c:pt idx="26">
                  <c:v>19541</c:v>
                </c:pt>
                <c:pt idx="27">
                  <c:v>19633</c:v>
                </c:pt>
                <c:pt idx="28">
                  <c:v>19725</c:v>
                </c:pt>
                <c:pt idx="29">
                  <c:v>19815</c:v>
                </c:pt>
                <c:pt idx="30">
                  <c:v>19906</c:v>
                </c:pt>
                <c:pt idx="31">
                  <c:v>19998</c:v>
                </c:pt>
                <c:pt idx="32">
                  <c:v>20090</c:v>
                </c:pt>
                <c:pt idx="33">
                  <c:v>20180</c:v>
                </c:pt>
                <c:pt idx="34">
                  <c:v>20271</c:v>
                </c:pt>
                <c:pt idx="35">
                  <c:v>20363</c:v>
                </c:pt>
                <c:pt idx="36">
                  <c:v>20455</c:v>
                </c:pt>
                <c:pt idx="37">
                  <c:v>20546</c:v>
                </c:pt>
                <c:pt idx="38">
                  <c:v>20637</c:v>
                </c:pt>
                <c:pt idx="39">
                  <c:v>20729</c:v>
                </c:pt>
                <c:pt idx="40">
                  <c:v>20821</c:v>
                </c:pt>
                <c:pt idx="41">
                  <c:v>20911</c:v>
                </c:pt>
                <c:pt idx="42">
                  <c:v>21002</c:v>
                </c:pt>
                <c:pt idx="43">
                  <c:v>21094</c:v>
                </c:pt>
                <c:pt idx="44">
                  <c:v>21186</c:v>
                </c:pt>
                <c:pt idx="45">
                  <c:v>21276</c:v>
                </c:pt>
                <c:pt idx="46">
                  <c:v>21367</c:v>
                </c:pt>
                <c:pt idx="47">
                  <c:v>21459</c:v>
                </c:pt>
                <c:pt idx="48">
                  <c:v>21551</c:v>
                </c:pt>
                <c:pt idx="49">
                  <c:v>21641</c:v>
                </c:pt>
                <c:pt idx="50">
                  <c:v>21732</c:v>
                </c:pt>
                <c:pt idx="51">
                  <c:v>21824</c:v>
                </c:pt>
                <c:pt idx="52">
                  <c:v>21916</c:v>
                </c:pt>
                <c:pt idx="53">
                  <c:v>22007</c:v>
                </c:pt>
                <c:pt idx="54">
                  <c:v>22098</c:v>
                </c:pt>
                <c:pt idx="55">
                  <c:v>22190</c:v>
                </c:pt>
                <c:pt idx="56">
                  <c:v>22282</c:v>
                </c:pt>
                <c:pt idx="57">
                  <c:v>22372</c:v>
                </c:pt>
                <c:pt idx="58">
                  <c:v>22463</c:v>
                </c:pt>
                <c:pt idx="59">
                  <c:v>22555</c:v>
                </c:pt>
                <c:pt idx="60">
                  <c:v>22647</c:v>
                </c:pt>
                <c:pt idx="61">
                  <c:v>22737</c:v>
                </c:pt>
                <c:pt idx="62">
                  <c:v>22828</c:v>
                </c:pt>
                <c:pt idx="63">
                  <c:v>22920</c:v>
                </c:pt>
                <c:pt idx="64">
                  <c:v>23012</c:v>
                </c:pt>
                <c:pt idx="65">
                  <c:v>23102</c:v>
                </c:pt>
                <c:pt idx="66">
                  <c:v>23193</c:v>
                </c:pt>
                <c:pt idx="67">
                  <c:v>23285</c:v>
                </c:pt>
                <c:pt idx="68">
                  <c:v>23377</c:v>
                </c:pt>
                <c:pt idx="69">
                  <c:v>23468</c:v>
                </c:pt>
                <c:pt idx="70">
                  <c:v>23559</c:v>
                </c:pt>
                <c:pt idx="71">
                  <c:v>23651</c:v>
                </c:pt>
                <c:pt idx="72">
                  <c:v>23743</c:v>
                </c:pt>
                <c:pt idx="73">
                  <c:v>23833</c:v>
                </c:pt>
                <c:pt idx="74">
                  <c:v>23924</c:v>
                </c:pt>
                <c:pt idx="75">
                  <c:v>24016</c:v>
                </c:pt>
                <c:pt idx="76">
                  <c:v>24108</c:v>
                </c:pt>
                <c:pt idx="77">
                  <c:v>24198</c:v>
                </c:pt>
                <c:pt idx="78">
                  <c:v>24289</c:v>
                </c:pt>
                <c:pt idx="79">
                  <c:v>24381</c:v>
                </c:pt>
                <c:pt idx="80">
                  <c:v>24473</c:v>
                </c:pt>
                <c:pt idx="81">
                  <c:v>24563</c:v>
                </c:pt>
                <c:pt idx="82">
                  <c:v>24654</c:v>
                </c:pt>
                <c:pt idx="83">
                  <c:v>24746</c:v>
                </c:pt>
                <c:pt idx="84">
                  <c:v>24838</c:v>
                </c:pt>
                <c:pt idx="85">
                  <c:v>24929</c:v>
                </c:pt>
                <c:pt idx="86">
                  <c:v>25020</c:v>
                </c:pt>
                <c:pt idx="87">
                  <c:v>25112</c:v>
                </c:pt>
                <c:pt idx="88">
                  <c:v>25204</c:v>
                </c:pt>
                <c:pt idx="89">
                  <c:v>25294</c:v>
                </c:pt>
                <c:pt idx="90">
                  <c:v>25385</c:v>
                </c:pt>
                <c:pt idx="91">
                  <c:v>25477</c:v>
                </c:pt>
                <c:pt idx="92">
                  <c:v>25569</c:v>
                </c:pt>
                <c:pt idx="93">
                  <c:v>25659</c:v>
                </c:pt>
                <c:pt idx="94">
                  <c:v>25750</c:v>
                </c:pt>
                <c:pt idx="95">
                  <c:v>25842</c:v>
                </c:pt>
                <c:pt idx="96">
                  <c:v>25934</c:v>
                </c:pt>
                <c:pt idx="97">
                  <c:v>26024</c:v>
                </c:pt>
                <c:pt idx="98">
                  <c:v>26115</c:v>
                </c:pt>
                <c:pt idx="99">
                  <c:v>26207</c:v>
                </c:pt>
                <c:pt idx="100">
                  <c:v>26299</c:v>
                </c:pt>
                <c:pt idx="101">
                  <c:v>26390</c:v>
                </c:pt>
                <c:pt idx="102">
                  <c:v>26481</c:v>
                </c:pt>
                <c:pt idx="103">
                  <c:v>26573</c:v>
                </c:pt>
                <c:pt idx="104">
                  <c:v>26665</c:v>
                </c:pt>
                <c:pt idx="105">
                  <c:v>26755</c:v>
                </c:pt>
                <c:pt idx="106">
                  <c:v>26846</c:v>
                </c:pt>
                <c:pt idx="107">
                  <c:v>26938</c:v>
                </c:pt>
                <c:pt idx="108">
                  <c:v>27030</c:v>
                </c:pt>
                <c:pt idx="109">
                  <c:v>27120</c:v>
                </c:pt>
                <c:pt idx="110">
                  <c:v>27211</c:v>
                </c:pt>
                <c:pt idx="111">
                  <c:v>27303</c:v>
                </c:pt>
                <c:pt idx="112">
                  <c:v>27395</c:v>
                </c:pt>
                <c:pt idx="113">
                  <c:v>27485</c:v>
                </c:pt>
                <c:pt idx="114">
                  <c:v>27576</c:v>
                </c:pt>
                <c:pt idx="115">
                  <c:v>27668</c:v>
                </c:pt>
                <c:pt idx="116">
                  <c:v>27760</c:v>
                </c:pt>
                <c:pt idx="117">
                  <c:v>27851</c:v>
                </c:pt>
                <c:pt idx="118">
                  <c:v>27942</c:v>
                </c:pt>
                <c:pt idx="119">
                  <c:v>28034</c:v>
                </c:pt>
                <c:pt idx="120">
                  <c:v>28126</c:v>
                </c:pt>
                <c:pt idx="121">
                  <c:v>28216</c:v>
                </c:pt>
                <c:pt idx="122">
                  <c:v>28307</c:v>
                </c:pt>
                <c:pt idx="123">
                  <c:v>28399</c:v>
                </c:pt>
                <c:pt idx="124">
                  <c:v>28491</c:v>
                </c:pt>
                <c:pt idx="125">
                  <c:v>28581</c:v>
                </c:pt>
                <c:pt idx="126">
                  <c:v>28672</c:v>
                </c:pt>
                <c:pt idx="127">
                  <c:v>28764</c:v>
                </c:pt>
                <c:pt idx="128">
                  <c:v>28856</c:v>
                </c:pt>
                <c:pt idx="129">
                  <c:v>28946</c:v>
                </c:pt>
                <c:pt idx="130">
                  <c:v>29037</c:v>
                </c:pt>
                <c:pt idx="131">
                  <c:v>29129</c:v>
                </c:pt>
                <c:pt idx="132">
                  <c:v>29221</c:v>
                </c:pt>
                <c:pt idx="133">
                  <c:v>29312</c:v>
                </c:pt>
                <c:pt idx="134">
                  <c:v>29403</c:v>
                </c:pt>
                <c:pt idx="135">
                  <c:v>29495</c:v>
                </c:pt>
                <c:pt idx="136">
                  <c:v>29587</c:v>
                </c:pt>
                <c:pt idx="137">
                  <c:v>29677</c:v>
                </c:pt>
                <c:pt idx="138">
                  <c:v>29768</c:v>
                </c:pt>
                <c:pt idx="139">
                  <c:v>29860</c:v>
                </c:pt>
                <c:pt idx="140">
                  <c:v>29952</c:v>
                </c:pt>
                <c:pt idx="141">
                  <c:v>30042</c:v>
                </c:pt>
                <c:pt idx="142">
                  <c:v>30133</c:v>
                </c:pt>
                <c:pt idx="143">
                  <c:v>30225</c:v>
                </c:pt>
                <c:pt idx="144">
                  <c:v>30317</c:v>
                </c:pt>
                <c:pt idx="145">
                  <c:v>30407</c:v>
                </c:pt>
                <c:pt idx="146">
                  <c:v>30498</c:v>
                </c:pt>
                <c:pt idx="147">
                  <c:v>30590</c:v>
                </c:pt>
                <c:pt idx="148">
                  <c:v>30682</c:v>
                </c:pt>
                <c:pt idx="149">
                  <c:v>30773</c:v>
                </c:pt>
                <c:pt idx="150">
                  <c:v>30864</c:v>
                </c:pt>
                <c:pt idx="151">
                  <c:v>30956</c:v>
                </c:pt>
                <c:pt idx="152">
                  <c:v>31048</c:v>
                </c:pt>
                <c:pt idx="153">
                  <c:v>31138</c:v>
                </c:pt>
                <c:pt idx="154">
                  <c:v>31229</c:v>
                </c:pt>
                <c:pt idx="155">
                  <c:v>31321</c:v>
                </c:pt>
                <c:pt idx="156">
                  <c:v>31413</c:v>
                </c:pt>
                <c:pt idx="157">
                  <c:v>31503</c:v>
                </c:pt>
                <c:pt idx="158">
                  <c:v>31594</c:v>
                </c:pt>
                <c:pt idx="159">
                  <c:v>31686</c:v>
                </c:pt>
                <c:pt idx="160">
                  <c:v>31778</c:v>
                </c:pt>
                <c:pt idx="161">
                  <c:v>31868</c:v>
                </c:pt>
                <c:pt idx="162">
                  <c:v>31959</c:v>
                </c:pt>
                <c:pt idx="163">
                  <c:v>32051</c:v>
                </c:pt>
                <c:pt idx="164">
                  <c:v>32143</c:v>
                </c:pt>
                <c:pt idx="165">
                  <c:v>32234</c:v>
                </c:pt>
                <c:pt idx="166">
                  <c:v>32325</c:v>
                </c:pt>
                <c:pt idx="167">
                  <c:v>32417</c:v>
                </c:pt>
                <c:pt idx="168">
                  <c:v>32509</c:v>
                </c:pt>
                <c:pt idx="169">
                  <c:v>32599</c:v>
                </c:pt>
                <c:pt idx="170">
                  <c:v>32690</c:v>
                </c:pt>
                <c:pt idx="171">
                  <c:v>32782</c:v>
                </c:pt>
                <c:pt idx="172">
                  <c:v>32874</c:v>
                </c:pt>
                <c:pt idx="173">
                  <c:v>32964</c:v>
                </c:pt>
                <c:pt idx="174">
                  <c:v>33055</c:v>
                </c:pt>
                <c:pt idx="175">
                  <c:v>33147</c:v>
                </c:pt>
                <c:pt idx="176">
                  <c:v>33239</c:v>
                </c:pt>
                <c:pt idx="177">
                  <c:v>33329</c:v>
                </c:pt>
                <c:pt idx="178">
                  <c:v>33420</c:v>
                </c:pt>
                <c:pt idx="179">
                  <c:v>33512</c:v>
                </c:pt>
                <c:pt idx="180">
                  <c:v>33604</c:v>
                </c:pt>
                <c:pt idx="181">
                  <c:v>33695</c:v>
                </c:pt>
                <c:pt idx="182">
                  <c:v>33786</c:v>
                </c:pt>
                <c:pt idx="183">
                  <c:v>33878</c:v>
                </c:pt>
                <c:pt idx="184">
                  <c:v>33970</c:v>
                </c:pt>
                <c:pt idx="185">
                  <c:v>34060</c:v>
                </c:pt>
                <c:pt idx="186">
                  <c:v>34151</c:v>
                </c:pt>
                <c:pt idx="187">
                  <c:v>34243</c:v>
                </c:pt>
                <c:pt idx="188">
                  <c:v>34335</c:v>
                </c:pt>
                <c:pt idx="189">
                  <c:v>34425</c:v>
                </c:pt>
                <c:pt idx="190">
                  <c:v>34516</c:v>
                </c:pt>
                <c:pt idx="191">
                  <c:v>34608</c:v>
                </c:pt>
                <c:pt idx="192">
                  <c:v>34700</c:v>
                </c:pt>
                <c:pt idx="193">
                  <c:v>34790</c:v>
                </c:pt>
                <c:pt idx="194">
                  <c:v>34881</c:v>
                </c:pt>
                <c:pt idx="195">
                  <c:v>34973</c:v>
                </c:pt>
                <c:pt idx="196">
                  <c:v>35065</c:v>
                </c:pt>
                <c:pt idx="197">
                  <c:v>35156</c:v>
                </c:pt>
                <c:pt idx="198">
                  <c:v>35247</c:v>
                </c:pt>
                <c:pt idx="199">
                  <c:v>35339</c:v>
                </c:pt>
                <c:pt idx="200">
                  <c:v>35431</c:v>
                </c:pt>
                <c:pt idx="201">
                  <c:v>35521</c:v>
                </c:pt>
                <c:pt idx="202">
                  <c:v>35612</c:v>
                </c:pt>
                <c:pt idx="203">
                  <c:v>35704</c:v>
                </c:pt>
                <c:pt idx="204">
                  <c:v>35796</c:v>
                </c:pt>
                <c:pt idx="205">
                  <c:v>35886</c:v>
                </c:pt>
                <c:pt idx="206">
                  <c:v>35977</c:v>
                </c:pt>
                <c:pt idx="207">
                  <c:v>36069</c:v>
                </c:pt>
                <c:pt idx="208">
                  <c:v>36161</c:v>
                </c:pt>
                <c:pt idx="209">
                  <c:v>36251</c:v>
                </c:pt>
                <c:pt idx="210">
                  <c:v>36342</c:v>
                </c:pt>
                <c:pt idx="211">
                  <c:v>36434</c:v>
                </c:pt>
                <c:pt idx="212">
                  <c:v>36526</c:v>
                </c:pt>
                <c:pt idx="213">
                  <c:v>36617</c:v>
                </c:pt>
                <c:pt idx="214">
                  <c:v>36708</c:v>
                </c:pt>
                <c:pt idx="215">
                  <c:v>36800</c:v>
                </c:pt>
                <c:pt idx="216">
                  <c:v>36892</c:v>
                </c:pt>
                <c:pt idx="217">
                  <c:v>36982</c:v>
                </c:pt>
                <c:pt idx="218">
                  <c:v>37073</c:v>
                </c:pt>
                <c:pt idx="219">
                  <c:v>37165</c:v>
                </c:pt>
                <c:pt idx="220">
                  <c:v>37257</c:v>
                </c:pt>
                <c:pt idx="221">
                  <c:v>37347</c:v>
                </c:pt>
                <c:pt idx="222">
                  <c:v>37438</c:v>
                </c:pt>
                <c:pt idx="223">
                  <c:v>37530</c:v>
                </c:pt>
                <c:pt idx="224">
                  <c:v>37622</c:v>
                </c:pt>
                <c:pt idx="225">
                  <c:v>37712</c:v>
                </c:pt>
                <c:pt idx="226">
                  <c:v>37803</c:v>
                </c:pt>
                <c:pt idx="227">
                  <c:v>37895</c:v>
                </c:pt>
                <c:pt idx="228">
                  <c:v>37987</c:v>
                </c:pt>
                <c:pt idx="229">
                  <c:v>38078</c:v>
                </c:pt>
                <c:pt idx="230">
                  <c:v>38169</c:v>
                </c:pt>
                <c:pt idx="231">
                  <c:v>38261</c:v>
                </c:pt>
                <c:pt idx="232">
                  <c:v>38353</c:v>
                </c:pt>
                <c:pt idx="233">
                  <c:v>38443</c:v>
                </c:pt>
                <c:pt idx="234">
                  <c:v>38534</c:v>
                </c:pt>
                <c:pt idx="235">
                  <c:v>38626</c:v>
                </c:pt>
                <c:pt idx="236">
                  <c:v>38718</c:v>
                </c:pt>
                <c:pt idx="237">
                  <c:v>38808</c:v>
                </c:pt>
                <c:pt idx="238">
                  <c:v>38899</c:v>
                </c:pt>
                <c:pt idx="239">
                  <c:v>38991</c:v>
                </c:pt>
                <c:pt idx="240">
                  <c:v>39083</c:v>
                </c:pt>
                <c:pt idx="241">
                  <c:v>39173</c:v>
                </c:pt>
                <c:pt idx="242">
                  <c:v>39264</c:v>
                </c:pt>
                <c:pt idx="243">
                  <c:v>39356</c:v>
                </c:pt>
                <c:pt idx="244">
                  <c:v>39448</c:v>
                </c:pt>
                <c:pt idx="245">
                  <c:v>39539</c:v>
                </c:pt>
                <c:pt idx="246">
                  <c:v>39630</c:v>
                </c:pt>
                <c:pt idx="247">
                  <c:v>39722</c:v>
                </c:pt>
                <c:pt idx="248">
                  <c:v>39814</c:v>
                </c:pt>
                <c:pt idx="249">
                  <c:v>39904</c:v>
                </c:pt>
                <c:pt idx="250">
                  <c:v>39995</c:v>
                </c:pt>
                <c:pt idx="251">
                  <c:v>40087</c:v>
                </c:pt>
                <c:pt idx="252">
                  <c:v>40179</c:v>
                </c:pt>
                <c:pt idx="253">
                  <c:v>40269</c:v>
                </c:pt>
                <c:pt idx="254">
                  <c:v>40360</c:v>
                </c:pt>
                <c:pt idx="255">
                  <c:v>40452</c:v>
                </c:pt>
                <c:pt idx="256">
                  <c:v>40544</c:v>
                </c:pt>
                <c:pt idx="257">
                  <c:v>40634</c:v>
                </c:pt>
                <c:pt idx="258">
                  <c:v>40725</c:v>
                </c:pt>
                <c:pt idx="259">
                  <c:v>40817</c:v>
                </c:pt>
                <c:pt idx="260">
                  <c:v>40909</c:v>
                </c:pt>
                <c:pt idx="261">
                  <c:v>41000</c:v>
                </c:pt>
              </c:numCache>
            </c:numRef>
          </c:cat>
          <c:val>
            <c:numRef>
              <c:f>Sheet1!$B$8:$B$269</c:f>
              <c:numCache>
                <c:formatCode>0.0</c:formatCode>
                <c:ptCount val="262"/>
                <c:pt idx="0">
                  <c:v>1770.7</c:v>
                </c:pt>
                <c:pt idx="1">
                  <c:v>1768</c:v>
                </c:pt>
                <c:pt idx="2">
                  <c:v>1766.5</c:v>
                </c:pt>
                <c:pt idx="3">
                  <c:v>1793.3</c:v>
                </c:pt>
                <c:pt idx="4">
                  <c:v>1821.8</c:v>
                </c:pt>
                <c:pt idx="5">
                  <c:v>1855.3</c:v>
                </c:pt>
                <c:pt idx="6">
                  <c:v>1865.3</c:v>
                </c:pt>
                <c:pt idx="7">
                  <c:v>1868.2</c:v>
                </c:pt>
                <c:pt idx="8">
                  <c:v>1842.2</c:v>
                </c:pt>
                <c:pt idx="9">
                  <c:v>1835.5</c:v>
                </c:pt>
                <c:pt idx="10">
                  <c:v>1856.1</c:v>
                </c:pt>
                <c:pt idx="11">
                  <c:v>1838.7</c:v>
                </c:pt>
                <c:pt idx="12">
                  <c:v>1913</c:v>
                </c:pt>
                <c:pt idx="13">
                  <c:v>1971.2</c:v>
                </c:pt>
                <c:pt idx="14">
                  <c:v>2048.4</c:v>
                </c:pt>
                <c:pt idx="15">
                  <c:v>2084.4</c:v>
                </c:pt>
                <c:pt idx="16">
                  <c:v>2110.6999999999998</c:v>
                </c:pt>
                <c:pt idx="17">
                  <c:v>2145.6999999999998</c:v>
                </c:pt>
                <c:pt idx="18">
                  <c:v>2188.5</c:v>
                </c:pt>
                <c:pt idx="19">
                  <c:v>2192.1999999999998</c:v>
                </c:pt>
                <c:pt idx="20">
                  <c:v>2214.3000000000002</c:v>
                </c:pt>
                <c:pt idx="21">
                  <c:v>2216.6999999999998</c:v>
                </c:pt>
                <c:pt idx="22">
                  <c:v>2231.6</c:v>
                </c:pt>
                <c:pt idx="23">
                  <c:v>2305.3000000000002</c:v>
                </c:pt>
                <c:pt idx="24">
                  <c:v>2348.4</c:v>
                </c:pt>
                <c:pt idx="25">
                  <c:v>2366.1999999999998</c:v>
                </c:pt>
                <c:pt idx="26">
                  <c:v>2351.8000000000002</c:v>
                </c:pt>
                <c:pt idx="27">
                  <c:v>2314.6</c:v>
                </c:pt>
                <c:pt idx="28">
                  <c:v>2303.5</c:v>
                </c:pt>
                <c:pt idx="29">
                  <c:v>2306.4</c:v>
                </c:pt>
                <c:pt idx="30">
                  <c:v>2332.4</c:v>
                </c:pt>
                <c:pt idx="31">
                  <c:v>2379.1</c:v>
                </c:pt>
                <c:pt idx="32">
                  <c:v>2447.6999999999998</c:v>
                </c:pt>
                <c:pt idx="33">
                  <c:v>2488.1</c:v>
                </c:pt>
                <c:pt idx="34">
                  <c:v>2521.4</c:v>
                </c:pt>
                <c:pt idx="35">
                  <c:v>2535.5</c:v>
                </c:pt>
                <c:pt idx="36">
                  <c:v>2523.9</c:v>
                </c:pt>
                <c:pt idx="37">
                  <c:v>2543.8000000000002</c:v>
                </c:pt>
                <c:pt idx="38">
                  <c:v>2540.6</c:v>
                </c:pt>
                <c:pt idx="39">
                  <c:v>2582.1</c:v>
                </c:pt>
                <c:pt idx="40">
                  <c:v>2597.9</c:v>
                </c:pt>
                <c:pt idx="41">
                  <c:v>2591.6999999999998</c:v>
                </c:pt>
                <c:pt idx="42">
                  <c:v>2616.6</c:v>
                </c:pt>
                <c:pt idx="43">
                  <c:v>2589.1</c:v>
                </c:pt>
                <c:pt idx="44">
                  <c:v>2519</c:v>
                </c:pt>
                <c:pt idx="45">
                  <c:v>2534.5</c:v>
                </c:pt>
                <c:pt idx="46">
                  <c:v>2593.9</c:v>
                </c:pt>
                <c:pt idx="47">
                  <c:v>2654.3</c:v>
                </c:pt>
                <c:pt idx="48">
                  <c:v>2708</c:v>
                </c:pt>
                <c:pt idx="49">
                  <c:v>2776.4</c:v>
                </c:pt>
                <c:pt idx="50">
                  <c:v>2773.1</c:v>
                </c:pt>
                <c:pt idx="51">
                  <c:v>2782.8</c:v>
                </c:pt>
                <c:pt idx="52">
                  <c:v>2845.3</c:v>
                </c:pt>
                <c:pt idx="53">
                  <c:v>2832</c:v>
                </c:pt>
                <c:pt idx="54">
                  <c:v>2836.6</c:v>
                </c:pt>
                <c:pt idx="55">
                  <c:v>2800.2</c:v>
                </c:pt>
                <c:pt idx="56">
                  <c:v>2816.9</c:v>
                </c:pt>
                <c:pt idx="57">
                  <c:v>2869.6</c:v>
                </c:pt>
                <c:pt idx="58">
                  <c:v>2915.9</c:v>
                </c:pt>
                <c:pt idx="59">
                  <c:v>2975.3</c:v>
                </c:pt>
                <c:pt idx="60">
                  <c:v>3028.7</c:v>
                </c:pt>
                <c:pt idx="61">
                  <c:v>3062.1</c:v>
                </c:pt>
                <c:pt idx="62">
                  <c:v>3090.4</c:v>
                </c:pt>
                <c:pt idx="63">
                  <c:v>3097.9</c:v>
                </c:pt>
                <c:pt idx="64">
                  <c:v>3138.4</c:v>
                </c:pt>
                <c:pt idx="65">
                  <c:v>3177.7</c:v>
                </c:pt>
                <c:pt idx="66">
                  <c:v>3237.6</c:v>
                </c:pt>
                <c:pt idx="67">
                  <c:v>3262.2</c:v>
                </c:pt>
                <c:pt idx="68">
                  <c:v>3335.4</c:v>
                </c:pt>
                <c:pt idx="69">
                  <c:v>3373.7</c:v>
                </c:pt>
                <c:pt idx="70">
                  <c:v>3419.5</c:v>
                </c:pt>
                <c:pt idx="71">
                  <c:v>3429</c:v>
                </c:pt>
                <c:pt idx="72">
                  <c:v>3513.3</c:v>
                </c:pt>
                <c:pt idx="73">
                  <c:v>3560.9</c:v>
                </c:pt>
                <c:pt idx="74">
                  <c:v>3633.2</c:v>
                </c:pt>
                <c:pt idx="75">
                  <c:v>3720.8</c:v>
                </c:pt>
                <c:pt idx="76">
                  <c:v>3812.2</c:v>
                </c:pt>
                <c:pt idx="77">
                  <c:v>3824.9</c:v>
                </c:pt>
                <c:pt idx="78">
                  <c:v>3850</c:v>
                </c:pt>
                <c:pt idx="79">
                  <c:v>3881.2</c:v>
                </c:pt>
                <c:pt idx="80">
                  <c:v>3915.4</c:v>
                </c:pt>
                <c:pt idx="81">
                  <c:v>3916.2</c:v>
                </c:pt>
                <c:pt idx="82">
                  <c:v>3947.5</c:v>
                </c:pt>
                <c:pt idx="83">
                  <c:v>3977.6</c:v>
                </c:pt>
                <c:pt idx="84">
                  <c:v>4059.5</c:v>
                </c:pt>
                <c:pt idx="85">
                  <c:v>4128.5</c:v>
                </c:pt>
                <c:pt idx="86">
                  <c:v>4156.7</c:v>
                </c:pt>
                <c:pt idx="87">
                  <c:v>4174.7</c:v>
                </c:pt>
                <c:pt idx="88">
                  <c:v>4240.5</c:v>
                </c:pt>
                <c:pt idx="89">
                  <c:v>4252.8</c:v>
                </c:pt>
                <c:pt idx="90">
                  <c:v>4279.7</c:v>
                </c:pt>
                <c:pt idx="91">
                  <c:v>4259.6000000000004</c:v>
                </c:pt>
                <c:pt idx="92">
                  <c:v>4252.9000000000005</c:v>
                </c:pt>
                <c:pt idx="93">
                  <c:v>4260.7</c:v>
                </c:pt>
                <c:pt idx="94">
                  <c:v>4298.6000000000004</c:v>
                </c:pt>
                <c:pt idx="95">
                  <c:v>4253</c:v>
                </c:pt>
                <c:pt idx="96">
                  <c:v>4370.3</c:v>
                </c:pt>
                <c:pt idx="97">
                  <c:v>4395.1000000000004</c:v>
                </c:pt>
                <c:pt idx="98">
                  <c:v>4430.2</c:v>
                </c:pt>
                <c:pt idx="99">
                  <c:v>4442.5</c:v>
                </c:pt>
                <c:pt idx="100">
                  <c:v>4521.9000000000005</c:v>
                </c:pt>
                <c:pt idx="101">
                  <c:v>4629.1000000000004</c:v>
                </c:pt>
                <c:pt idx="102">
                  <c:v>4673.5</c:v>
                </c:pt>
                <c:pt idx="103">
                  <c:v>4750.5</c:v>
                </c:pt>
                <c:pt idx="104">
                  <c:v>4872</c:v>
                </c:pt>
                <c:pt idx="105">
                  <c:v>4928.4000000000005</c:v>
                </c:pt>
                <c:pt idx="106">
                  <c:v>4902.1000000000004</c:v>
                </c:pt>
                <c:pt idx="107">
                  <c:v>4948.8</c:v>
                </c:pt>
                <c:pt idx="108">
                  <c:v>4905.4000000000005</c:v>
                </c:pt>
                <c:pt idx="109">
                  <c:v>4918</c:v>
                </c:pt>
                <c:pt idx="110">
                  <c:v>4869.4000000000005</c:v>
                </c:pt>
                <c:pt idx="111">
                  <c:v>4850.2</c:v>
                </c:pt>
                <c:pt idx="112">
                  <c:v>4791.2</c:v>
                </c:pt>
                <c:pt idx="113">
                  <c:v>4827.8</c:v>
                </c:pt>
                <c:pt idx="114">
                  <c:v>4909.1000000000004</c:v>
                </c:pt>
                <c:pt idx="115">
                  <c:v>4973.3</c:v>
                </c:pt>
                <c:pt idx="116">
                  <c:v>5086.3</c:v>
                </c:pt>
                <c:pt idx="117">
                  <c:v>5124.6000000000004</c:v>
                </c:pt>
                <c:pt idx="118">
                  <c:v>5149.7</c:v>
                </c:pt>
                <c:pt idx="119">
                  <c:v>5187.1000000000004</c:v>
                </c:pt>
                <c:pt idx="120">
                  <c:v>5247.3</c:v>
                </c:pt>
                <c:pt idx="121">
                  <c:v>5351.6</c:v>
                </c:pt>
                <c:pt idx="122">
                  <c:v>5447.3</c:v>
                </c:pt>
                <c:pt idx="123">
                  <c:v>5446.1</c:v>
                </c:pt>
                <c:pt idx="124">
                  <c:v>5464.7</c:v>
                </c:pt>
                <c:pt idx="125">
                  <c:v>5679.7</c:v>
                </c:pt>
                <c:pt idx="126">
                  <c:v>5735.4</c:v>
                </c:pt>
                <c:pt idx="127">
                  <c:v>5811.3</c:v>
                </c:pt>
                <c:pt idx="128">
                  <c:v>5821</c:v>
                </c:pt>
                <c:pt idx="129">
                  <c:v>5826.4</c:v>
                </c:pt>
                <c:pt idx="130">
                  <c:v>5868.3</c:v>
                </c:pt>
                <c:pt idx="131">
                  <c:v>5884.5</c:v>
                </c:pt>
                <c:pt idx="132">
                  <c:v>5903.4</c:v>
                </c:pt>
                <c:pt idx="133">
                  <c:v>5782.4</c:v>
                </c:pt>
                <c:pt idx="134">
                  <c:v>5771.7</c:v>
                </c:pt>
                <c:pt idx="135">
                  <c:v>5878.4</c:v>
                </c:pt>
                <c:pt idx="136">
                  <c:v>6000.6</c:v>
                </c:pt>
                <c:pt idx="137">
                  <c:v>5952.7</c:v>
                </c:pt>
                <c:pt idx="138">
                  <c:v>6025</c:v>
                </c:pt>
                <c:pt idx="139">
                  <c:v>5950</c:v>
                </c:pt>
                <c:pt idx="140">
                  <c:v>5852.3</c:v>
                </c:pt>
                <c:pt idx="141">
                  <c:v>5884</c:v>
                </c:pt>
                <c:pt idx="142">
                  <c:v>5861.4</c:v>
                </c:pt>
                <c:pt idx="143">
                  <c:v>5866</c:v>
                </c:pt>
                <c:pt idx="144">
                  <c:v>5938.9</c:v>
                </c:pt>
                <c:pt idx="145">
                  <c:v>6072.4</c:v>
                </c:pt>
                <c:pt idx="146">
                  <c:v>6192.2</c:v>
                </c:pt>
                <c:pt idx="147">
                  <c:v>6320.2</c:v>
                </c:pt>
                <c:pt idx="148">
                  <c:v>6442.8</c:v>
                </c:pt>
                <c:pt idx="149">
                  <c:v>6554</c:v>
                </c:pt>
                <c:pt idx="150">
                  <c:v>6617.7</c:v>
                </c:pt>
                <c:pt idx="151">
                  <c:v>6671.6</c:v>
                </c:pt>
                <c:pt idx="152">
                  <c:v>6734.5</c:v>
                </c:pt>
                <c:pt idx="153">
                  <c:v>6791.5</c:v>
                </c:pt>
                <c:pt idx="154">
                  <c:v>6897.6</c:v>
                </c:pt>
                <c:pt idx="155">
                  <c:v>6950</c:v>
                </c:pt>
                <c:pt idx="156">
                  <c:v>7016.8</c:v>
                </c:pt>
                <c:pt idx="157">
                  <c:v>7045</c:v>
                </c:pt>
                <c:pt idx="158">
                  <c:v>7112.9</c:v>
                </c:pt>
                <c:pt idx="159">
                  <c:v>7147.3</c:v>
                </c:pt>
                <c:pt idx="160">
                  <c:v>7186.9</c:v>
                </c:pt>
                <c:pt idx="161">
                  <c:v>7263.3</c:v>
                </c:pt>
                <c:pt idx="162">
                  <c:v>7326.3</c:v>
                </c:pt>
                <c:pt idx="163">
                  <c:v>7451.7</c:v>
                </c:pt>
                <c:pt idx="164">
                  <c:v>7490.2</c:v>
                </c:pt>
                <c:pt idx="165">
                  <c:v>7586.4</c:v>
                </c:pt>
                <c:pt idx="166">
                  <c:v>7625.6</c:v>
                </c:pt>
                <c:pt idx="167">
                  <c:v>7727.4</c:v>
                </c:pt>
                <c:pt idx="168">
                  <c:v>7799.9</c:v>
                </c:pt>
                <c:pt idx="169">
                  <c:v>7858.3</c:v>
                </c:pt>
                <c:pt idx="170">
                  <c:v>7920.6</c:v>
                </c:pt>
                <c:pt idx="171">
                  <c:v>7937.9</c:v>
                </c:pt>
                <c:pt idx="172">
                  <c:v>8020.8</c:v>
                </c:pt>
                <c:pt idx="173">
                  <c:v>8052.7</c:v>
                </c:pt>
                <c:pt idx="174">
                  <c:v>8052.6</c:v>
                </c:pt>
                <c:pt idx="175">
                  <c:v>7982</c:v>
                </c:pt>
                <c:pt idx="176">
                  <c:v>7943.4</c:v>
                </c:pt>
                <c:pt idx="177">
                  <c:v>7997</c:v>
                </c:pt>
                <c:pt idx="178">
                  <c:v>8030.7</c:v>
                </c:pt>
                <c:pt idx="179">
                  <c:v>8062.2</c:v>
                </c:pt>
                <c:pt idx="180">
                  <c:v>8150.7</c:v>
                </c:pt>
                <c:pt idx="181">
                  <c:v>8237.299999999992</c:v>
                </c:pt>
                <c:pt idx="182">
                  <c:v>8322.299999999992</c:v>
                </c:pt>
                <c:pt idx="183">
                  <c:v>8409.799999999992</c:v>
                </c:pt>
                <c:pt idx="184">
                  <c:v>8425.299999999992</c:v>
                </c:pt>
                <c:pt idx="185">
                  <c:v>8479.2000000000007</c:v>
                </c:pt>
                <c:pt idx="186">
                  <c:v>8523.799999999992</c:v>
                </c:pt>
                <c:pt idx="187">
                  <c:v>8636.4</c:v>
                </c:pt>
                <c:pt idx="188">
                  <c:v>8720.5</c:v>
                </c:pt>
                <c:pt idx="189">
                  <c:v>8839.799999999992</c:v>
                </c:pt>
                <c:pt idx="190">
                  <c:v>8896.7000000000007</c:v>
                </c:pt>
                <c:pt idx="191">
                  <c:v>8995.5</c:v>
                </c:pt>
                <c:pt idx="192">
                  <c:v>9017.6</c:v>
                </c:pt>
                <c:pt idx="193">
                  <c:v>9037</c:v>
                </c:pt>
                <c:pt idx="194">
                  <c:v>9112.9</c:v>
                </c:pt>
                <c:pt idx="195">
                  <c:v>9176.4</c:v>
                </c:pt>
                <c:pt idx="196">
                  <c:v>9239.299999999992</c:v>
                </c:pt>
                <c:pt idx="197">
                  <c:v>9399</c:v>
                </c:pt>
                <c:pt idx="198">
                  <c:v>9480.799999999992</c:v>
                </c:pt>
                <c:pt idx="199">
                  <c:v>9584.299999999992</c:v>
                </c:pt>
                <c:pt idx="200">
                  <c:v>9658</c:v>
                </c:pt>
                <c:pt idx="201">
                  <c:v>9801.2000000000007</c:v>
                </c:pt>
                <c:pt idx="202">
                  <c:v>9924.2000000000007</c:v>
                </c:pt>
                <c:pt idx="203">
                  <c:v>10000.299999999992</c:v>
                </c:pt>
                <c:pt idx="204">
                  <c:v>10094.799999999992</c:v>
                </c:pt>
                <c:pt idx="205">
                  <c:v>10185.6</c:v>
                </c:pt>
                <c:pt idx="206">
                  <c:v>10320</c:v>
                </c:pt>
                <c:pt idx="207">
                  <c:v>10498.6</c:v>
                </c:pt>
                <c:pt idx="208">
                  <c:v>10592.1</c:v>
                </c:pt>
                <c:pt idx="209">
                  <c:v>10674.9</c:v>
                </c:pt>
                <c:pt idx="210">
                  <c:v>10810.7</c:v>
                </c:pt>
                <c:pt idx="211">
                  <c:v>11004.8</c:v>
                </c:pt>
                <c:pt idx="212">
                  <c:v>11033.6</c:v>
                </c:pt>
                <c:pt idx="213">
                  <c:v>11248.8</c:v>
                </c:pt>
                <c:pt idx="214">
                  <c:v>11258.3</c:v>
                </c:pt>
                <c:pt idx="215">
                  <c:v>11325</c:v>
                </c:pt>
                <c:pt idx="216">
                  <c:v>11287.8</c:v>
                </c:pt>
                <c:pt idx="217">
                  <c:v>11361.7</c:v>
                </c:pt>
                <c:pt idx="218">
                  <c:v>11330.4</c:v>
                </c:pt>
                <c:pt idx="219">
                  <c:v>11370</c:v>
                </c:pt>
                <c:pt idx="220">
                  <c:v>11467.1</c:v>
                </c:pt>
                <c:pt idx="221">
                  <c:v>11528.1</c:v>
                </c:pt>
                <c:pt idx="222">
                  <c:v>11586.6</c:v>
                </c:pt>
                <c:pt idx="223">
                  <c:v>11590.6</c:v>
                </c:pt>
                <c:pt idx="224">
                  <c:v>11638.9</c:v>
                </c:pt>
                <c:pt idx="225">
                  <c:v>11737.5</c:v>
                </c:pt>
                <c:pt idx="226">
                  <c:v>11930.7</c:v>
                </c:pt>
                <c:pt idx="227">
                  <c:v>12038.6</c:v>
                </c:pt>
                <c:pt idx="228">
                  <c:v>12117.9</c:v>
                </c:pt>
                <c:pt idx="229">
                  <c:v>12195.9</c:v>
                </c:pt>
                <c:pt idx="230">
                  <c:v>12286.7</c:v>
                </c:pt>
                <c:pt idx="231">
                  <c:v>12387.2</c:v>
                </c:pt>
                <c:pt idx="232">
                  <c:v>12515</c:v>
                </c:pt>
                <c:pt idx="233">
                  <c:v>12570.7</c:v>
                </c:pt>
                <c:pt idx="234">
                  <c:v>12670.5</c:v>
                </c:pt>
                <c:pt idx="235">
                  <c:v>12735.6</c:v>
                </c:pt>
                <c:pt idx="236">
                  <c:v>12896.4</c:v>
                </c:pt>
                <c:pt idx="237">
                  <c:v>12948.7</c:v>
                </c:pt>
                <c:pt idx="238">
                  <c:v>12950.4</c:v>
                </c:pt>
                <c:pt idx="239">
                  <c:v>13038.4</c:v>
                </c:pt>
                <c:pt idx="240">
                  <c:v>13056.1</c:v>
                </c:pt>
                <c:pt idx="241">
                  <c:v>13173.6</c:v>
                </c:pt>
                <c:pt idx="242">
                  <c:v>13269.8</c:v>
                </c:pt>
                <c:pt idx="243">
                  <c:v>13326</c:v>
                </c:pt>
                <c:pt idx="244">
                  <c:v>13266.8</c:v>
                </c:pt>
                <c:pt idx="245">
                  <c:v>13310.5</c:v>
                </c:pt>
                <c:pt idx="246">
                  <c:v>13186.9</c:v>
                </c:pt>
                <c:pt idx="247">
                  <c:v>12883.5</c:v>
                </c:pt>
                <c:pt idx="248">
                  <c:v>12711</c:v>
                </c:pt>
                <c:pt idx="249">
                  <c:v>12701</c:v>
                </c:pt>
                <c:pt idx="250">
                  <c:v>12746.7</c:v>
                </c:pt>
                <c:pt idx="251">
                  <c:v>12873.1</c:v>
                </c:pt>
                <c:pt idx="252">
                  <c:v>12947.6</c:v>
                </c:pt>
                <c:pt idx="253">
                  <c:v>13019.6</c:v>
                </c:pt>
                <c:pt idx="254">
                  <c:v>13103.5</c:v>
                </c:pt>
                <c:pt idx="255">
                  <c:v>13181.2</c:v>
                </c:pt>
                <c:pt idx="256">
                  <c:v>13183.8</c:v>
                </c:pt>
                <c:pt idx="257">
                  <c:v>13264.7</c:v>
                </c:pt>
                <c:pt idx="258">
                  <c:v>13306.9</c:v>
                </c:pt>
                <c:pt idx="259">
                  <c:v>13441</c:v>
                </c:pt>
                <c:pt idx="260">
                  <c:v>13506.4</c:v>
                </c:pt>
                <c:pt idx="261">
                  <c:v>13564.5</c:v>
                </c:pt>
              </c:numCache>
            </c:numRef>
          </c:val>
        </c:ser>
        <c:ser>
          <c:idx val="1"/>
          <c:order val="1"/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Sheet1!$A$8:$A$269</c:f>
              <c:numCache>
                <c:formatCode>m/d/yyyy</c:formatCode>
                <c:ptCount val="262"/>
                <c:pt idx="0">
                  <c:v>17168</c:v>
                </c:pt>
                <c:pt idx="1">
                  <c:v>17258</c:v>
                </c:pt>
                <c:pt idx="2">
                  <c:v>17349</c:v>
                </c:pt>
                <c:pt idx="3">
                  <c:v>17441</c:v>
                </c:pt>
                <c:pt idx="4">
                  <c:v>17533</c:v>
                </c:pt>
                <c:pt idx="5">
                  <c:v>17624</c:v>
                </c:pt>
                <c:pt idx="6">
                  <c:v>17715</c:v>
                </c:pt>
                <c:pt idx="7">
                  <c:v>17807</c:v>
                </c:pt>
                <c:pt idx="8">
                  <c:v>17899</c:v>
                </c:pt>
                <c:pt idx="9">
                  <c:v>17989</c:v>
                </c:pt>
                <c:pt idx="10">
                  <c:v>18080</c:v>
                </c:pt>
                <c:pt idx="11">
                  <c:v>18172</c:v>
                </c:pt>
                <c:pt idx="12">
                  <c:v>18264</c:v>
                </c:pt>
                <c:pt idx="13">
                  <c:v>18354</c:v>
                </c:pt>
                <c:pt idx="14">
                  <c:v>18445</c:v>
                </c:pt>
                <c:pt idx="15">
                  <c:v>18537</c:v>
                </c:pt>
                <c:pt idx="16">
                  <c:v>18629</c:v>
                </c:pt>
                <c:pt idx="17">
                  <c:v>18719</c:v>
                </c:pt>
                <c:pt idx="18">
                  <c:v>18810</c:v>
                </c:pt>
                <c:pt idx="19">
                  <c:v>18902</c:v>
                </c:pt>
                <c:pt idx="20">
                  <c:v>18994</c:v>
                </c:pt>
                <c:pt idx="21">
                  <c:v>19085</c:v>
                </c:pt>
                <c:pt idx="22">
                  <c:v>19176</c:v>
                </c:pt>
                <c:pt idx="23">
                  <c:v>19268</c:v>
                </c:pt>
                <c:pt idx="24">
                  <c:v>19360</c:v>
                </c:pt>
                <c:pt idx="25">
                  <c:v>19450</c:v>
                </c:pt>
                <c:pt idx="26">
                  <c:v>19541</c:v>
                </c:pt>
                <c:pt idx="27">
                  <c:v>19633</c:v>
                </c:pt>
                <c:pt idx="28">
                  <c:v>19725</c:v>
                </c:pt>
                <c:pt idx="29">
                  <c:v>19815</c:v>
                </c:pt>
                <c:pt idx="30">
                  <c:v>19906</c:v>
                </c:pt>
                <c:pt idx="31">
                  <c:v>19998</c:v>
                </c:pt>
                <c:pt idx="32">
                  <c:v>20090</c:v>
                </c:pt>
                <c:pt idx="33">
                  <c:v>20180</c:v>
                </c:pt>
                <c:pt idx="34">
                  <c:v>20271</c:v>
                </c:pt>
                <c:pt idx="35">
                  <c:v>20363</c:v>
                </c:pt>
                <c:pt idx="36">
                  <c:v>20455</c:v>
                </c:pt>
                <c:pt idx="37">
                  <c:v>20546</c:v>
                </c:pt>
                <c:pt idx="38">
                  <c:v>20637</c:v>
                </c:pt>
                <c:pt idx="39">
                  <c:v>20729</c:v>
                </c:pt>
                <c:pt idx="40">
                  <c:v>20821</c:v>
                </c:pt>
                <c:pt idx="41">
                  <c:v>20911</c:v>
                </c:pt>
                <c:pt idx="42">
                  <c:v>21002</c:v>
                </c:pt>
                <c:pt idx="43">
                  <c:v>21094</c:v>
                </c:pt>
                <c:pt idx="44">
                  <c:v>21186</c:v>
                </c:pt>
                <c:pt idx="45">
                  <c:v>21276</c:v>
                </c:pt>
                <c:pt idx="46">
                  <c:v>21367</c:v>
                </c:pt>
                <c:pt idx="47">
                  <c:v>21459</c:v>
                </c:pt>
                <c:pt idx="48">
                  <c:v>21551</c:v>
                </c:pt>
                <c:pt idx="49">
                  <c:v>21641</c:v>
                </c:pt>
                <c:pt idx="50">
                  <c:v>21732</c:v>
                </c:pt>
                <c:pt idx="51">
                  <c:v>21824</c:v>
                </c:pt>
                <c:pt idx="52">
                  <c:v>21916</c:v>
                </c:pt>
                <c:pt idx="53">
                  <c:v>22007</c:v>
                </c:pt>
                <c:pt idx="54">
                  <c:v>22098</c:v>
                </c:pt>
                <c:pt idx="55">
                  <c:v>22190</c:v>
                </c:pt>
                <c:pt idx="56">
                  <c:v>22282</c:v>
                </c:pt>
                <c:pt idx="57">
                  <c:v>22372</c:v>
                </c:pt>
                <c:pt idx="58">
                  <c:v>22463</c:v>
                </c:pt>
                <c:pt idx="59">
                  <c:v>22555</c:v>
                </c:pt>
                <c:pt idx="60">
                  <c:v>22647</c:v>
                </c:pt>
                <c:pt idx="61">
                  <c:v>22737</c:v>
                </c:pt>
                <c:pt idx="62">
                  <c:v>22828</c:v>
                </c:pt>
                <c:pt idx="63">
                  <c:v>22920</c:v>
                </c:pt>
                <c:pt idx="64">
                  <c:v>23012</c:v>
                </c:pt>
                <c:pt idx="65">
                  <c:v>23102</c:v>
                </c:pt>
                <c:pt idx="66">
                  <c:v>23193</c:v>
                </c:pt>
                <c:pt idx="67">
                  <c:v>23285</c:v>
                </c:pt>
                <c:pt idx="68">
                  <c:v>23377</c:v>
                </c:pt>
                <c:pt idx="69">
                  <c:v>23468</c:v>
                </c:pt>
                <c:pt idx="70">
                  <c:v>23559</c:v>
                </c:pt>
                <c:pt idx="71">
                  <c:v>23651</c:v>
                </c:pt>
                <c:pt idx="72">
                  <c:v>23743</c:v>
                </c:pt>
                <c:pt idx="73">
                  <c:v>23833</c:v>
                </c:pt>
                <c:pt idx="74">
                  <c:v>23924</c:v>
                </c:pt>
                <c:pt idx="75">
                  <c:v>24016</c:v>
                </c:pt>
                <c:pt idx="76">
                  <c:v>24108</c:v>
                </c:pt>
                <c:pt idx="77">
                  <c:v>24198</c:v>
                </c:pt>
                <c:pt idx="78">
                  <c:v>24289</c:v>
                </c:pt>
                <c:pt idx="79">
                  <c:v>24381</c:v>
                </c:pt>
                <c:pt idx="80">
                  <c:v>24473</c:v>
                </c:pt>
                <c:pt idx="81">
                  <c:v>24563</c:v>
                </c:pt>
                <c:pt idx="82">
                  <c:v>24654</c:v>
                </c:pt>
                <c:pt idx="83">
                  <c:v>24746</c:v>
                </c:pt>
                <c:pt idx="84">
                  <c:v>24838</c:v>
                </c:pt>
                <c:pt idx="85">
                  <c:v>24929</c:v>
                </c:pt>
                <c:pt idx="86">
                  <c:v>25020</c:v>
                </c:pt>
                <c:pt idx="87">
                  <c:v>25112</c:v>
                </c:pt>
                <c:pt idx="88">
                  <c:v>25204</c:v>
                </c:pt>
                <c:pt idx="89">
                  <c:v>25294</c:v>
                </c:pt>
                <c:pt idx="90">
                  <c:v>25385</c:v>
                </c:pt>
                <c:pt idx="91">
                  <c:v>25477</c:v>
                </c:pt>
                <c:pt idx="92">
                  <c:v>25569</c:v>
                </c:pt>
                <c:pt idx="93">
                  <c:v>25659</c:v>
                </c:pt>
                <c:pt idx="94">
                  <c:v>25750</c:v>
                </c:pt>
                <c:pt idx="95">
                  <c:v>25842</c:v>
                </c:pt>
                <c:pt idx="96">
                  <c:v>25934</c:v>
                </c:pt>
                <c:pt idx="97">
                  <c:v>26024</c:v>
                </c:pt>
                <c:pt idx="98">
                  <c:v>26115</c:v>
                </c:pt>
                <c:pt idx="99">
                  <c:v>26207</c:v>
                </c:pt>
                <c:pt idx="100">
                  <c:v>26299</c:v>
                </c:pt>
                <c:pt idx="101">
                  <c:v>26390</c:v>
                </c:pt>
                <c:pt idx="102">
                  <c:v>26481</c:v>
                </c:pt>
                <c:pt idx="103">
                  <c:v>26573</c:v>
                </c:pt>
                <c:pt idx="104">
                  <c:v>26665</c:v>
                </c:pt>
                <c:pt idx="105">
                  <c:v>26755</c:v>
                </c:pt>
                <c:pt idx="106">
                  <c:v>26846</c:v>
                </c:pt>
                <c:pt idx="107">
                  <c:v>26938</c:v>
                </c:pt>
                <c:pt idx="108">
                  <c:v>27030</c:v>
                </c:pt>
                <c:pt idx="109">
                  <c:v>27120</c:v>
                </c:pt>
                <c:pt idx="110">
                  <c:v>27211</c:v>
                </c:pt>
                <c:pt idx="111">
                  <c:v>27303</c:v>
                </c:pt>
                <c:pt idx="112">
                  <c:v>27395</c:v>
                </c:pt>
                <c:pt idx="113">
                  <c:v>27485</c:v>
                </c:pt>
                <c:pt idx="114">
                  <c:v>27576</c:v>
                </c:pt>
                <c:pt idx="115">
                  <c:v>27668</c:v>
                </c:pt>
                <c:pt idx="116">
                  <c:v>27760</c:v>
                </c:pt>
                <c:pt idx="117">
                  <c:v>27851</c:v>
                </c:pt>
                <c:pt idx="118">
                  <c:v>27942</c:v>
                </c:pt>
                <c:pt idx="119">
                  <c:v>28034</c:v>
                </c:pt>
                <c:pt idx="120">
                  <c:v>28126</c:v>
                </c:pt>
                <c:pt idx="121">
                  <c:v>28216</c:v>
                </c:pt>
                <c:pt idx="122">
                  <c:v>28307</c:v>
                </c:pt>
                <c:pt idx="123">
                  <c:v>28399</c:v>
                </c:pt>
                <c:pt idx="124">
                  <c:v>28491</c:v>
                </c:pt>
                <c:pt idx="125">
                  <c:v>28581</c:v>
                </c:pt>
                <c:pt idx="126">
                  <c:v>28672</c:v>
                </c:pt>
                <c:pt idx="127">
                  <c:v>28764</c:v>
                </c:pt>
                <c:pt idx="128">
                  <c:v>28856</c:v>
                </c:pt>
                <c:pt idx="129">
                  <c:v>28946</c:v>
                </c:pt>
                <c:pt idx="130">
                  <c:v>29037</c:v>
                </c:pt>
                <c:pt idx="131">
                  <c:v>29129</c:v>
                </c:pt>
                <c:pt idx="132">
                  <c:v>29221</c:v>
                </c:pt>
                <c:pt idx="133">
                  <c:v>29312</c:v>
                </c:pt>
                <c:pt idx="134">
                  <c:v>29403</c:v>
                </c:pt>
                <c:pt idx="135">
                  <c:v>29495</c:v>
                </c:pt>
                <c:pt idx="136">
                  <c:v>29587</c:v>
                </c:pt>
                <c:pt idx="137">
                  <c:v>29677</c:v>
                </c:pt>
                <c:pt idx="138">
                  <c:v>29768</c:v>
                </c:pt>
                <c:pt idx="139">
                  <c:v>29860</c:v>
                </c:pt>
                <c:pt idx="140">
                  <c:v>29952</c:v>
                </c:pt>
                <c:pt idx="141">
                  <c:v>30042</c:v>
                </c:pt>
                <c:pt idx="142">
                  <c:v>30133</c:v>
                </c:pt>
                <c:pt idx="143">
                  <c:v>30225</c:v>
                </c:pt>
                <c:pt idx="144">
                  <c:v>30317</c:v>
                </c:pt>
                <c:pt idx="145">
                  <c:v>30407</c:v>
                </c:pt>
                <c:pt idx="146">
                  <c:v>30498</c:v>
                </c:pt>
                <c:pt idx="147">
                  <c:v>30590</c:v>
                </c:pt>
                <c:pt idx="148">
                  <c:v>30682</c:v>
                </c:pt>
                <c:pt idx="149">
                  <c:v>30773</c:v>
                </c:pt>
                <c:pt idx="150">
                  <c:v>30864</c:v>
                </c:pt>
                <c:pt idx="151">
                  <c:v>30956</c:v>
                </c:pt>
                <c:pt idx="152">
                  <c:v>31048</c:v>
                </c:pt>
                <c:pt idx="153">
                  <c:v>31138</c:v>
                </c:pt>
                <c:pt idx="154">
                  <c:v>31229</c:v>
                </c:pt>
                <c:pt idx="155">
                  <c:v>31321</c:v>
                </c:pt>
                <c:pt idx="156">
                  <c:v>31413</c:v>
                </c:pt>
                <c:pt idx="157">
                  <c:v>31503</c:v>
                </c:pt>
                <c:pt idx="158">
                  <c:v>31594</c:v>
                </c:pt>
                <c:pt idx="159">
                  <c:v>31686</c:v>
                </c:pt>
                <c:pt idx="160">
                  <c:v>31778</c:v>
                </c:pt>
                <c:pt idx="161">
                  <c:v>31868</c:v>
                </c:pt>
                <c:pt idx="162">
                  <c:v>31959</c:v>
                </c:pt>
                <c:pt idx="163">
                  <c:v>32051</c:v>
                </c:pt>
                <c:pt idx="164">
                  <c:v>32143</c:v>
                </c:pt>
                <c:pt idx="165">
                  <c:v>32234</c:v>
                </c:pt>
                <c:pt idx="166">
                  <c:v>32325</c:v>
                </c:pt>
                <c:pt idx="167">
                  <c:v>32417</c:v>
                </c:pt>
                <c:pt idx="168">
                  <c:v>32509</c:v>
                </c:pt>
                <c:pt idx="169">
                  <c:v>32599</c:v>
                </c:pt>
                <c:pt idx="170">
                  <c:v>32690</c:v>
                </c:pt>
                <c:pt idx="171">
                  <c:v>32782</c:v>
                </c:pt>
                <c:pt idx="172">
                  <c:v>32874</c:v>
                </c:pt>
                <c:pt idx="173">
                  <c:v>32964</c:v>
                </c:pt>
                <c:pt idx="174">
                  <c:v>33055</c:v>
                </c:pt>
                <c:pt idx="175">
                  <c:v>33147</c:v>
                </c:pt>
                <c:pt idx="176">
                  <c:v>33239</c:v>
                </c:pt>
                <c:pt idx="177">
                  <c:v>33329</c:v>
                </c:pt>
                <c:pt idx="178">
                  <c:v>33420</c:v>
                </c:pt>
                <c:pt idx="179">
                  <c:v>33512</c:v>
                </c:pt>
                <c:pt idx="180">
                  <c:v>33604</c:v>
                </c:pt>
                <c:pt idx="181">
                  <c:v>33695</c:v>
                </c:pt>
                <c:pt idx="182">
                  <c:v>33786</c:v>
                </c:pt>
                <c:pt idx="183">
                  <c:v>33878</c:v>
                </c:pt>
                <c:pt idx="184">
                  <c:v>33970</c:v>
                </c:pt>
                <c:pt idx="185">
                  <c:v>34060</c:v>
                </c:pt>
                <c:pt idx="186">
                  <c:v>34151</c:v>
                </c:pt>
                <c:pt idx="187">
                  <c:v>34243</c:v>
                </c:pt>
                <c:pt idx="188">
                  <c:v>34335</c:v>
                </c:pt>
                <c:pt idx="189">
                  <c:v>34425</c:v>
                </c:pt>
                <c:pt idx="190">
                  <c:v>34516</c:v>
                </c:pt>
                <c:pt idx="191">
                  <c:v>34608</c:v>
                </c:pt>
                <c:pt idx="192">
                  <c:v>34700</c:v>
                </c:pt>
                <c:pt idx="193">
                  <c:v>34790</c:v>
                </c:pt>
                <c:pt idx="194">
                  <c:v>34881</c:v>
                </c:pt>
                <c:pt idx="195">
                  <c:v>34973</c:v>
                </c:pt>
                <c:pt idx="196">
                  <c:v>35065</c:v>
                </c:pt>
                <c:pt idx="197">
                  <c:v>35156</c:v>
                </c:pt>
                <c:pt idx="198">
                  <c:v>35247</c:v>
                </c:pt>
                <c:pt idx="199">
                  <c:v>35339</c:v>
                </c:pt>
                <c:pt idx="200">
                  <c:v>35431</c:v>
                </c:pt>
                <c:pt idx="201">
                  <c:v>35521</c:v>
                </c:pt>
                <c:pt idx="202">
                  <c:v>35612</c:v>
                </c:pt>
                <c:pt idx="203">
                  <c:v>35704</c:v>
                </c:pt>
                <c:pt idx="204">
                  <c:v>35796</c:v>
                </c:pt>
                <c:pt idx="205">
                  <c:v>35886</c:v>
                </c:pt>
                <c:pt idx="206">
                  <c:v>35977</c:v>
                </c:pt>
                <c:pt idx="207">
                  <c:v>36069</c:v>
                </c:pt>
                <c:pt idx="208">
                  <c:v>36161</c:v>
                </c:pt>
                <c:pt idx="209">
                  <c:v>36251</c:v>
                </c:pt>
                <c:pt idx="210">
                  <c:v>36342</c:v>
                </c:pt>
                <c:pt idx="211">
                  <c:v>36434</c:v>
                </c:pt>
                <c:pt idx="212">
                  <c:v>36526</c:v>
                </c:pt>
                <c:pt idx="213">
                  <c:v>36617</c:v>
                </c:pt>
                <c:pt idx="214">
                  <c:v>36708</c:v>
                </c:pt>
                <c:pt idx="215">
                  <c:v>36800</c:v>
                </c:pt>
                <c:pt idx="216">
                  <c:v>36892</c:v>
                </c:pt>
                <c:pt idx="217">
                  <c:v>36982</c:v>
                </c:pt>
                <c:pt idx="218">
                  <c:v>37073</c:v>
                </c:pt>
                <c:pt idx="219">
                  <c:v>37165</c:v>
                </c:pt>
                <c:pt idx="220">
                  <c:v>37257</c:v>
                </c:pt>
                <c:pt idx="221">
                  <c:v>37347</c:v>
                </c:pt>
                <c:pt idx="222">
                  <c:v>37438</c:v>
                </c:pt>
                <c:pt idx="223">
                  <c:v>37530</c:v>
                </c:pt>
                <c:pt idx="224">
                  <c:v>37622</c:v>
                </c:pt>
                <c:pt idx="225">
                  <c:v>37712</c:v>
                </c:pt>
                <c:pt idx="226">
                  <c:v>37803</c:v>
                </c:pt>
                <c:pt idx="227">
                  <c:v>37895</c:v>
                </c:pt>
                <c:pt idx="228">
                  <c:v>37987</c:v>
                </c:pt>
                <c:pt idx="229">
                  <c:v>38078</c:v>
                </c:pt>
                <c:pt idx="230">
                  <c:v>38169</c:v>
                </c:pt>
                <c:pt idx="231">
                  <c:v>38261</c:v>
                </c:pt>
                <c:pt idx="232">
                  <c:v>38353</c:v>
                </c:pt>
                <c:pt idx="233">
                  <c:v>38443</c:v>
                </c:pt>
                <c:pt idx="234">
                  <c:v>38534</c:v>
                </c:pt>
                <c:pt idx="235">
                  <c:v>38626</c:v>
                </c:pt>
                <c:pt idx="236">
                  <c:v>38718</c:v>
                </c:pt>
                <c:pt idx="237">
                  <c:v>38808</c:v>
                </c:pt>
                <c:pt idx="238">
                  <c:v>38899</c:v>
                </c:pt>
                <c:pt idx="239">
                  <c:v>38991</c:v>
                </c:pt>
                <c:pt idx="240">
                  <c:v>39083</c:v>
                </c:pt>
                <c:pt idx="241">
                  <c:v>39173</c:v>
                </c:pt>
                <c:pt idx="242">
                  <c:v>39264</c:v>
                </c:pt>
                <c:pt idx="243">
                  <c:v>39356</c:v>
                </c:pt>
                <c:pt idx="244">
                  <c:v>39448</c:v>
                </c:pt>
                <c:pt idx="245">
                  <c:v>39539</c:v>
                </c:pt>
                <c:pt idx="246">
                  <c:v>39630</c:v>
                </c:pt>
                <c:pt idx="247">
                  <c:v>39722</c:v>
                </c:pt>
                <c:pt idx="248">
                  <c:v>39814</c:v>
                </c:pt>
                <c:pt idx="249">
                  <c:v>39904</c:v>
                </c:pt>
                <c:pt idx="250">
                  <c:v>39995</c:v>
                </c:pt>
                <c:pt idx="251">
                  <c:v>40087</c:v>
                </c:pt>
                <c:pt idx="252">
                  <c:v>40179</c:v>
                </c:pt>
                <c:pt idx="253">
                  <c:v>40269</c:v>
                </c:pt>
                <c:pt idx="254">
                  <c:v>40360</c:v>
                </c:pt>
                <c:pt idx="255">
                  <c:v>40452</c:v>
                </c:pt>
                <c:pt idx="256">
                  <c:v>40544</c:v>
                </c:pt>
                <c:pt idx="257">
                  <c:v>40634</c:v>
                </c:pt>
                <c:pt idx="258">
                  <c:v>40725</c:v>
                </c:pt>
                <c:pt idx="259">
                  <c:v>40817</c:v>
                </c:pt>
                <c:pt idx="260">
                  <c:v>40909</c:v>
                </c:pt>
                <c:pt idx="261">
                  <c:v>41000</c:v>
                </c:pt>
              </c:numCache>
            </c:numRef>
          </c:cat>
          <c:val>
            <c:numRef>
              <c:f>Sheet1!$I$8:$I$269</c:f>
              <c:numCache>
                <c:formatCode>0.0000</c:formatCode>
                <c:ptCount val="262"/>
                <c:pt idx="0">
                  <c:v>1731.5276568762361</c:v>
                </c:pt>
                <c:pt idx="1">
                  <c:v>1749.9906083366209</c:v>
                </c:pt>
                <c:pt idx="2">
                  <c:v>1768.6751558533542</c:v>
                </c:pt>
                <c:pt idx="3">
                  <c:v>1787.6206236140924</c:v>
                </c:pt>
                <c:pt idx="4">
                  <c:v>1806.8665510720155</c:v>
                </c:pt>
                <c:pt idx="5">
                  <c:v>1826.4577025094618</c:v>
                </c:pt>
                <c:pt idx="6">
                  <c:v>1846.4501689933659</c:v>
                </c:pt>
                <c:pt idx="7">
                  <c:v>1866.920656082943</c:v>
                </c:pt>
                <c:pt idx="8">
                  <c:v>1887.9611318646562</c:v>
                </c:pt>
                <c:pt idx="9">
                  <c:v>1909.6684116609729</c:v>
                </c:pt>
                <c:pt idx="10">
                  <c:v>1932.114032614415</c:v>
                </c:pt>
                <c:pt idx="11">
                  <c:v>1955.3243824326414</c:v>
                </c:pt>
                <c:pt idx="12">
                  <c:v>1979.277322954541</c:v>
                </c:pt>
                <c:pt idx="13">
                  <c:v>2003.8723944556082</c:v>
                </c:pt>
                <c:pt idx="14">
                  <c:v>2028.9606314684861</c:v>
                </c:pt>
                <c:pt idx="15">
                  <c:v>2054.3641343894765</c:v>
                </c:pt>
                <c:pt idx="16">
                  <c:v>2079.9081878155398</c:v>
                </c:pt>
                <c:pt idx="17">
                  <c:v>2105.4283695653253</c:v>
                </c:pt>
                <c:pt idx="18">
                  <c:v>2130.7719009903021</c:v>
                </c:pt>
                <c:pt idx="19">
                  <c:v>2155.8046160784666</c:v>
                </c:pt>
                <c:pt idx="20">
                  <c:v>2180.4232163627712</c:v>
                </c:pt>
                <c:pt idx="21">
                  <c:v>2204.5437551157247</c:v>
                </c:pt>
                <c:pt idx="22">
                  <c:v>2228.101239660245</c:v>
                </c:pt>
                <c:pt idx="23">
                  <c:v>2251.0369745066191</c:v>
                </c:pt>
                <c:pt idx="24">
                  <c:v>2273.2935148854799</c:v>
                </c:pt>
                <c:pt idx="25">
                  <c:v>2294.8468318750552</c:v>
                </c:pt>
                <c:pt idx="26">
                  <c:v>2315.7205804512064</c:v>
                </c:pt>
                <c:pt idx="27">
                  <c:v>2335.9854384518653</c:v>
                </c:pt>
                <c:pt idx="28">
                  <c:v>2355.7385703645814</c:v>
                </c:pt>
                <c:pt idx="29">
                  <c:v>2375.0677587956143</c:v>
                </c:pt>
                <c:pt idx="30">
                  <c:v>2394.0308560370145</c:v>
                </c:pt>
                <c:pt idx="31">
                  <c:v>2412.6438965130019</c:v>
                </c:pt>
                <c:pt idx="32">
                  <c:v>2430.8842756865852</c:v>
                </c:pt>
                <c:pt idx="33">
                  <c:v>2448.707750327836</c:v>
                </c:pt>
                <c:pt idx="34">
                  <c:v>2466.0799123174525</c:v>
                </c:pt>
                <c:pt idx="35">
                  <c:v>2482.9906929276344</c:v>
                </c:pt>
                <c:pt idx="36">
                  <c:v>2499.4649640146758</c:v>
                </c:pt>
                <c:pt idx="37">
                  <c:v>2515.5616819807587</c:v>
                </c:pt>
                <c:pt idx="38">
                  <c:v>2531.3571492221718</c:v>
                </c:pt>
                <c:pt idx="39">
                  <c:v>2546.9476815588705</c:v>
                </c:pt>
                <c:pt idx="40">
                  <c:v>2562.4380232960661</c:v>
                </c:pt>
                <c:pt idx="41">
                  <c:v>2577.9576756922866</c:v>
                </c:pt>
                <c:pt idx="42">
                  <c:v>2593.6616082373566</c:v>
                </c:pt>
                <c:pt idx="43">
                  <c:v>2609.7172500920092</c:v>
                </c:pt>
                <c:pt idx="44">
                  <c:v>2626.3106516326052</c:v>
                </c:pt>
                <c:pt idx="45">
                  <c:v>2643.6195894509106</c:v>
                </c:pt>
                <c:pt idx="46">
                  <c:v>2661.7573547831612</c:v>
                </c:pt>
                <c:pt idx="47">
                  <c:v>2680.7700641701467</c:v>
                </c:pt>
                <c:pt idx="48">
                  <c:v>2700.6619456609337</c:v>
                </c:pt>
                <c:pt idx="49">
                  <c:v>2721.4208331096684</c:v>
                </c:pt>
                <c:pt idx="50">
                  <c:v>2743.0391432247861</c:v>
                </c:pt>
                <c:pt idx="51">
                  <c:v>2765.5438770372862</c:v>
                </c:pt>
                <c:pt idx="52">
                  <c:v>2788.9821612029964</c:v>
                </c:pt>
                <c:pt idx="53">
                  <c:v>2813.4139080472746</c:v>
                </c:pt>
                <c:pt idx="54">
                  <c:v>2838.9368737976097</c:v>
                </c:pt>
                <c:pt idx="55">
                  <c:v>2865.6644920051117</c:v>
                </c:pt>
                <c:pt idx="56">
                  <c:v>2893.7134019560544</c:v>
                </c:pt>
                <c:pt idx="57">
                  <c:v>2923.1631027804929</c:v>
                </c:pt>
                <c:pt idx="58">
                  <c:v>2954.0472003554751</c:v>
                </c:pt>
                <c:pt idx="59">
                  <c:v>2986.3666862547007</c:v>
                </c:pt>
                <c:pt idx="60">
                  <c:v>3020.0984234859611</c:v>
                </c:pt>
                <c:pt idx="61">
                  <c:v>3055.2113448917212</c:v>
                </c:pt>
                <c:pt idx="62">
                  <c:v>3091.6784809480637</c:v>
                </c:pt>
                <c:pt idx="63">
                  <c:v>3129.4758895226246</c:v>
                </c:pt>
                <c:pt idx="64">
                  <c:v>3168.5774286135361</c:v>
                </c:pt>
                <c:pt idx="65">
                  <c:v>3208.9349908249842</c:v>
                </c:pt>
                <c:pt idx="66">
                  <c:v>3250.4781399064514</c:v>
                </c:pt>
                <c:pt idx="67">
                  <c:v>3293.1121179962383</c:v>
                </c:pt>
                <c:pt idx="68">
                  <c:v>3336.7282943655086</c:v>
                </c:pt>
                <c:pt idx="69">
                  <c:v>3381.1916958966763</c:v>
                </c:pt>
                <c:pt idx="70">
                  <c:v>3426.358655728734</c:v>
                </c:pt>
                <c:pt idx="71">
                  <c:v>3472.0724502084113</c:v>
                </c:pt>
                <c:pt idx="72">
                  <c:v>3518.1631566524779</c:v>
                </c:pt>
                <c:pt idx="73">
                  <c:v>3564.423792083955</c:v>
                </c:pt>
                <c:pt idx="74">
                  <c:v>3610.6334145578362</c:v>
                </c:pt>
                <c:pt idx="75">
                  <c:v>3656.5577967055101</c:v>
                </c:pt>
                <c:pt idx="76">
                  <c:v>3701.9661048105922</c:v>
                </c:pt>
                <c:pt idx="77">
                  <c:v>3746.6582360129064</c:v>
                </c:pt>
                <c:pt idx="78">
                  <c:v>3790.4958547501528</c:v>
                </c:pt>
                <c:pt idx="79">
                  <c:v>3833.3859630689167</c:v>
                </c:pt>
                <c:pt idx="80">
                  <c:v>3875.2715832215122</c:v>
                </c:pt>
                <c:pt idx="81">
                  <c:v>3916.1261661576646</c:v>
                </c:pt>
                <c:pt idx="82">
                  <c:v>3955.9500650929958</c:v>
                </c:pt>
                <c:pt idx="83">
                  <c:v>3994.7461363556267</c:v>
                </c:pt>
                <c:pt idx="84">
                  <c:v>4032.5142591710282</c:v>
                </c:pt>
                <c:pt idx="85">
                  <c:v>4069.2455386312668</c:v>
                </c:pt>
                <c:pt idx="86">
                  <c:v>4104.9499327587855</c:v>
                </c:pt>
                <c:pt idx="87">
                  <c:v>4139.6771054067121</c:v>
                </c:pt>
                <c:pt idx="88">
                  <c:v>4173.5128582904135</c:v>
                </c:pt>
                <c:pt idx="89">
                  <c:v>4206.5694860764934</c:v>
                </c:pt>
                <c:pt idx="90">
                  <c:v>4239.0062911520517</c:v>
                </c:pt>
                <c:pt idx="91">
                  <c:v>4271.0176296855543</c:v>
                </c:pt>
                <c:pt idx="92">
                  <c:v>4302.8300787284516</c:v>
                </c:pt>
                <c:pt idx="93">
                  <c:v>4334.6700954638309</c:v>
                </c:pt>
                <c:pt idx="94">
                  <c:v>4366.7391555901195</c:v>
                </c:pt>
                <c:pt idx="95">
                  <c:v>4399.1974123269383</c:v>
                </c:pt>
                <c:pt idx="96">
                  <c:v>4432.1661883745692</c:v>
                </c:pt>
                <c:pt idx="97">
                  <c:v>4465.6760593602394</c:v>
                </c:pt>
                <c:pt idx="98">
                  <c:v>4499.7189155386586</c:v>
                </c:pt>
                <c:pt idx="99">
                  <c:v>4534.2411642480347</c:v>
                </c:pt>
                <c:pt idx="100">
                  <c:v>4569.1429999704451</c:v>
                </c:pt>
                <c:pt idx="101">
                  <c:v>4604.2626157017157</c:v>
                </c:pt>
                <c:pt idx="102">
                  <c:v>4639.4030091012237</c:v>
                </c:pt>
                <c:pt idx="103">
                  <c:v>4674.3768791042094</c:v>
                </c:pt>
                <c:pt idx="104">
                  <c:v>4709.0129614027201</c:v>
                </c:pt>
                <c:pt idx="105">
                  <c:v>4743.1830976295923</c:v>
                </c:pt>
                <c:pt idx="106">
                  <c:v>4776.8574418595854</c:v>
                </c:pt>
                <c:pt idx="107">
                  <c:v>4810.12098273638</c:v>
                </c:pt>
                <c:pt idx="108">
                  <c:v>4843.1398891948029</c:v>
                </c:pt>
                <c:pt idx="109">
                  <c:v>4876.1718463036723</c:v>
                </c:pt>
                <c:pt idx="110">
                  <c:v>4909.5209299759099</c:v>
                </c:pt>
                <c:pt idx="111">
                  <c:v>4943.5259662727167</c:v>
                </c:pt>
                <c:pt idx="112">
                  <c:v>4978.5096538911894</c:v>
                </c:pt>
                <c:pt idx="113">
                  <c:v>5014.7441900264403</c:v>
                </c:pt>
                <c:pt idx="114">
                  <c:v>5052.3888411570142</c:v>
                </c:pt>
                <c:pt idx="115">
                  <c:v>5091.4871076014188</c:v>
                </c:pt>
                <c:pt idx="116">
                  <c:v>5131.9919040610612</c:v>
                </c:pt>
                <c:pt idx="117">
                  <c:v>5173.7789571243065</c:v>
                </c:pt>
                <c:pt idx="118">
                  <c:v>5216.6908904976044</c:v>
                </c:pt>
                <c:pt idx="119">
                  <c:v>5260.5336632156614</c:v>
                </c:pt>
                <c:pt idx="120">
                  <c:v>5305.0637003642905</c:v>
                </c:pt>
                <c:pt idx="121">
                  <c:v>5349.9819540712842</c:v>
                </c:pt>
                <c:pt idx="122">
                  <c:v>5394.9421363689507</c:v>
                </c:pt>
                <c:pt idx="123">
                  <c:v>5439.5873046125726</c:v>
                </c:pt>
                <c:pt idx="124">
                  <c:v>5483.5820608776485</c:v>
                </c:pt>
                <c:pt idx="125">
                  <c:v>5526.5849574791609</c:v>
                </c:pt>
                <c:pt idx="126">
                  <c:v>5568.2329922491263</c:v>
                </c:pt>
                <c:pt idx="127">
                  <c:v>5608.2497746203308</c:v>
                </c:pt>
                <c:pt idx="128">
                  <c:v>5646.457703903021</c:v>
                </c:pt>
                <c:pt idx="129">
                  <c:v>5682.8034027391077</c:v>
                </c:pt>
                <c:pt idx="130">
                  <c:v>5717.3437689097645</c:v>
                </c:pt>
                <c:pt idx="131">
                  <c:v>5750.2294707068304</c:v>
                </c:pt>
                <c:pt idx="132">
                  <c:v>5781.7111445091332</c:v>
                </c:pt>
                <c:pt idx="133">
                  <c:v>5812.1305704002898</c:v>
                </c:pt>
                <c:pt idx="134">
                  <c:v>5841.9139891050127</c:v>
                </c:pt>
                <c:pt idx="135">
                  <c:v>5871.4782217935599</c:v>
                </c:pt>
                <c:pt idx="136">
                  <c:v>5901.2041960209099</c:v>
                </c:pt>
                <c:pt idx="137">
                  <c:v>5931.4849904712046</c:v>
                </c:pt>
                <c:pt idx="138">
                  <c:v>5962.7840411835514</c:v>
                </c:pt>
                <c:pt idx="139">
                  <c:v>5995.5881439373861</c:v>
                </c:pt>
                <c:pt idx="140">
                  <c:v>6030.4344877654485</c:v>
                </c:pt>
                <c:pt idx="141">
                  <c:v>6067.8449769570898</c:v>
                </c:pt>
                <c:pt idx="142">
                  <c:v>6108.2419804686442</c:v>
                </c:pt>
                <c:pt idx="143">
                  <c:v>6151.9436000057594</c:v>
                </c:pt>
                <c:pt idx="144">
                  <c:v>6199.1206194051992</c:v>
                </c:pt>
                <c:pt idx="145">
                  <c:v>6249.7668114977241</c:v>
                </c:pt>
                <c:pt idx="146">
                  <c:v>6303.7102272185757</c:v>
                </c:pt>
                <c:pt idx="147">
                  <c:v>6360.661300431876</c:v>
                </c:pt>
                <c:pt idx="148">
                  <c:v>6420.2502723122179</c:v>
                </c:pt>
                <c:pt idx="149">
                  <c:v>6482.0686747713717</c:v>
                </c:pt>
                <c:pt idx="150">
                  <c:v>6545.7069202279599</c:v>
                </c:pt>
                <c:pt idx="151">
                  <c:v>6610.7847132548195</c:v>
                </c:pt>
                <c:pt idx="152">
                  <c:v>6676.9518195477094</c:v>
                </c:pt>
                <c:pt idx="153">
                  <c:v>6743.8820668793414</c:v>
                </c:pt>
                <c:pt idx="154">
                  <c:v>6811.2723108926002</c:v>
                </c:pt>
                <c:pt idx="155">
                  <c:v>6878.8372959153085</c:v>
                </c:pt>
                <c:pt idx="156">
                  <c:v>6946.3351312600034</c:v>
                </c:pt>
                <c:pt idx="157">
                  <c:v>7013.5598329102477</c:v>
                </c:pt>
                <c:pt idx="158">
                  <c:v>7080.3426614864647</c:v>
                </c:pt>
                <c:pt idx="159">
                  <c:v>7146.529221024748</c:v>
                </c:pt>
                <c:pt idx="160">
                  <c:v>7211.981020184553</c:v>
                </c:pt>
                <c:pt idx="161">
                  <c:v>7276.5561692438932</c:v>
                </c:pt>
                <c:pt idx="162">
                  <c:v>7340.0930751014148</c:v>
                </c:pt>
                <c:pt idx="163">
                  <c:v>7402.4176207236696</c:v>
                </c:pt>
                <c:pt idx="164">
                  <c:v>7463.3427837447589</c:v>
                </c:pt>
                <c:pt idx="165">
                  <c:v>7522.7086168774358</c:v>
                </c:pt>
                <c:pt idx="166">
                  <c:v>7580.36937273904</c:v>
                </c:pt>
                <c:pt idx="167">
                  <c:v>7636.2175391576866</c:v>
                </c:pt>
                <c:pt idx="168">
                  <c:v>7690.1736316047054</c:v>
                </c:pt>
                <c:pt idx="169">
                  <c:v>7742.2160256930129</c:v>
                </c:pt>
                <c:pt idx="170">
                  <c:v>7792.3941517620324</c:v>
                </c:pt>
                <c:pt idx="171">
                  <c:v>7840.8341369539421</c:v>
                </c:pt>
                <c:pt idx="172">
                  <c:v>7887.7478940432675</c:v>
                </c:pt>
                <c:pt idx="173">
                  <c:v>7933.4152198032916</c:v>
                </c:pt>
                <c:pt idx="174">
                  <c:v>7978.2071548861304</c:v>
                </c:pt>
                <c:pt idx="175">
                  <c:v>8022.5788376458077</c:v>
                </c:pt>
                <c:pt idx="176">
                  <c:v>8067.042791432068</c:v>
                </c:pt>
                <c:pt idx="177">
                  <c:v>8112.0973555733808</c:v>
                </c:pt>
                <c:pt idx="178">
                  <c:v>8158.1732854038337</c:v>
                </c:pt>
                <c:pt idx="179">
                  <c:v>8205.6379068343122</c:v>
                </c:pt>
                <c:pt idx="180">
                  <c:v>8254.7860468658928</c:v>
                </c:pt>
                <c:pt idx="181">
                  <c:v>8305.828419641588</c:v>
                </c:pt>
                <c:pt idx="182">
                  <c:v>8358.9151676884157</c:v>
                </c:pt>
                <c:pt idx="183">
                  <c:v>8414.1573086939443</c:v>
                </c:pt>
                <c:pt idx="184">
                  <c:v>8471.6462104613111</c:v>
                </c:pt>
                <c:pt idx="185">
                  <c:v>8531.473661356913</c:v>
                </c:pt>
                <c:pt idx="186">
                  <c:v>8593.7052812573293</c:v>
                </c:pt>
                <c:pt idx="187">
                  <c:v>8658.3760360363103</c:v>
                </c:pt>
                <c:pt idx="188">
                  <c:v>8725.4780415249515</c:v>
                </c:pt>
                <c:pt idx="189">
                  <c:v>8794.9897421815895</c:v>
                </c:pt>
                <c:pt idx="190">
                  <c:v>8866.8861627663846</c:v>
                </c:pt>
                <c:pt idx="191">
                  <c:v>8941.1702283200266</c:v>
                </c:pt>
                <c:pt idx="192">
                  <c:v>9017.8641129937587</c:v>
                </c:pt>
                <c:pt idx="193">
                  <c:v>9097.0253587784882</c:v>
                </c:pt>
                <c:pt idx="194">
                  <c:v>9178.7134815328791</c:v>
                </c:pt>
                <c:pt idx="195">
                  <c:v>9262.9518831259211</c:v>
                </c:pt>
                <c:pt idx="196">
                  <c:v>9349.7227695535476</c:v>
                </c:pt>
                <c:pt idx="197">
                  <c:v>9438.9521856560386</c:v>
                </c:pt>
                <c:pt idx="198">
                  <c:v>9530.4923354936236</c:v>
                </c:pt>
                <c:pt idx="199">
                  <c:v>9624.1637668024523</c:v>
                </c:pt>
                <c:pt idx="200">
                  <c:v>9719.7476797007293</c:v>
                </c:pt>
                <c:pt idx="201">
                  <c:v>9816.9904891815295</c:v>
                </c:pt>
                <c:pt idx="202">
                  <c:v>9915.5883046221334</c:v>
                </c:pt>
                <c:pt idx="203">
                  <c:v>10015.2143178192</c:v>
                </c:pt>
                <c:pt idx="204">
                  <c:v>10115.533564780097</c:v>
                </c:pt>
                <c:pt idx="205">
                  <c:v>10216.18784262693</c:v>
                </c:pt>
                <c:pt idx="206">
                  <c:v>10316.791443294536</c:v>
                </c:pt>
                <c:pt idx="207">
                  <c:v>10416.924298986467</c:v>
                </c:pt>
                <c:pt idx="208">
                  <c:v>10516.15290759002</c:v>
                </c:pt>
                <c:pt idx="209">
                  <c:v>10614.080464211655</c:v>
                </c:pt>
                <c:pt idx="210">
                  <c:v>10710.345569525511</c:v>
                </c:pt>
                <c:pt idx="211">
                  <c:v>10804.614896971258</c:v>
                </c:pt>
                <c:pt idx="212">
                  <c:v>10896.610041687505</c:v>
                </c:pt>
                <c:pt idx="213">
                  <c:v>10986.17277666018</c:v>
                </c:pt>
                <c:pt idx="214">
                  <c:v>11073.23001373333</c:v>
                </c:pt>
                <c:pt idx="215">
                  <c:v>11157.875017043063</c:v>
                </c:pt>
                <c:pt idx="216">
                  <c:v>11240.324046645766</c:v>
                </c:pt>
                <c:pt idx="217">
                  <c:v>11320.908168260943</c:v>
                </c:pt>
                <c:pt idx="218">
                  <c:v>11400.000562438918</c:v>
                </c:pt>
                <c:pt idx="219">
                  <c:v>11478.012577023977</c:v>
                </c:pt>
                <c:pt idx="220">
                  <c:v>11555.323937365129</c:v>
                </c:pt>
                <c:pt idx="221">
                  <c:v>11632.25672868157</c:v>
                </c:pt>
                <c:pt idx="222">
                  <c:v>11709.086055073753</c:v>
                </c:pt>
                <c:pt idx="223">
                  <c:v>11786.028334905945</c:v>
                </c:pt>
                <c:pt idx="224">
                  <c:v>11863.227856627527</c:v>
                </c:pt>
                <c:pt idx="225">
                  <c:v>11940.70796503199</c:v>
                </c:pt>
                <c:pt idx="226">
                  <c:v>12018.349228026254</c:v>
                </c:pt>
                <c:pt idx="227">
                  <c:v>12095.899360420492</c:v>
                </c:pt>
                <c:pt idx="228">
                  <c:v>12173.043967638818</c:v>
                </c:pt>
                <c:pt idx="229">
                  <c:v>12249.424530188246</c:v>
                </c:pt>
                <c:pt idx="230">
                  <c:v>12324.639038050036</c:v>
                </c:pt>
                <c:pt idx="231">
                  <c:v>12398.242473237113</c:v>
                </c:pt>
                <c:pt idx="232">
                  <c:v>12469.756377298485</c:v>
                </c:pt>
                <c:pt idx="233">
                  <c:v>12538.686017395199</c:v>
                </c:pt>
                <c:pt idx="234">
                  <c:v>12604.556632117385</c:v>
                </c:pt>
                <c:pt idx="235">
                  <c:v>12666.906740920213</c:v>
                </c:pt>
                <c:pt idx="236">
                  <c:v>12725.311026175508</c:v>
                </c:pt>
                <c:pt idx="237">
                  <c:v>12779.384038437063</c:v>
                </c:pt>
                <c:pt idx="238">
                  <c:v>12828.84605812669</c:v>
                </c:pt>
                <c:pt idx="239">
                  <c:v>12873.524668402559</c:v>
                </c:pt>
                <c:pt idx="240">
                  <c:v>12913.327197232777</c:v>
                </c:pt>
                <c:pt idx="241">
                  <c:v>12948.268954773061</c:v>
                </c:pt>
                <c:pt idx="242">
                  <c:v>12978.460637533421</c:v>
                </c:pt>
                <c:pt idx="243">
                  <c:v>13004.159904729284</c:v>
                </c:pt>
                <c:pt idx="244">
                  <c:v>13025.812317869006</c:v>
                </c:pt>
                <c:pt idx="245">
                  <c:v>13044.06997629027</c:v>
                </c:pt>
                <c:pt idx="246">
                  <c:v>13059.741410114288</c:v>
                </c:pt>
                <c:pt idx="247">
                  <c:v>13073.806229674559</c:v>
                </c:pt>
                <c:pt idx="248">
                  <c:v>13087.328467653757</c:v>
                </c:pt>
                <c:pt idx="249">
                  <c:v>13101.256751580902</c:v>
                </c:pt>
                <c:pt idx="250">
                  <c:v>13116.304614558203</c:v>
                </c:pt>
                <c:pt idx="251">
                  <c:v>13132.934384619999</c:v>
                </c:pt>
                <c:pt idx="252">
                  <c:v>13151.376241754127</c:v>
                </c:pt>
                <c:pt idx="253">
                  <c:v>13171.697806218453</c:v>
                </c:pt>
                <c:pt idx="254">
                  <c:v>13193.839085738251</c:v>
                </c:pt>
                <c:pt idx="255">
                  <c:v>13217.644452535818</c:v>
                </c:pt>
                <c:pt idx="256">
                  <c:v>13242.900898190936</c:v>
                </c:pt>
                <c:pt idx="257">
                  <c:v>13269.371352828339</c:v>
                </c:pt>
                <c:pt idx="258">
                  <c:v>13296.780001121724</c:v>
                </c:pt>
                <c:pt idx="259">
                  <c:v>13324.846007143573</c:v>
                </c:pt>
                <c:pt idx="260">
                  <c:v>13353.292602493302</c:v>
                </c:pt>
                <c:pt idx="261">
                  <c:v>13381.913271873476</c:v>
                </c:pt>
              </c:numCache>
            </c:numRef>
          </c:val>
        </c:ser>
        <c:marker val="1"/>
        <c:axId val="121252864"/>
        <c:axId val="121287424"/>
      </c:lineChart>
      <c:dateAx>
        <c:axId val="121252864"/>
        <c:scaling>
          <c:orientation val="minMax"/>
          <c:max val="41000"/>
          <c:min val="18264"/>
        </c:scaling>
        <c:axPos val="b"/>
        <c:numFmt formatCode="[$-409]mmm\-yy;@" sourceLinked="0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1287424"/>
        <c:crosses val="autoZero"/>
        <c:auto val="1"/>
        <c:lblOffset val="100"/>
        <c:majorUnit val="10"/>
        <c:majorTimeUnit val="years"/>
      </c:dateAx>
      <c:valAx>
        <c:axId val="121287424"/>
        <c:scaling>
          <c:orientation val="minMax"/>
          <c:max val="15000"/>
          <c:min val="2000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bil 2000 USD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31115879828326337"/>
            </c:manualLayout>
          </c:layout>
          <c:spPr>
            <a:noFill/>
            <a:ln w="25327">
              <a:noFill/>
            </a:ln>
          </c:spPr>
        </c:title>
        <c:numFmt formatCode="0" sourceLinked="0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1252864"/>
        <c:crosses val="autoZero"/>
        <c:crossBetween val="between"/>
      </c:valAx>
      <c:spPr>
        <a:noFill/>
        <a:ln w="12663">
          <a:noFill/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+mj-lt"/>
          <a:ea typeface="Times New Roman"/>
          <a:cs typeface="Times New Roman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0.09575</cdr:y>
    </cdr:from>
    <cdr:to>
      <cdr:x>0.956</cdr:x>
      <cdr:y>0.184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95078" y="476986"/>
          <a:ext cx="1873244" cy="43962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</cdr:y>
    </cdr:from>
    <cdr:to>
      <cdr:x>0.8385</cdr:x>
      <cdr:y>0.6375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66545" y="2739866"/>
          <a:ext cx="1873244" cy="4358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0.79675</cdr:y>
    </cdr:from>
    <cdr:to>
      <cdr:x>0.957</cdr:x>
      <cdr:y>0.88425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95078" y="3969070"/>
          <a:ext cx="1881998" cy="4358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0.8245</cdr:x>
      <cdr:y>0.4335</cdr:y>
    </cdr:from>
    <cdr:to>
      <cdr:x>0.974</cdr:x>
      <cdr:y>0.521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17240" y="2159513"/>
          <a:ext cx="1308645" cy="4358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0.664</cdr:y>
    </cdr:from>
    <cdr:to>
      <cdr:x>0.757</cdr:x>
      <cdr:y>0.7515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98041" y="3307766"/>
          <a:ext cx="1328340" cy="4358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75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 dirty="0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 dirty="0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 dirty="0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 dirty="0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0.48071</cdr:x>
      <cdr:y>0.53476</cdr:y>
    </cdr:from>
    <cdr:to>
      <cdr:x>0.59182</cdr:x>
      <cdr:y>0.71329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956050" y="2738869"/>
          <a:ext cx="914391" cy="9143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China</a:t>
          </a:r>
          <a:endParaRPr lang="en-US" sz="16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 dirty="0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 dirty="0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 dirty="0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 dirty="0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0.37423</cdr:x>
      <cdr:y>0.3568</cdr:y>
    </cdr:from>
    <cdr:to>
      <cdr:x>0.46605</cdr:x>
      <cdr:y>0.41414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079750" y="1778000"/>
          <a:ext cx="755650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India</a:t>
          </a:r>
          <a:endParaRPr lang="en-US" sz="16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0.63964</cdr:x>
      <cdr:y>0.23188</cdr:y>
    </cdr:from>
    <cdr:to>
      <cdr:x>0.96396</cdr:x>
      <cdr:y>0.31884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410200" y="1219200"/>
          <a:ext cx="2743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/>
            <a:t>a</a:t>
          </a:r>
          <a:r>
            <a:rPr lang="en-US" sz="1600" b="1" dirty="0" smtClean="0"/>
            <a:t>vg. 1950q1-2012q2 = 3.2%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0.77477</cdr:x>
      <cdr:y>0.28986</cdr:y>
    </cdr:from>
    <cdr:to>
      <cdr:x>0.90991</cdr:x>
      <cdr:y>0.47826</cdr:y>
    </cdr:to>
    <cdr:sp macro="" textlink="">
      <cdr:nvSpPr>
        <cdr:cNvPr id="4" name="Straight Arrow Connector 3"/>
        <cdr:cNvSpPr/>
      </cdr:nvSpPr>
      <cdr:spPr>
        <a:xfrm xmlns:a="http://schemas.openxmlformats.org/drawingml/2006/main">
          <a:off x="6553200" y="1524000"/>
          <a:ext cx="1143000" cy="9906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5" tIns="46473" rIns="92945" bIns="46473" numCol="1" anchor="t" anchorCtr="0" compatLnSpc="1">
            <a:prstTxWarp prst="textNoShape">
              <a:avLst/>
            </a:prstTxWarp>
          </a:bodyPr>
          <a:lstStyle>
            <a:lvl1pPr defTabSz="929623">
              <a:defRPr sz="1300"/>
            </a:lvl1pPr>
          </a:lstStyle>
          <a:p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348" y="1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5" tIns="46473" rIns="92945" bIns="46473" numCol="1" anchor="t" anchorCtr="0" compatLnSpc="1">
            <a:prstTxWarp prst="textNoShape">
              <a:avLst/>
            </a:prstTxWarp>
          </a:bodyPr>
          <a:lstStyle>
            <a:lvl1pPr algn="r" defTabSz="929623">
              <a:defRPr sz="1300"/>
            </a:lvl1pPr>
          </a:lstStyle>
          <a:p>
            <a:endParaRPr 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8596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5" tIns="46473" rIns="92945" bIns="46473" numCol="1" anchor="b" anchorCtr="0" compatLnSpc="1">
            <a:prstTxWarp prst="textNoShape">
              <a:avLst/>
            </a:prstTxWarp>
          </a:bodyPr>
          <a:lstStyle>
            <a:lvl1pPr defTabSz="929623">
              <a:defRPr sz="1300"/>
            </a:lvl1pPr>
          </a:lstStyle>
          <a:p>
            <a:endParaRPr lang="en-US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348" y="8818596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5" tIns="46473" rIns="92945" bIns="46473" numCol="1" anchor="b" anchorCtr="0" compatLnSpc="1">
            <a:prstTxWarp prst="textNoShape">
              <a:avLst/>
            </a:prstTxWarp>
          </a:bodyPr>
          <a:lstStyle>
            <a:lvl1pPr algn="r" defTabSz="929623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5" tIns="46473" rIns="92945" bIns="46473" numCol="1" anchor="t" anchorCtr="0" compatLnSpc="1">
            <a:prstTxWarp prst="textNoShape">
              <a:avLst/>
            </a:prstTxWarp>
          </a:bodyPr>
          <a:lstStyle>
            <a:lvl1pPr defTabSz="929623">
              <a:defRPr sz="1300"/>
            </a:lvl1pPr>
          </a:lstStyle>
          <a:p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348" y="1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5" tIns="46473" rIns="92945" bIns="46473" numCol="1" anchor="t" anchorCtr="0" compatLnSpc="1">
            <a:prstTxWarp prst="textNoShape">
              <a:avLst/>
            </a:prstTxWarp>
          </a:bodyPr>
          <a:lstStyle>
            <a:lvl1pPr algn="r" defTabSz="929623">
              <a:defRPr sz="1300"/>
            </a:lvl1pPr>
          </a:lstStyle>
          <a:p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805" y="4410067"/>
            <a:ext cx="5587394" cy="417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5" tIns="46473" rIns="92945" bIns="464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8596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5" tIns="46473" rIns="92945" bIns="46473" numCol="1" anchor="b" anchorCtr="0" compatLnSpc="1">
            <a:prstTxWarp prst="textNoShape">
              <a:avLst/>
            </a:prstTxWarp>
          </a:bodyPr>
          <a:lstStyle>
            <a:lvl1pPr defTabSz="929623">
              <a:defRPr sz="1300"/>
            </a:lvl1pPr>
          </a:lstStyle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348" y="8818596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45" tIns="46473" rIns="92945" bIns="46473" numCol="1" anchor="b" anchorCtr="0" compatLnSpc="1">
            <a:prstTxWarp prst="textNoShape">
              <a:avLst/>
            </a:prstTxWarp>
          </a:bodyPr>
          <a:lstStyle>
            <a:lvl1pPr algn="r" defTabSz="929623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6FBDD0-B183-4347-BEA4-74CC22DC9880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D0ED8C1-DA6A-4DA8-A5B6-75A4F371D240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Arg&lt;13, Ger&gt;14,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A6BA16-816C-48B6-9C61-77EC10F72394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D08A5A3-E5EE-4FB9-8EDD-92C123B5761D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1454A6-60EE-4D1A-8E8F-40F44A09C2A3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China, Mexico, Japan, Canada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D15964-AECE-410E-A507-FEB71D942016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China, Mexico, Japan, Canada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Why has Japan fallen so much?  Why might they trade fewer cars now?  Is this a bad thing?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5596D3-7E07-4D78-8E8C-0A1FF9F172BF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China, Mexico, Japan, Canada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Why has Japan fallen so much?  Why might they trade fewer cars now?  Is this a bad thing?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13A94C8-3B6C-4683-99D1-9CC60DA08A7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22F45B-2BE8-40F8-BE37-80D41DD4A2C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956348" y="8818596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5" tIns="46473" rIns="92945" bIns="46473" anchor="b"/>
          <a:lstStyle/>
          <a:p>
            <a:pPr algn="r" defTabSz="929623"/>
            <a:fld id="{3DFC4405-4E0A-4CF2-A4DC-EF807B797F54}" type="slidenum">
              <a:rPr lang="en-US" sz="1300"/>
              <a:pPr algn="r" defTabSz="929623"/>
              <a:t>28</a:t>
            </a:fld>
            <a:endParaRPr lang="en-US" sz="1300" dirty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426956-C48C-422E-8B83-0E24522978F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45C1EB-062F-4828-903A-0112293307E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45C1EB-062F-4828-903A-0112293307EC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45C1EB-062F-4828-903A-0112293307EC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06E228-968E-4D0A-90BB-6A13EC9D4803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2759CD6-513C-4C00-8BDE-AC5CAD08FB6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956348" y="8818596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5" tIns="46473" rIns="92945" bIns="46473" anchor="b"/>
          <a:lstStyle/>
          <a:p>
            <a:pPr algn="r" defTabSz="929623"/>
            <a:fld id="{061A25AD-6C79-4D56-90F1-A5F62C3D81DD}" type="slidenum">
              <a:rPr lang="en-US" sz="1300"/>
              <a:pPr algn="r" defTabSz="929623"/>
              <a:t>39</a:t>
            </a:fld>
            <a:endParaRPr lang="en-US" sz="1300" dirty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956348" y="8818596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5" tIns="46473" rIns="92945" bIns="46473" anchor="b"/>
          <a:lstStyle/>
          <a:p>
            <a:pPr algn="r" defTabSz="929623"/>
            <a:fld id="{061A25AD-6C79-4D56-90F1-A5F62C3D81DD}" type="slidenum">
              <a:rPr lang="en-US" sz="1300"/>
              <a:pPr algn="r" defTabSz="929623"/>
              <a:t>40</a:t>
            </a:fld>
            <a:endParaRPr lang="en-US" sz="1300" dirty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6348" y="8818596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5" tIns="46473" rIns="92945" bIns="46473" anchor="b"/>
          <a:lstStyle/>
          <a:p>
            <a:pPr algn="r" defTabSz="929623"/>
            <a:fld id="{5891B4FF-582B-471D-BD15-56FB2ED423D9}" type="slidenum">
              <a:rPr lang="en-US" sz="1300"/>
              <a:pPr algn="r" defTabSz="929623"/>
              <a:t>41</a:t>
            </a:fld>
            <a:endParaRPr lang="en-US" sz="1300" dirty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EDD8A8-B723-4866-9DC4-7CE74BAFDF00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B3B6B7-7E7C-4C88-92C4-79D954AB3FB1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4227E37-C262-4DCF-894F-6EB951EF97A4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B67D22-1FCD-490E-9DD7-9803E911922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E3B27DF-CDF7-45DF-8249-D15AA74E3216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44D5C9-35F6-4E66-9D16-C22DBA347686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1908B3-E6C4-4EC6-86E7-C8F484FA7BE0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1908B3-E6C4-4EC6-86E7-C8F484FA7BE0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BC25760-5C12-4F6F-A37B-68141C70E514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2763C7-AF4F-4B6F-88BF-CB68624A35AE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AABBC26-7B68-45EE-864A-C53FF1A29146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NIPA Table 2.1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5D397-FE3F-4513-86AE-265FC8271041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956348" y="8818596"/>
            <a:ext cx="3027137" cy="46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5" tIns="46473" rIns="92945" bIns="46473" anchor="b"/>
          <a:lstStyle/>
          <a:p>
            <a:pPr algn="r" defTabSz="929623"/>
            <a:fld id="{D2685073-841F-4387-9BC5-5BE25097C32B}" type="slidenum">
              <a:rPr lang="en-US" sz="1300"/>
              <a:pPr algn="r" defTabSz="929623"/>
              <a:t>64</a:t>
            </a:fld>
            <a:endParaRPr lang="en-US" sz="1300" dirty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Table L.10, savings = Table 2.1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0A0172-408E-4096-97C1-7AE709FB36A1}" type="slidenum">
              <a:rPr lang="en-US"/>
              <a:pPr/>
              <a:t>65</a:t>
            </a:fld>
            <a:endParaRPr lang="en-US" dirty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6BCD23-4D8B-4AAD-A42E-760BCCF06392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8901FD-8D78-47AB-B552-DD851E291264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A248F0-86F9-40B0-B791-4FF2C17F0987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C6CF9D-52B8-4D78-86C5-84AFDEBF1104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935A1C-C468-4F44-835F-553074572F8D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353DD7-7CED-4088-962E-E69BC8EC7A3C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8D91CB-712D-4774-80D9-4D1F70DFE7A3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73</a:t>
            </a:fld>
            <a:endParaRPr lang="en-US" dirty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8759AA9-9010-4159-9C8B-9A671F08F0DA}" type="slidenum">
              <a:rPr lang="en-US"/>
              <a:pPr/>
              <a:t>74</a:t>
            </a:fld>
            <a:endParaRPr lang="en-US" dirty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FE10F-D903-4AFA-910E-DB161962649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64AF7D2-FBAD-484C-ACC3-53710EBCEA9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stlouisfed.org/tutorials/fredgraph/" TargetMode="External"/><Relationship Id="rId7" Type="http://schemas.openxmlformats.org/officeDocument/2006/relationships/hyperlink" Target="http://research.stlouisfed.org/fred-addin/FRED_MAC_Users_Guide.pdf" TargetMode="External"/><Relationship Id="rId2" Type="http://schemas.openxmlformats.org/officeDocument/2006/relationships/hyperlink" Target="http://research.stlouisfed.org/fred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earch.stlouisfed.org/fred-addin/FRED_PC_Users_Guide.pdf" TargetMode="External"/><Relationship Id="rId5" Type="http://schemas.openxmlformats.org/officeDocument/2006/relationships/hyperlink" Target="http://research.stlouisfed.org/fred-addin/" TargetMode="External"/><Relationship Id="rId4" Type="http://schemas.openxmlformats.org/officeDocument/2006/relationships/hyperlink" Target="http://research.stlouisfed.org/fred-mobile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stlouisfed.org/fred2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s.gapminder.org/world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</a:t>
            </a:r>
          </a:p>
        </p:txBody>
      </p:sp>
      <p:pic>
        <p:nvPicPr>
          <p:cNvPr id="1843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Roadmap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Weekly discussion</a:t>
            </a: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Trends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Trade in goods and services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Fluctuations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Inflation and output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Course information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big picture</a:t>
            </a:r>
          </a:p>
        </p:txBody>
      </p:sp>
      <p:grpSp>
        <p:nvGrpSpPr>
          <p:cNvPr id="32771" name="Group 11"/>
          <p:cNvGrpSpPr>
            <a:grpSpLocks/>
          </p:cNvGrpSpPr>
          <p:nvPr/>
        </p:nvGrpSpPr>
        <p:grpSpPr bwMode="auto">
          <a:xfrm>
            <a:off x="990600" y="1371600"/>
            <a:ext cx="6640513" cy="4557713"/>
            <a:chOff x="912" y="925"/>
            <a:chExt cx="4183" cy="2871"/>
          </a:xfrm>
        </p:grpSpPr>
        <p:sp>
          <p:nvSpPr>
            <p:cNvPr id="32772" name="Text Box 5"/>
            <p:cNvSpPr txBox="1">
              <a:spLocks noChangeArrowheads="1"/>
            </p:cNvSpPr>
            <p:nvPr/>
          </p:nvSpPr>
          <p:spPr bwMode="auto">
            <a:xfrm>
              <a:off x="2304" y="925"/>
              <a:ext cx="2784" cy="11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82880" rIns="182880" bIns="18288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Long-Run Performance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latin typeface="Times New Roman" pitchFamily="18" charset="0"/>
                </a:rPr>
                <a:t>Production, Saving &amp;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Investment, Productivity, Institutions, Capital &amp; Labor Markets, International Trade</a:t>
              </a:r>
            </a:p>
          </p:txBody>
        </p:sp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 flipV="1">
              <a:off x="2112" y="1392"/>
              <a:ext cx="1200" cy="768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32774" name="Line 7"/>
            <p:cNvSpPr>
              <a:spLocks noChangeShapeType="1"/>
            </p:cNvSpPr>
            <p:nvPr/>
          </p:nvSpPr>
          <p:spPr bwMode="auto">
            <a:xfrm flipH="1">
              <a:off x="2064" y="1392"/>
              <a:ext cx="1248" cy="864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2311" y="2256"/>
              <a:ext cx="2784" cy="15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82880" rIns="182880" bIns="18288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Short-Run Performance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latin typeface="Times New Roman" pitchFamily="18" charset="0"/>
                </a:rPr>
                <a:t>Inflation, Economic Indicators, Aggregate Supply &amp; Demand, Monetary Policy, Taxes &amp; Deficits, Exchange Rates, Capital Flows, Emerging Market Crises</a:t>
              </a:r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912" y="1344"/>
              <a:ext cx="1344" cy="34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182880" tIns="182880" rIns="182880" bIns="182880">
              <a:spAutoFit/>
            </a:bodyPr>
            <a:lstStyle/>
            <a:p>
              <a:pPr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First half:</a:t>
              </a:r>
            </a:p>
          </p:txBody>
        </p:sp>
        <p:sp>
          <p:nvSpPr>
            <p:cNvPr id="32777" name="Text Box 10"/>
            <p:cNvSpPr txBox="1">
              <a:spLocks noChangeArrowheads="1"/>
            </p:cNvSpPr>
            <p:nvPr/>
          </p:nvSpPr>
          <p:spPr bwMode="auto">
            <a:xfrm>
              <a:off x="912" y="2708"/>
              <a:ext cx="1344" cy="4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182880" tIns="182880" rIns="182880" bIns="18288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Second half: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Long run: GDP per capita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19200"/>
          <a:ext cx="7889274" cy="505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304800" y="6324600"/>
            <a:ext cx="2703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Source: Penn World Tables 7.0.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 run: US real GDP growth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28600" y="990600"/>
          <a:ext cx="84836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8153400" y="22860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3200" dirty="0">
                <a:latin typeface="Palatino Linotype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wealth of nations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U.S. GDP/capita &gt; 100 x Burundi GDP/capita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What explains these differences?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Long-run economic growth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000" b="0" dirty="0" smtClean="0">
                <a:ea typeface="ＭＳ Ｐゴシック" pitchFamily="34" charset="-128"/>
              </a:rPr>
              <a:t>GDP per capita in Year 2000 international dollars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81000" y="1524000"/>
          <a:ext cx="8369300" cy="3835400"/>
        </p:xfrm>
        <a:graphic>
          <a:graphicData uri="http://schemas.openxmlformats.org/presentationml/2006/ole">
            <p:oleObj spid="_x0000_s43010" name="Document" r:id="rId3" imgW="25111405" imgH="11507806" progId="Word.Document.12">
              <p:embed/>
            </p:oleObj>
          </a:graphicData>
        </a:graphic>
      </p:graphicFrame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695325" y="6254750"/>
            <a:ext cx="7088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Source: Maddison, 2001; 2008 estimate based on Maddison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Trends are important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8102600" cy="474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914400" y="6324600"/>
            <a:ext cx="65532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</a:rPr>
              <a:t>Source:  Maddison, “Historical Statistics for the World Economy”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Do institutions matter?</a:t>
            </a:r>
            <a:endParaRPr lang="en-US" sz="2000" b="0" dirty="0" smtClean="0">
              <a:ea typeface="ＭＳ Ｐゴシック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3550" y="994930"/>
          <a:ext cx="8229600" cy="540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225425" y="6473825"/>
            <a:ext cx="8693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Note: Size of circle is proportional to population. Data sources: World Bank and Transparency International.</a:t>
            </a: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7543800" y="2438400"/>
            <a:ext cx="1231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+mj-lt"/>
              </a:rPr>
              <a:t>U.S.</a:t>
            </a:r>
          </a:p>
        </p:txBody>
      </p:sp>
      <p:sp>
        <p:nvSpPr>
          <p:cNvPr id="46086" name="TextBox 5"/>
          <p:cNvSpPr txBox="1">
            <a:spLocks noChangeArrowheads="1"/>
          </p:cNvSpPr>
          <p:nvPr/>
        </p:nvSpPr>
        <p:spPr bwMode="auto">
          <a:xfrm>
            <a:off x="3429000" y="3962400"/>
            <a:ext cx="6607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Do institutions matter?</a:t>
            </a:r>
            <a:endParaRPr lang="en-US" sz="3200" dirty="0" smtClean="0">
              <a:ea typeface="ＭＳ Ｐゴシック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225425" y="6397625"/>
            <a:ext cx="8194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Note: Size of circle is proportional to population. Data sources: World Bank and Heritage Foundation.</a:t>
            </a: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645400" y="2052638"/>
            <a:ext cx="561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U.S</a:t>
            </a:r>
            <a:r>
              <a:rPr lang="en-US" sz="1600" dirty="0"/>
              <a:t>.</a:t>
            </a:r>
          </a:p>
        </p:txBody>
      </p:sp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4572000" y="3690938"/>
            <a:ext cx="7328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Roadmap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Weekly discussion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Trends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Trade in goods and services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Fluctuations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Inflation and output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Course information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Common culture, different institutions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538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2449513" y="1149350"/>
            <a:ext cx="625475" cy="2143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dirty="0"/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Trade in Goods and Services</a:t>
            </a:r>
            <a:br>
              <a:rPr lang="en-US" sz="3200" dirty="0" smtClean="0"/>
            </a:br>
            <a:r>
              <a:rPr lang="en-US" sz="3200" dirty="0" smtClean="0"/>
              <a:t>Who trades what, and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 trade patterns evolve?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dirty="0" smtClean="0"/>
              <a:t>Who are the U.S.’s largest trade partners?</a:t>
            </a:r>
          </a:p>
          <a:p>
            <a:pPr eaLnBrk="1" hangingPunct="1">
              <a:lnSpc>
                <a:spcPct val="125000"/>
              </a:lnSpc>
            </a:pPr>
            <a:r>
              <a:rPr lang="en-US" dirty="0" smtClean="0"/>
              <a:t>What good is most traded? (value-wise)</a:t>
            </a:r>
          </a:p>
          <a:p>
            <a:pPr eaLnBrk="1" hangingPunct="1">
              <a:lnSpc>
                <a:spcPct val="125000"/>
              </a:lnSpc>
            </a:pPr>
            <a:r>
              <a:rPr lang="en-US" dirty="0" smtClean="0"/>
              <a:t>How are trade patterns changing?</a:t>
            </a:r>
          </a:p>
          <a:p>
            <a:pPr eaLnBrk="1" hangingPunct="1">
              <a:lnSpc>
                <a:spcPct val="125000"/>
              </a:lnSpc>
            </a:pPr>
            <a:r>
              <a:rPr lang="en-US" dirty="0" smtClean="0"/>
              <a:t>Why are they changing?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 imports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9400" y="1066800"/>
          <a:ext cx="8559800" cy="541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 imports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9400" y="1066801"/>
          <a:ext cx="84836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209800" y="2133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Canada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752600" y="2971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Japan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133600" y="4343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China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524000" y="3581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Mexico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 exports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9400" y="1066800"/>
          <a:ext cx="8356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133600" y="2133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Canada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276600" y="3733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Japan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895600" y="4648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China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334000" y="2971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Mexico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Short-run Fluctuations:</a:t>
            </a:r>
            <a:br>
              <a:rPr lang="en-US" sz="3200" dirty="0" smtClean="0"/>
            </a:br>
            <a:r>
              <a:rPr lang="en-US" sz="3200" dirty="0" smtClean="0"/>
              <a:t>Business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cycles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" y="1066800"/>
          <a:ext cx="8458199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cycles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81000" y="1143000"/>
          <a:ext cx="8458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Inflation and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Weekly discussion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First 10-15 minutes of class</a:t>
            </a:r>
          </a:p>
          <a:p>
            <a:pPr eaLnBrk="1" hangingPunct="1"/>
            <a:r>
              <a:rPr lang="en-US" dirty="0" smtClean="0"/>
              <a:t>Focus on topic from Bb discussion</a:t>
            </a:r>
          </a:p>
          <a:p>
            <a:pPr lvl="1" eaLnBrk="1" hangingPunct="1"/>
            <a:r>
              <a:rPr lang="en-US" dirty="0" smtClean="0"/>
              <a:t>More on this later</a:t>
            </a:r>
          </a:p>
          <a:p>
            <a:pPr eaLnBrk="1" hangingPunct="1"/>
            <a:r>
              <a:rPr lang="en-US" dirty="0" smtClean="0"/>
              <a:t>A hook into current events</a:t>
            </a:r>
          </a:p>
          <a:p>
            <a:pPr lvl="1" eaLnBrk="1" hangingPunct="1"/>
            <a:r>
              <a:rPr lang="en-US" dirty="0" smtClean="0"/>
              <a:t>Be reading! (</a:t>
            </a:r>
            <a:r>
              <a:rPr lang="en-US" i="1" dirty="0" smtClean="0"/>
              <a:t>The Economist</a:t>
            </a:r>
            <a:r>
              <a:rPr lang="en-US" dirty="0" smtClean="0"/>
              <a:t>, </a:t>
            </a:r>
            <a:r>
              <a:rPr lang="en-US" i="1" dirty="0" smtClean="0"/>
              <a:t>FT</a:t>
            </a:r>
            <a:r>
              <a:rPr lang="en-US" dirty="0" smtClean="0"/>
              <a:t>, …)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Interesting articles, anecdotes?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 inflation (annual)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" y="990600"/>
          <a:ext cx="8610599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Argentina inflation (annual)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066800"/>
          <a:ext cx="8104188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Inflation and output: evidence 1959-69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28600" y="1219200"/>
          <a:ext cx="86106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Inflation and output: evidence 1959-99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" y="1066800"/>
          <a:ext cx="84582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Main data sources</a:t>
            </a:r>
          </a:p>
          <a:p>
            <a:pPr lvl="1" eaLnBrk="1" hangingPunct="1"/>
            <a:r>
              <a:rPr lang="en-US" dirty="0" smtClean="0"/>
              <a:t>Blackboard</a:t>
            </a:r>
          </a:p>
          <a:p>
            <a:pPr lvl="1" eaLnBrk="1" hangingPunct="1"/>
            <a:r>
              <a:rPr lang="en-US" dirty="0" smtClean="0"/>
              <a:t>Syllabus: on Bb</a:t>
            </a:r>
          </a:p>
          <a:p>
            <a:pPr lvl="1" eaLnBrk="1" hangingPunct="1"/>
            <a:r>
              <a:rPr lang="en-US" dirty="0" smtClean="0"/>
              <a:t>Announcements: on Bb</a:t>
            </a:r>
          </a:p>
          <a:p>
            <a:pPr lvl="1" eaLnBrk="1" hangingPunct="1"/>
            <a:r>
              <a:rPr lang="en-US" dirty="0" smtClean="0"/>
              <a:t>Course by session: on 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Originally from Madison, WI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PhD in Economics, U. Minnesota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Previous: U. Texas-Austin, Minneapolis FED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Research interests: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International trade policy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Firm level export decisions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Emerging market crises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Other interests: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Computers, running, beer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teaching assistant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M: Saahil Sajnani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sps362@stern.nyu.edu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T: Deger Atay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da1188@stern.nyu.edu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W: Jasper Cooper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jc3850@stern.nyu.edu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class notes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No textbook!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Theoretical background to class discussion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Executive summaries:  more concise than a textbook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Custom designed for this course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Read them – preferably before class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Entire PDF is available for download from Bb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Perfect for phone, tablet, etc.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your grade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600200" y="1752600"/>
          <a:ext cx="6477000" cy="3535364"/>
        </p:xfrm>
        <a:graphic>
          <a:graphicData uri="http://schemas.openxmlformats.org/drawingml/2006/table">
            <a:tbl>
              <a:tblPr/>
              <a:tblGrid>
                <a:gridCol w="4111625"/>
                <a:gridCol w="2365375"/>
              </a:tblGrid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Assignments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33%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Exam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30%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Exam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37%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assignments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 problem sets</a:t>
            </a:r>
          </a:p>
          <a:p>
            <a:pPr eaLnBrk="1" hangingPunct="1"/>
            <a:r>
              <a:rPr lang="en-US" dirty="0" smtClean="0"/>
              <a:t>PS #0: individual problem set</a:t>
            </a:r>
          </a:p>
          <a:p>
            <a:pPr eaLnBrk="1" hangingPunct="1"/>
            <a:r>
              <a:rPr lang="en-US" dirty="0" smtClean="0"/>
              <a:t>PS #1-4: group work is fine</a:t>
            </a:r>
          </a:p>
          <a:p>
            <a:pPr lvl="1" eaLnBrk="1" hangingPunct="1"/>
            <a:r>
              <a:rPr lang="en-US" dirty="0" smtClean="0"/>
              <a:t>You chose the group</a:t>
            </a:r>
          </a:p>
          <a:p>
            <a:pPr lvl="1" eaLnBrk="1" hangingPunct="1"/>
            <a:r>
              <a:rPr lang="en-US" dirty="0" smtClean="0"/>
              <a:t>No more than 5 to a group</a:t>
            </a:r>
          </a:p>
          <a:p>
            <a:pPr lvl="1" eaLnBrk="1" hangingPunct="1"/>
            <a:r>
              <a:rPr lang="en-US" dirty="0" smtClean="0"/>
              <a:t>Group of 1 is fine</a:t>
            </a:r>
          </a:p>
          <a:p>
            <a:pPr eaLnBrk="1" hangingPunct="1"/>
            <a:r>
              <a:rPr lang="en-US" dirty="0" smtClean="0"/>
              <a:t>Drop lowest score, average the rest</a:t>
            </a:r>
          </a:p>
          <a:p>
            <a:pPr eaLnBrk="1" hangingPunct="1"/>
            <a:r>
              <a:rPr lang="en-US" dirty="0" smtClean="0"/>
              <a:t>Submit via Bb dropbox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FOMC Statement (9/13/12)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05400"/>
          </a:xfrm>
        </p:spPr>
        <p:txBody>
          <a:bodyPr/>
          <a:lstStyle/>
          <a:p>
            <a:r>
              <a:rPr lang="en-US" altLang="ja-JP" sz="2400" dirty="0" smtClean="0">
                <a:ea typeface="ＭＳ Ｐゴシック" pitchFamily="34" charset="-128"/>
              </a:rPr>
              <a:t>“To support a stronger economic recovery … the  Committee agreed today to increase policy accommodation by purchasing additional agency MBS at a pace of $40 billion per month.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dirty="0" smtClean="0">
              <a:ea typeface="ＭＳ Ｐゴシック" pitchFamily="34" charset="-128"/>
            </a:endParaRPr>
          </a:p>
          <a:p>
            <a:r>
              <a:rPr lang="en-US" altLang="ja-JP" sz="2400" dirty="0" smtClean="0">
                <a:ea typeface="ＭＳ Ｐゴシック" pitchFamily="34" charset="-128"/>
              </a:rPr>
              <a:t> “If the outlook for the labor market does not improve substantially, the Committee … will undertake additional asset purchases … until such improvement is achieved in a context of price stability.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“</a:t>
            </a:r>
            <a:r>
              <a:rPr lang="en-US" sz="2400" dirty="0" smtClean="0">
                <a:ea typeface="ＭＳ Ｐゴシック" pitchFamily="34" charset="-128"/>
              </a:rPr>
              <a:t>The Committee … currently anticipates that exceptionally low levels for the federal funds rate are likely to be warranted at least through mid-2015.</a:t>
            </a:r>
            <a:r>
              <a:rPr lang="en-US" altLang="en-US" sz="2400" dirty="0" smtClean="0">
                <a:ea typeface="ＭＳ Ｐゴシック" pitchFamily="34" charset="-128"/>
              </a:rPr>
              <a:t>”</a:t>
            </a:r>
          </a:p>
          <a:p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Why such an aggressive policy?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assignments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Weekly discussion board</a:t>
            </a:r>
          </a:p>
          <a:p>
            <a:pPr eaLnBrk="1" hangingPunct="1"/>
            <a:r>
              <a:rPr lang="en-US" dirty="0" smtClean="0"/>
              <a:t>A way to</a:t>
            </a:r>
          </a:p>
          <a:p>
            <a:pPr lvl="1" eaLnBrk="1" hangingPunct="1"/>
            <a:r>
              <a:rPr lang="en-US" dirty="0" smtClean="0"/>
              <a:t>Participate</a:t>
            </a:r>
          </a:p>
          <a:p>
            <a:pPr lvl="1" eaLnBrk="1" hangingPunct="1"/>
            <a:r>
              <a:rPr lang="en-US" dirty="0" smtClean="0"/>
              <a:t>Keep up on current issues</a:t>
            </a:r>
          </a:p>
          <a:p>
            <a:pPr lvl="1" eaLnBrk="1" hangingPunct="1">
              <a:buNone/>
            </a:pP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Once during the semester, you will post a “lead” comment</a:t>
            </a:r>
          </a:p>
          <a:p>
            <a:pPr lvl="1" eaLnBrk="1" hangingPunct="1"/>
            <a:r>
              <a:rPr lang="en-US" dirty="0" smtClean="0"/>
              <a:t>Details in handout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help!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Problem set help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Post to discussion board, I will answer there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Other help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Send me an email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Stop by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See the teaching assistant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helping me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Course works best if communication goes both ways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If you have ideas, comments, questions, whatever: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Send an email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Speak to the teaching assistant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Post on the discussion board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As Haiku: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lvl="3" eaLnBrk="1" hangingPunct="1">
              <a:buFontTx/>
              <a:buNone/>
            </a:pPr>
            <a:r>
              <a:rPr lang="en-US" sz="2800" dirty="0" smtClean="0"/>
              <a:t>read notes before class</a:t>
            </a:r>
          </a:p>
          <a:p>
            <a:pPr lvl="3" eaLnBrk="1" hangingPunct="1">
              <a:buFontTx/>
              <a:buNone/>
            </a:pPr>
            <a:r>
              <a:rPr lang="en-US" sz="2800" dirty="0" smtClean="0"/>
              <a:t>if you need help ask for it</a:t>
            </a:r>
          </a:p>
          <a:p>
            <a:pPr lvl="3" eaLnBrk="1" hangingPunct="1">
              <a:buFontTx/>
              <a:buNone/>
            </a:pPr>
            <a:r>
              <a:rPr lang="en-US" sz="2800" dirty="0" smtClean="0"/>
              <a:t>Blackboard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Measurement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Roadmap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FRED</a:t>
            </a:r>
          </a:p>
          <a:p>
            <a:pPr eaLnBrk="1" hangingPunct="1"/>
            <a:r>
              <a:rPr lang="en-US" dirty="0" smtClean="0"/>
              <a:t>Headline Data</a:t>
            </a:r>
          </a:p>
          <a:p>
            <a:pPr lvl="1" eaLnBrk="1" hangingPunct="1"/>
            <a:r>
              <a:rPr lang="en-US" dirty="0" smtClean="0"/>
              <a:t>Gross Domestic Product (GDP)</a:t>
            </a:r>
          </a:p>
          <a:p>
            <a:pPr lvl="1" eaLnBrk="1" hangingPunct="1"/>
            <a:r>
              <a:rPr lang="en-US" dirty="0" smtClean="0"/>
              <a:t>Inflation </a:t>
            </a:r>
          </a:p>
          <a:p>
            <a:pPr eaLnBrk="1" hangingPunct="1"/>
            <a:r>
              <a:rPr lang="en-US" dirty="0" smtClean="0"/>
              <a:t>How are they measured?</a:t>
            </a:r>
          </a:p>
          <a:p>
            <a:pPr eaLnBrk="1" hangingPunct="1"/>
            <a:r>
              <a:rPr lang="en-US" dirty="0" smtClean="0"/>
              <a:t>What are the basic facts?</a:t>
            </a:r>
          </a:p>
          <a:p>
            <a:pPr eaLnBrk="1" hangingPunct="1"/>
            <a:r>
              <a:rPr lang="en-US" dirty="0" smtClean="0"/>
              <a:t>Why care about GDP?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friend 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Federal Reserve Economic Database (</a:t>
            </a:r>
            <a:r>
              <a:rPr lang="en-US" sz="2800" dirty="0" smtClean="0">
                <a:ea typeface="ＭＳ Ｐゴシック" pitchFamily="34" charset="-128"/>
                <a:hlinkClick r:id="rId2"/>
              </a:rPr>
              <a:t>FRED</a:t>
            </a:r>
            <a:r>
              <a:rPr lang="en-US" sz="2800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sz="2400" dirty="0" smtClean="0"/>
              <a:t>Basic </a:t>
            </a:r>
            <a:r>
              <a:rPr lang="en-US" sz="2400" dirty="0" smtClean="0">
                <a:hlinkClick r:id="rId3"/>
              </a:rPr>
              <a:t>tutorials</a:t>
            </a:r>
            <a:endParaRPr lang="en-US" sz="2400" dirty="0" smtClean="0"/>
          </a:p>
          <a:p>
            <a:pPr lvl="1"/>
            <a:r>
              <a:rPr lang="en-US" sz="2400" dirty="0" smtClean="0"/>
              <a:t>Mobile </a:t>
            </a:r>
            <a:r>
              <a:rPr lang="en-US" sz="2400" dirty="0" smtClean="0">
                <a:hlinkClick r:id="rId4"/>
              </a:rPr>
              <a:t>apps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Excel add-ins</a:t>
            </a:r>
            <a:r>
              <a:rPr lang="en-US" sz="2400" dirty="0" smtClean="0"/>
              <a:t> for </a:t>
            </a:r>
            <a:r>
              <a:rPr lang="en-US" sz="2400" dirty="0" smtClean="0">
                <a:hlinkClick r:id="rId6"/>
              </a:rPr>
              <a:t>Windows</a:t>
            </a:r>
            <a:r>
              <a:rPr lang="en-US" sz="2400" dirty="0" smtClean="0"/>
              <a:t> and </a:t>
            </a:r>
            <a:r>
              <a:rPr lang="en-US" sz="2400" dirty="0" smtClean="0">
                <a:hlinkClick r:id="rId7"/>
              </a:rPr>
              <a:t>Mac</a:t>
            </a:r>
            <a:endParaRPr lang="en-US" sz="2400" dirty="0" smtClean="0"/>
          </a:p>
          <a:p>
            <a:r>
              <a:rPr lang="en-US" sz="2800" dirty="0" smtClean="0">
                <a:ea typeface="ＭＳ Ｐゴシック" pitchFamily="34" charset="-128"/>
              </a:rPr>
              <a:t>Basic graph: Enter code in FRED search box</a:t>
            </a:r>
          </a:p>
          <a:p>
            <a:r>
              <a:rPr lang="en-US" sz="2800" dirty="0" smtClean="0">
                <a:ea typeface="ＭＳ Ｐゴシック" pitchFamily="34" charset="-128"/>
              </a:rPr>
              <a:t>Edit graph to change dates, frequency, appearance, units, etc.</a:t>
            </a:r>
          </a:p>
          <a:p>
            <a:r>
              <a:rPr lang="en-US" sz="2800" dirty="0" smtClean="0">
                <a:ea typeface="ＭＳ Ｐゴシック" pitchFamily="34" charset="-128"/>
              </a:rPr>
              <a:t>PDF of graph for homework</a:t>
            </a:r>
          </a:p>
          <a:p>
            <a:r>
              <a:rPr lang="en-US" sz="2800" dirty="0" smtClean="0">
                <a:ea typeface="ＭＳ Ｐゴシック" pitchFamily="34" charset="-128"/>
              </a:rPr>
              <a:t>Download data into Excel spreadsheet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 data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Start at FRED </a:t>
            </a:r>
            <a:r>
              <a:rPr lang="en-US" sz="2800" dirty="0" smtClean="0">
                <a:ea typeface="ＭＳ Ｐゴシック" pitchFamily="34" charset="-128"/>
                <a:hlinkClick r:id="rId2"/>
              </a:rPr>
              <a:t>home page</a:t>
            </a:r>
            <a:endParaRPr lang="en-US" sz="28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Graph the first data series that you wish to download</a:t>
            </a:r>
          </a:p>
          <a:p>
            <a:r>
              <a:rPr lang="en-US" sz="2800" dirty="0" smtClean="0">
                <a:ea typeface="ＭＳ Ｐゴシック" pitchFamily="34" charset="-128"/>
              </a:rPr>
              <a:t>Click </a:t>
            </a:r>
            <a:r>
              <a:rPr lang="en-US" altLang="en-US" sz="2800" dirty="0" smtClean="0">
                <a:ea typeface="ＭＳ Ｐゴシック" pitchFamily="34" charset="-128"/>
              </a:rPr>
              <a:t>“</a:t>
            </a:r>
            <a:r>
              <a:rPr lang="en-US" sz="2800" dirty="0" smtClean="0">
                <a:ea typeface="ＭＳ Ｐゴシック" pitchFamily="34" charset="-128"/>
              </a:rPr>
              <a:t>Edit Graph</a:t>
            </a:r>
            <a:r>
              <a:rPr lang="en-US" altLang="en-US" sz="2800" dirty="0" smtClean="0">
                <a:ea typeface="ＭＳ Ｐゴシック" pitchFamily="34" charset="-128"/>
              </a:rPr>
              <a:t>”</a:t>
            </a:r>
            <a:endParaRPr lang="en-US" sz="28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/>
              <a:t>(1) Adjust the date range, frequency, units</a:t>
            </a:r>
          </a:p>
          <a:p>
            <a:pPr lvl="1"/>
            <a:r>
              <a:rPr lang="en-US" sz="2000" dirty="0" smtClean="0"/>
              <a:t>(2) Click </a:t>
            </a:r>
            <a:r>
              <a:rPr lang="en-US" altLang="en-US" sz="2000" dirty="0" smtClean="0"/>
              <a:t>“</a:t>
            </a:r>
            <a:r>
              <a:rPr lang="en-US" sz="2000" dirty="0" smtClean="0"/>
              <a:t>Add data series</a:t>
            </a:r>
            <a:r>
              <a:rPr lang="en-US" altLang="en-US" sz="2000" dirty="0" smtClean="0"/>
              <a:t>”</a:t>
            </a:r>
            <a:endParaRPr lang="en-US" sz="2000" dirty="0" smtClean="0"/>
          </a:p>
          <a:p>
            <a:pPr lvl="1"/>
            <a:r>
              <a:rPr lang="en-US" sz="2000" dirty="0" smtClean="0"/>
              <a:t>(3) Enter new data code in the search box, repeat step 1 and click </a:t>
            </a:r>
            <a:r>
              <a:rPr lang="en-US" altLang="en-US" sz="2000" dirty="0" smtClean="0"/>
              <a:t>“</a:t>
            </a:r>
            <a:r>
              <a:rPr lang="en-US" sz="2000" dirty="0" smtClean="0"/>
              <a:t>Redraw Graph</a:t>
            </a:r>
            <a:r>
              <a:rPr lang="en-US" altLang="en-US" sz="2000" dirty="0" smtClean="0"/>
              <a:t>”</a:t>
            </a:r>
            <a:endParaRPr lang="en-US" sz="2000" dirty="0" smtClean="0"/>
          </a:p>
          <a:p>
            <a:pPr lvl="1"/>
            <a:r>
              <a:rPr lang="en-US" sz="2000" dirty="0" smtClean="0"/>
              <a:t>(4) Repeat steps (1) to (3) until the series are all graphed</a:t>
            </a:r>
          </a:p>
          <a:p>
            <a:r>
              <a:rPr lang="en-US" sz="2800" dirty="0" smtClean="0">
                <a:ea typeface="ＭＳ Ｐゴシック" pitchFamily="34" charset="-128"/>
              </a:rPr>
              <a:t>Click </a:t>
            </a:r>
            <a:r>
              <a:rPr lang="en-US" altLang="en-US" sz="2800" dirty="0" smtClean="0">
                <a:ea typeface="ＭＳ Ｐゴシック" pitchFamily="34" charset="-128"/>
              </a:rPr>
              <a:t>“</a:t>
            </a:r>
            <a:r>
              <a:rPr lang="en-US" sz="2800" dirty="0" smtClean="0">
                <a:ea typeface="ＭＳ Ｐゴシック" pitchFamily="34" charset="-128"/>
              </a:rPr>
              <a:t>Download Data in Graph</a:t>
            </a:r>
            <a:r>
              <a:rPr lang="en-US" altLang="en-US" sz="2800" dirty="0" smtClean="0">
                <a:ea typeface="ＭＳ Ｐゴシック" pitchFamily="34" charset="-128"/>
              </a:rPr>
              <a:t>”</a:t>
            </a:r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r>
              <a:rPr lang="en-US" sz="2800" dirty="0" smtClean="0">
                <a:ea typeface="ＭＳ Ｐゴシック" pitchFamily="34" charset="-128"/>
              </a:rPr>
              <a:t>Save the Excel file for further analysis of data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worry about measurement?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a common vocabulary</a:t>
            </a:r>
          </a:p>
          <a:p>
            <a:pPr eaLnBrk="1" hangingPunct="1"/>
            <a:r>
              <a:rPr lang="en-US" dirty="0" smtClean="0"/>
              <a:t>Small changes in definition make big differences</a:t>
            </a:r>
          </a:p>
          <a:p>
            <a:pPr eaLnBrk="1" hangingPunct="1"/>
            <a:r>
              <a:rPr lang="en-US" dirty="0" smtClean="0"/>
              <a:t>Accurate forecasting requires consistent measurements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 per capita </a:t>
            </a:r>
            <a:r>
              <a:rPr lang="en-US" sz="2000" dirty="0" smtClean="0"/>
              <a:t>(PPP adj, 2006 USD)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28600" y="990600"/>
          <a:ext cx="8458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236" name="Text Box 6"/>
          <p:cNvSpPr txBox="1">
            <a:spLocks noChangeArrowheads="1"/>
          </p:cNvSpPr>
          <p:nvPr/>
        </p:nvSpPr>
        <p:spPr bwMode="auto">
          <a:xfrm>
            <a:off x="990600" y="6400800"/>
            <a:ext cx="65532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</a:rPr>
              <a:t>Source: </a:t>
            </a:r>
            <a:r>
              <a:rPr lang="en-US" sz="1200" dirty="0" smtClean="0">
                <a:latin typeface="Times New Roman" pitchFamily="18" charset="0"/>
              </a:rPr>
              <a:t> PWT 7.0</a:t>
            </a:r>
            <a:endParaRPr 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Where do we Stand?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</a:rPr>
              <a:t>Output by cycle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 </a:t>
            </a:r>
          </a:p>
        </p:txBody>
      </p:sp>
      <p:pic>
        <p:nvPicPr>
          <p:cNvPr id="4" name="Picture 3" descr="rgdp-2012-08-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5715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Growth of GDP per capita </a:t>
            </a:r>
            <a:br>
              <a:rPr lang="en-US" dirty="0" smtClean="0"/>
            </a:br>
            <a:r>
              <a:rPr lang="en-US" sz="2000" dirty="0" smtClean="0"/>
              <a:t>(forecast for 2013)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1000" y="1219200"/>
          <a:ext cx="8104188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7284" name="Text Box 6"/>
          <p:cNvSpPr txBox="1">
            <a:spLocks noChangeArrowheads="1"/>
          </p:cNvSpPr>
          <p:nvPr/>
        </p:nvSpPr>
        <p:spPr bwMode="auto">
          <a:xfrm>
            <a:off x="990600" y="6400800"/>
            <a:ext cx="65532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</a:rPr>
              <a:t>Source:  OECD Economic Outlook, </a:t>
            </a:r>
            <a:r>
              <a:rPr lang="en-US" sz="1200" dirty="0" smtClean="0">
                <a:latin typeface="Times New Roman" pitchFamily="18" charset="0"/>
              </a:rPr>
              <a:t>April 2012.</a:t>
            </a:r>
            <a:endParaRPr 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GDP = Gross Domestic Product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Total value of production in an economy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Sum of value-added by production units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Equals: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payments to labor and capital (owners)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sales of final goods, minus imports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(almost) income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 flows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8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C = sales to households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I = sales of capital goods to firms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G = purchases of goods and services by government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NX = X-M  net exports (net sales to other countries)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 identities</a:t>
            </a:r>
          </a:p>
        </p:txBody>
      </p:sp>
      <p:sp>
        <p:nvSpPr>
          <p:cNvPr id="101379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3581400" cy="2686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Farmer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Sales = 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Farm Rent = $3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u="sng" dirty="0">
                <a:latin typeface="Times New Roman" pitchFamily="18" charset="0"/>
              </a:rPr>
              <a:t>Net Income  = $7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Value Added =?? </a:t>
            </a: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4876800" y="1219200"/>
            <a:ext cx="2895600" cy="3233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Brewer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Sales = $110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Factory Rent = $30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Wages           = $70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u="sng" dirty="0">
                <a:latin typeface="Times New Roman" pitchFamily="18" charset="0"/>
              </a:rPr>
              <a:t>Barley           = 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Value Added =?? </a:t>
            </a:r>
          </a:p>
        </p:txBody>
      </p:sp>
      <p:sp>
        <p:nvSpPr>
          <p:cNvPr id="101381" name="Text Box 7"/>
          <p:cNvSpPr txBox="1">
            <a:spLocks noChangeArrowheads="1"/>
          </p:cNvSpPr>
          <p:nvPr/>
        </p:nvSpPr>
        <p:spPr bwMode="auto">
          <a:xfrm>
            <a:off x="685800" y="4572000"/>
            <a:ext cx="754380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Landlord’s income +wages + profits = ??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Value added farming + value added brewing = ??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Final production farming + final production brewing =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 identities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3581400" cy="2263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Farmer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Sales = 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Farm Rent = $3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u="sng" dirty="0">
                <a:latin typeface="Times New Roman" pitchFamily="18" charset="0"/>
              </a:rPr>
              <a:t>Net Income  = $7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Value Added =??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867400" y="1143000"/>
            <a:ext cx="2895600" cy="28114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Brewer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Sales = $110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Factory Rent = $30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Wages           = $70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u="sng" dirty="0">
                <a:latin typeface="Times New Roman" pitchFamily="18" charset="0"/>
              </a:rPr>
              <a:t>Barley           = 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Value Added =??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03429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7543800" cy="2225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Landlord’s income +wages + profits = ??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(3+30)        + (70)    + (7)       = </a:t>
            </a:r>
            <a:r>
              <a:rPr lang="en-US" sz="2000" b="1" dirty="0">
                <a:latin typeface="Times New Roman" pitchFamily="18" charset="0"/>
              </a:rPr>
              <a:t>110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Value added farming + value added brewing = ??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(10)              +(100)                 =</a:t>
            </a:r>
            <a:r>
              <a:rPr lang="en-US" sz="2000" b="1" dirty="0">
                <a:latin typeface="Times New Roman" pitchFamily="18" charset="0"/>
              </a:rPr>
              <a:t>110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Final production of barley + final production of beer = ??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(0)              +(110)                 =</a:t>
            </a:r>
            <a:r>
              <a:rPr lang="en-US" sz="2000" b="1" dirty="0">
                <a:latin typeface="Times New Roman" pitchFamily="18" charset="0"/>
              </a:rPr>
              <a:t>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838200"/>
          </a:xfrm>
        </p:spPr>
        <p:txBody>
          <a:bodyPr/>
          <a:lstStyle/>
          <a:p>
            <a:r>
              <a:rPr lang="en-US" dirty="0" smtClean="0"/>
              <a:t>GDP identities: extended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83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GDP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429000"/>
          <a:ext cx="7315200" cy="83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63040"/>
                <a:gridCol w="1463040"/>
                <a:gridCol w="1558456"/>
                <a:gridCol w="1367624"/>
                <a:gridCol w="146304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GDP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Goodyear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5105400"/>
          <a:ext cx="7315200" cy="83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63040"/>
                <a:gridCol w="1463040"/>
                <a:gridCol w="1569720"/>
                <a:gridCol w="1356360"/>
                <a:gridCol w="146304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GDP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Goodyear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4478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GDP by expenditure:</a:t>
            </a:r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0480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GDP by value added: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724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GDP as payments to labor and capital: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 by industry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" y="990600"/>
          <a:ext cx="8429625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860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lt"/>
              </a:rPr>
              <a:t>manufacturing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8100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3434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629400" y="5105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 by income type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28600" y="1066800"/>
          <a:ext cx="8429625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676400" y="1600200"/>
            <a:ext cx="281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 </a:t>
            </a:r>
            <a:r>
              <a:rPr lang="en-US" b="1" dirty="0" smtClean="0">
                <a:latin typeface="+mj-lt"/>
              </a:rPr>
              <a:t>compensation</a:t>
            </a:r>
            <a:endParaRPr lang="en-US" b="1" dirty="0">
              <a:latin typeface="+mj-lt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648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953000" y="4876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629400" y="4267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553200" y="4724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 by expenditure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52400" y="990600"/>
          <a:ext cx="8429625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133600" y="17526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private </a:t>
            </a:r>
            <a:r>
              <a:rPr lang="en-US" b="1" dirty="0" smtClean="0">
                <a:latin typeface="+mj-lt"/>
              </a:rPr>
              <a:t>consumption</a:t>
            </a:r>
            <a:endParaRPr lang="en-US" b="1" dirty="0">
              <a:latin typeface="+mj-lt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657600"/>
            <a:ext cx="312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government consumption</a:t>
            </a:r>
            <a:endParaRPr lang="en-US" b="1" dirty="0">
              <a:latin typeface="+mj-lt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4958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886200" y="48768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Savings flows I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dirty="0" smtClean="0"/>
              <a:t>Allocate flows of assets: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dirty="0" smtClean="0"/>
              <a:t>Y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dirty="0" smtClean="0"/>
              <a:t> C </a:t>
            </a:r>
            <a:r>
              <a:rPr lang="en-US" dirty="0" smtClean="0">
                <a:cs typeface="Times New Roman" pitchFamily="18" charset="0"/>
              </a:rPr>
              <a:t>– G </a:t>
            </a:r>
            <a:r>
              <a:rPr lang="en-US" dirty="0" smtClean="0"/>
              <a:t> =  I + NX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			    </a:t>
            </a:r>
            <a:r>
              <a:rPr lang="en-US" dirty="0" smtClean="0"/>
              <a:t>  S  =  I + NX       </a:t>
            </a:r>
            <a:r>
              <a:rPr lang="en-US" dirty="0" smtClean="0">
                <a:cs typeface="Times New Roman" pitchFamily="18" charset="0"/>
              </a:rPr>
              <a:t>           </a:t>
            </a:r>
            <a:r>
              <a:rPr lang="en-US" dirty="0" smtClean="0"/>
              <a:t>     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S = (gross) national saving (purchases of assets) 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NX = net purchases of foreign assets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Productivity by cycle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pic>
        <p:nvPicPr>
          <p:cNvPr id="4" name="Picture 3" descr="prod-2012-07-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5715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Savings flows II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Allocate flows of assets: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dirty="0" smtClean="0"/>
              <a:t>(Y</a:t>
            </a:r>
            <a:r>
              <a:rPr lang="en-US" sz="2800" dirty="0" smtClean="0">
                <a:cs typeface="Times New Roman" pitchFamily="18" charset="0"/>
              </a:rPr>
              <a:t>–</a:t>
            </a:r>
            <a:r>
              <a:rPr lang="en-US" sz="2800" dirty="0" smtClean="0"/>
              <a:t>C</a:t>
            </a:r>
            <a:r>
              <a:rPr lang="en-US" sz="2800" dirty="0" smtClean="0">
                <a:cs typeface="Times New Roman" pitchFamily="18" charset="0"/>
              </a:rPr>
              <a:t>–T) + (T– G)</a:t>
            </a:r>
            <a:r>
              <a:rPr lang="en-US" sz="2800" dirty="0" smtClean="0"/>
              <a:t>  =  I + NX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	</a:t>
            </a:r>
            <a:r>
              <a:rPr lang="en-US" sz="2800" dirty="0" smtClean="0"/>
              <a:t>           S</a:t>
            </a:r>
            <a:r>
              <a:rPr lang="en-US" sz="2800" baseline="-25000" dirty="0" smtClean="0"/>
              <a:t>p</a:t>
            </a:r>
            <a:r>
              <a:rPr lang="en-US" sz="2800" dirty="0" smtClean="0"/>
              <a:t> + S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  =  I + NX      </a:t>
            </a:r>
            <a:r>
              <a:rPr lang="en-US" sz="2800" dirty="0" smtClean="0">
                <a:cs typeface="Times New Roman" pitchFamily="18" charset="0"/>
              </a:rPr>
              <a:t>           </a:t>
            </a:r>
            <a:r>
              <a:rPr lang="en-US" sz="2800" dirty="0" smtClean="0"/>
              <a:t>   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 = taxes net of transfers paid by households to govt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Beware:  many measures of saving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Later in the course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We’ll include income and transfers with foreign countries and replace NX with the “current account”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Saving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28600" y="1143000"/>
          <a:ext cx="8429625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362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038600" y="1295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2438400" y="4724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Personal saving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1000" y="990600"/>
          <a:ext cx="842962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812" name="Text Box 7"/>
          <p:cNvSpPr txBox="1">
            <a:spLocks noChangeArrowheads="1"/>
          </p:cNvSpPr>
          <p:nvPr/>
        </p:nvSpPr>
        <p:spPr bwMode="auto">
          <a:xfrm>
            <a:off x="609600" y="6324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saving=personal income-taxes-personal consumption+net transfers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Household net worth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" y="990600"/>
          <a:ext cx="8429625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09600" y="6324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Source: flow of funds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Household net worth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914400"/>
          <a:ext cx="8556625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09600" y="6324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Source: BEA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about prices?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Nominal GDP (at current prices):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    What happens when prices change?</a:t>
            </a: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838200" y="3124200"/>
          <a:ext cx="7175500" cy="469900"/>
        </p:xfrm>
        <a:graphic>
          <a:graphicData uri="http://schemas.openxmlformats.org/presentationml/2006/ole">
            <p:oleObj spid="_x0000_s124930" name="Equation" r:id="rId4" imgW="71755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GDP measures output at market prices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What if prices change?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If GDP rises, how much is higher quantity, how much higher prices?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Two measures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GDP at current prices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GDP at constant prices (e.g. 2005 prices)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Problem:  many ways to do this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ways to measure inflation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Approach 1 (“fixed price”)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Compute GDP at current prices (“nominal GDP”)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Compute GDP at constant prices (e.g., 1990) (“real GDP”) 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Compute price deflator = ratio of first to second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Inflation is rate of change of deflator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Approach 2 (“fixed basket/quantity”)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Compute GDP at current prices (“nominal GDP”)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Compute price index as cost of a fixed “basket” of products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Compute real quantity as ratio of nominal quantity to index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Inflation is rate of change of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graphicFrame>
        <p:nvGraphicFramePr>
          <p:cNvPr id="95302" name="Group 70"/>
          <p:cNvGraphicFramePr>
            <a:graphicFrameLocks noGrp="1"/>
          </p:cNvGraphicFramePr>
          <p:nvPr>
            <p:ph idx="1"/>
          </p:nvPr>
        </p:nvGraphicFramePr>
        <p:xfrm>
          <a:off x="914400" y="1752600"/>
          <a:ext cx="7315200" cy="1858964"/>
        </p:xfrm>
        <a:graphic>
          <a:graphicData uri="http://schemas.openxmlformats.org/drawingml/2006/table">
            <a:tbl>
              <a:tblPr/>
              <a:tblGrid>
                <a:gridCol w="1828800"/>
                <a:gridCol w="1430338"/>
                <a:gridCol w="1312862"/>
                <a:gridCol w="1360488"/>
                <a:gridCol w="1382712"/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05" name="Text Box 68"/>
          <p:cNvSpPr txBox="1">
            <a:spLocks noChangeArrowheads="1"/>
          </p:cNvSpPr>
          <p:nvPr/>
        </p:nvSpPr>
        <p:spPr bwMode="auto">
          <a:xfrm>
            <a:off x="838200" y="4343400"/>
            <a:ext cx="6629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Palatino Linotype" pitchFamily="18" charset="0"/>
              </a:rPr>
              <a:t>What is the inflation rate?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Palatino Linotype" pitchFamily="18" charset="0"/>
              </a:rPr>
              <a:t>What is real output growth?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21859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889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80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Base year: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Labor by cycle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4" name="Picture 3" descr="epr-2012-07-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5715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00431" name="Group 79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428" name="Group 76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55%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48.6%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228" name="Text Box 69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Base year: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08642" name="Group 98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49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08641" name="Group 97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22883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22914" name="Group 34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55%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3.92%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51.1%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important was IT in the 1990s?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Features: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grew rapidly (60%/year)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Prices fell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quality improved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Result: when base year was updated, real growth fell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Why?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Approaches: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Chain weighting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Adjust prices for quality change (easier said than done)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Fixed quantity method (CPI)</a:t>
            </a:r>
          </a:p>
        </p:txBody>
      </p:sp>
      <p:graphicFrame>
        <p:nvGraphicFramePr>
          <p:cNvPr id="111710" name="Group 94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712" name="Group 96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Fixed quantity method (CPI)</a:t>
            </a:r>
          </a:p>
        </p:txBody>
      </p:sp>
      <p:graphicFrame>
        <p:nvGraphicFramePr>
          <p:cNvPr id="123907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937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7.50/7.50*100=100.0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8.00/13.00*100=61.5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12.50/7.50*100=166.7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13.00/13.00*100=100.0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51.1%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48.6%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Details, details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Not in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gains, (houses, equity)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Interest on government debt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Government services are valued at cost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GNP = GDP + net foreign factor income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Difference a fraction of a percent in US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Larger for countries with substantial foreign investment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worry about GDP?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The obvious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GDP is income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GDP is correlated with employment, investment,…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The less obvious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GDP is highly correlated with </a:t>
            </a:r>
            <a:r>
              <a:rPr lang="en-US" sz="2400" dirty="0" smtClean="0">
                <a:hlinkClick r:id="rId2"/>
              </a:rPr>
              <a:t>human development</a:t>
            </a:r>
            <a:endParaRPr lang="en-US" sz="24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GDP is (inversely) correlated with poverty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 and quality of life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$41,000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$31,000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Avg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Avg weekly hours:  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 is: output, income, and expenditure</a:t>
            </a:r>
          </a:p>
          <a:p>
            <a:pPr eaLnBrk="1" hangingPunct="1"/>
            <a:r>
              <a:rPr lang="en-US" dirty="0" smtClean="0"/>
              <a:t>Measuring real GDP is tricky</a:t>
            </a:r>
          </a:p>
          <a:p>
            <a:pPr lvl="1" eaLnBrk="1" hangingPunct="1"/>
            <a:r>
              <a:rPr lang="en-US" dirty="0" smtClean="0"/>
              <a:t>Fixed weight index</a:t>
            </a:r>
          </a:p>
          <a:p>
            <a:pPr lvl="1" eaLnBrk="1" hangingPunct="1"/>
            <a:r>
              <a:rPr lang="en-US" dirty="0" smtClean="0"/>
              <a:t>Fixed price index</a:t>
            </a:r>
          </a:p>
          <a:p>
            <a:pPr lvl="1" eaLnBrk="1" hangingPunct="1"/>
            <a:r>
              <a:rPr lang="en-US" dirty="0" smtClean="0"/>
              <a:t>Neither is perfect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smtClean="0"/>
              <a:t>U.S. vs. Europe</a:t>
            </a:r>
            <a:endParaRPr lang="en-US" dirty="0"/>
          </a:p>
        </p:txBody>
      </p:sp>
      <p:pic>
        <p:nvPicPr>
          <p:cNvPr id="4" name="Picture 3" descr="us-eu-rgdpch-2012-08-2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66800"/>
            <a:ext cx="5715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Composition by industry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Manufacturing shrinking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Services growing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Payments to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Labor share near 2/3, rest payments to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Shares constant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Expenditure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Private consumption: 60% to 70% of GDP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Private investment: 15% to 20% of GDP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dirty="0" smtClean="0"/>
              <a:t>How would you adjust social security payments to ensure a constant real payout?</a:t>
            </a:r>
          </a:p>
          <a:p>
            <a:pPr lvl="1" eaLnBrk="1" hangingPunct="1"/>
            <a:r>
              <a:rPr lang="en-US" dirty="0" smtClean="0"/>
              <a:t>What is the big picture?</a:t>
            </a:r>
          </a:p>
          <a:p>
            <a:pPr lvl="1" eaLnBrk="1" hangingPunct="1"/>
            <a:r>
              <a:rPr lang="en-US" dirty="0" smtClean="0"/>
              <a:t>What are the issues?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participation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A part of class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I expect everyone to participate: expect cold calls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Answer a question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Make a comment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Share an experience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Post to Bb discussion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Broad range of backgrounds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Expert: keep it short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Non-expert: don’t panic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2454</Words>
  <Application>Microsoft Office PowerPoint</Application>
  <PresentationFormat>On-screen Show (4:3)</PresentationFormat>
  <Paragraphs>704</Paragraphs>
  <Slides>81</Slides>
  <Notes>63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4" baseType="lpstr">
      <vt:lpstr>Default Design</vt:lpstr>
      <vt:lpstr>Document</vt:lpstr>
      <vt:lpstr>Equation</vt:lpstr>
      <vt:lpstr>The Global Economy Introduction</vt:lpstr>
      <vt:lpstr>Roadmap</vt:lpstr>
      <vt:lpstr>Weekly discussion</vt:lpstr>
      <vt:lpstr>FOMC Statement (9/13/12)</vt:lpstr>
      <vt:lpstr>Where do we Stand? Output by cycle</vt:lpstr>
      <vt:lpstr>Productivity by cycle</vt:lpstr>
      <vt:lpstr>Labor by cycle</vt:lpstr>
      <vt:lpstr>U.S. vs. Europe</vt:lpstr>
      <vt:lpstr>Class participation</vt:lpstr>
      <vt:lpstr>Roadmap</vt:lpstr>
      <vt:lpstr>The big picture</vt:lpstr>
      <vt:lpstr>Long run: GDP per capita</vt:lpstr>
      <vt:lpstr>Short run: US real GDP growth</vt:lpstr>
      <vt:lpstr>Trends</vt:lpstr>
      <vt:lpstr>The wealth of nations</vt:lpstr>
      <vt:lpstr>Long-run economic growth GDP per capita in Year 2000 international dollars</vt:lpstr>
      <vt:lpstr>Trends are important</vt:lpstr>
      <vt:lpstr>Do institutions matter?</vt:lpstr>
      <vt:lpstr>Do institutions matter?</vt:lpstr>
      <vt:lpstr>Common culture, different institutions</vt:lpstr>
      <vt:lpstr>Trade in Goods and Services Who trades what, and why?</vt:lpstr>
      <vt:lpstr>How do trade patterns evolve?</vt:lpstr>
      <vt:lpstr>US imports</vt:lpstr>
      <vt:lpstr>US imports</vt:lpstr>
      <vt:lpstr>US exports</vt:lpstr>
      <vt:lpstr>Short-run Fluctuations: Business Cycles</vt:lpstr>
      <vt:lpstr>Business cycles</vt:lpstr>
      <vt:lpstr>Business cycles</vt:lpstr>
      <vt:lpstr>Inflation and Output</vt:lpstr>
      <vt:lpstr>US inflation (annual)</vt:lpstr>
      <vt:lpstr>Argentina inflation (annual)</vt:lpstr>
      <vt:lpstr>Inflation and output: evidence 1959-69</vt:lpstr>
      <vt:lpstr>Inflation and output: evidence 1959-99</vt:lpstr>
      <vt:lpstr>About the course</vt:lpstr>
      <vt:lpstr>About me</vt:lpstr>
      <vt:lpstr>About the teaching assistant</vt:lpstr>
      <vt:lpstr>About class notes</vt:lpstr>
      <vt:lpstr>About your grade</vt:lpstr>
      <vt:lpstr>About assignments</vt:lpstr>
      <vt:lpstr>About assignments</vt:lpstr>
      <vt:lpstr>About help!</vt:lpstr>
      <vt:lpstr>About helping me</vt:lpstr>
      <vt:lpstr>Summary</vt:lpstr>
      <vt:lpstr>The Global Economy Measurement</vt:lpstr>
      <vt:lpstr>Roadmap</vt:lpstr>
      <vt:lpstr>Your friend FRED</vt:lpstr>
      <vt:lpstr>FRED data in Excel</vt:lpstr>
      <vt:lpstr>Why worry about measurement?</vt:lpstr>
      <vt:lpstr>GDP per capita (PPP adj, 2006 USD)</vt:lpstr>
      <vt:lpstr>Growth of GDP per capita  (forecast for 2013)</vt:lpstr>
      <vt:lpstr>GDP</vt:lpstr>
      <vt:lpstr>Expenditure flows</vt:lpstr>
      <vt:lpstr>GDP identities</vt:lpstr>
      <vt:lpstr>GDP identities</vt:lpstr>
      <vt:lpstr>GDP identities: extended example</vt:lpstr>
      <vt:lpstr>GDP by industry</vt:lpstr>
      <vt:lpstr>GDP by income type</vt:lpstr>
      <vt:lpstr>GDP by expenditure</vt:lpstr>
      <vt:lpstr>Savings flows I</vt:lpstr>
      <vt:lpstr>Savings flows II</vt:lpstr>
      <vt:lpstr>Saving</vt:lpstr>
      <vt:lpstr>Personal saving</vt:lpstr>
      <vt:lpstr>Household net worth</vt:lpstr>
      <vt:lpstr>Household net worth</vt:lpstr>
      <vt:lpstr>What about prices?</vt:lpstr>
      <vt:lpstr>Prices and quantities</vt:lpstr>
      <vt:lpstr>Two ways to measure inflation</vt:lpstr>
      <vt:lpstr>Example</vt:lpstr>
      <vt:lpstr>Fixed price method (GDP deflator)</vt:lpstr>
      <vt:lpstr>Fixed price method (GDP deflator)</vt:lpstr>
      <vt:lpstr>Fixed price method (GDP deflator)</vt:lpstr>
      <vt:lpstr>Fixed price method (GDP deflator)</vt:lpstr>
      <vt:lpstr>How important was IT in the 1990s?</vt:lpstr>
      <vt:lpstr>Fixed quantity method (CPI)</vt:lpstr>
      <vt:lpstr>Fixed quantity method (CPI)</vt:lpstr>
      <vt:lpstr>Details, details</vt:lpstr>
      <vt:lpstr>Why worry about GDP?</vt:lpstr>
      <vt:lpstr>GDP and quality of life</vt:lpstr>
      <vt:lpstr>Summary</vt:lpstr>
      <vt:lpstr>Summary</vt:lpstr>
      <vt:lpstr>Something for the ride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kruhl</dc:creator>
  <cp:lastModifiedBy>Windows User</cp:lastModifiedBy>
  <cp:revision>185</cp:revision>
  <dcterms:created xsi:type="dcterms:W3CDTF">2010-09-12T17:25:08Z</dcterms:created>
  <dcterms:modified xsi:type="dcterms:W3CDTF">2013-02-08T15:38:17Z</dcterms:modified>
</cp:coreProperties>
</file>