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08" y="-7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EFC5-0258-4C8C-BCED-7E7A9DB2ED24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061A-0589-4F6B-B82A-1264DC30B4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EFC5-0258-4C8C-BCED-7E7A9DB2ED24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061A-0589-4F6B-B82A-1264DC30B4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EFC5-0258-4C8C-BCED-7E7A9DB2ED24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061A-0589-4F6B-B82A-1264DC30B4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EFC5-0258-4C8C-BCED-7E7A9DB2ED24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061A-0589-4F6B-B82A-1264DC30B4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EFC5-0258-4C8C-BCED-7E7A9DB2ED24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061A-0589-4F6B-B82A-1264DC30B4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EFC5-0258-4C8C-BCED-7E7A9DB2ED24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061A-0589-4F6B-B82A-1264DC30B4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EFC5-0258-4C8C-BCED-7E7A9DB2ED24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061A-0589-4F6B-B82A-1264DC30B4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EFC5-0258-4C8C-BCED-7E7A9DB2ED24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061A-0589-4F6B-B82A-1264DC30B4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EFC5-0258-4C8C-BCED-7E7A9DB2ED24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061A-0589-4F6B-B82A-1264DC30B4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EFC5-0258-4C8C-BCED-7E7A9DB2ED24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061A-0589-4F6B-B82A-1264DC30B4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EFC5-0258-4C8C-BCED-7E7A9DB2ED24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061A-0589-4F6B-B82A-1264DC30B4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1EFC5-0258-4C8C-BCED-7E7A9DB2ED24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2061A-0589-4F6B-B82A-1264DC30B4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51"/>
          <p:cNvGraphicFramePr>
            <a:graphicFrameLocks/>
          </p:cNvGraphicFramePr>
          <p:nvPr/>
        </p:nvGraphicFramePr>
        <p:xfrm>
          <a:off x="228600" y="1905000"/>
          <a:ext cx="8610600" cy="4648200"/>
        </p:xfrm>
        <a:graphic>
          <a:graphicData uri="http://schemas.openxmlformats.org/drawingml/2006/table">
            <a:tbl>
              <a:tblPr/>
              <a:tblGrid>
                <a:gridCol w="1550988"/>
                <a:gridCol w="1192212"/>
                <a:gridCol w="1752600"/>
                <a:gridCol w="914400"/>
                <a:gridCol w="1752600"/>
                <a:gridCol w="1447800"/>
              </a:tblGrid>
              <a:tr h="10378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Local Currency Price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Exchange rate July 22</a:t>
                      </a:r>
                      <a:b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</a:b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 (foreign cur/$)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Dollar price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Implied exchange rate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(foreign cur/$)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Over/under valuation (%)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7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United States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4.07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4.07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7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Argentina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20.0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4.13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4.84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4.92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7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China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14.7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6.45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2.27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3.60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-44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7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Norway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5.41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8.31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11.1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104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7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Canada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4.73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0.95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5.00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1.16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7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Japan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78.4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4.08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78.7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7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Euro Area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3.44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1.43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4.93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1.18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6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248400" y="228600"/>
            <a:ext cx="1981200" cy="1492250"/>
          </a:xfrm>
          <a:prstGeom prst="rect">
            <a:avLst/>
          </a:prstGeom>
          <a:noFill/>
          <a:ln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62</Words>
  <Application>Microsoft Office PowerPoint</Application>
  <PresentationFormat>On-screen Show (4:3)</PresentationFormat>
  <Paragraphs>46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NYU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2</cp:revision>
  <dcterms:created xsi:type="dcterms:W3CDTF">2010-12-13T15:46:32Z</dcterms:created>
  <dcterms:modified xsi:type="dcterms:W3CDTF">2011-12-05T17:03:21Z</dcterms:modified>
</cp:coreProperties>
</file>