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D 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81534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NYU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</cp:revision>
  <dcterms:created xsi:type="dcterms:W3CDTF">2011-12-05T16:42:32Z</dcterms:created>
  <dcterms:modified xsi:type="dcterms:W3CDTF">2011-12-05T16:47:30Z</dcterms:modified>
</cp:coreProperties>
</file>