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6466-A574-4174-B6DA-4E333AEC483C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9434-47DB-4EB0-8EF2-FBF76C1F9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D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3</cp:revision>
  <dcterms:created xsi:type="dcterms:W3CDTF">2011-12-05T16:42:32Z</dcterms:created>
  <dcterms:modified xsi:type="dcterms:W3CDTF">2011-12-05T16:52:03Z</dcterms:modified>
</cp:coreProperties>
</file>