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256" r:id="rId2"/>
    <p:sldId id="541" r:id="rId3"/>
    <p:sldId id="257" r:id="rId4"/>
    <p:sldId id="533" r:id="rId5"/>
    <p:sldId id="559" r:id="rId6"/>
    <p:sldId id="560" r:id="rId7"/>
    <p:sldId id="526" r:id="rId8"/>
    <p:sldId id="545" r:id="rId9"/>
    <p:sldId id="505" r:id="rId10"/>
    <p:sldId id="400" r:id="rId11"/>
    <p:sldId id="389" r:id="rId12"/>
    <p:sldId id="397" r:id="rId13"/>
    <p:sldId id="406" r:id="rId14"/>
    <p:sldId id="391" r:id="rId15"/>
    <p:sldId id="399" r:id="rId16"/>
    <p:sldId id="392" r:id="rId17"/>
    <p:sldId id="435" r:id="rId18"/>
    <p:sldId id="508" r:id="rId19"/>
    <p:sldId id="434" r:id="rId20"/>
    <p:sldId id="395" r:id="rId21"/>
    <p:sldId id="529" r:id="rId22"/>
    <p:sldId id="506" r:id="rId23"/>
    <p:sldId id="294" r:id="rId24"/>
    <p:sldId id="404" r:id="rId25"/>
    <p:sldId id="408" r:id="rId26"/>
    <p:sldId id="542" r:id="rId27"/>
    <p:sldId id="409" r:id="rId28"/>
    <p:sldId id="410" r:id="rId29"/>
    <p:sldId id="411" r:id="rId30"/>
    <p:sldId id="413" r:id="rId31"/>
    <p:sldId id="441" r:id="rId32"/>
    <p:sldId id="417" r:id="rId33"/>
    <p:sldId id="418" r:id="rId34"/>
    <p:sldId id="419" r:id="rId35"/>
    <p:sldId id="439" r:id="rId36"/>
    <p:sldId id="421" r:id="rId37"/>
    <p:sldId id="422" r:id="rId38"/>
    <p:sldId id="423" r:id="rId39"/>
    <p:sldId id="438" r:id="rId40"/>
    <p:sldId id="429" r:id="rId41"/>
    <p:sldId id="427" r:id="rId42"/>
    <p:sldId id="436" r:id="rId43"/>
    <p:sldId id="440" r:id="rId44"/>
    <p:sldId id="444" r:id="rId45"/>
    <p:sldId id="416" r:id="rId46"/>
    <p:sldId id="437" r:id="rId47"/>
    <p:sldId id="287" r:id="rId48"/>
    <p:sldId id="430" r:id="rId49"/>
    <p:sldId id="510" r:id="rId50"/>
    <p:sldId id="509" r:id="rId51"/>
    <p:sldId id="443" r:id="rId52"/>
    <p:sldId id="442" r:id="rId53"/>
    <p:sldId id="432" r:id="rId54"/>
    <p:sldId id="475"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492" r:id="rId69"/>
    <p:sldId id="450" r:id="rId70"/>
    <p:sldId id="451" r:id="rId71"/>
    <p:sldId id="537" r:id="rId72"/>
    <p:sldId id="458" r:id="rId73"/>
    <p:sldId id="546" r:id="rId74"/>
    <p:sldId id="547" r:id="rId75"/>
    <p:sldId id="548" r:id="rId76"/>
    <p:sldId id="549" r:id="rId77"/>
    <p:sldId id="550" r:id="rId78"/>
    <p:sldId id="551" r:id="rId79"/>
    <p:sldId id="552" r:id="rId80"/>
    <p:sldId id="553" r:id="rId81"/>
    <p:sldId id="554" r:id="rId82"/>
    <p:sldId id="555" r:id="rId83"/>
    <p:sldId id="556" r:id="rId84"/>
    <p:sldId id="538" r:id="rId85"/>
    <p:sldId id="543" r:id="rId86"/>
    <p:sldId id="544" r:id="rId87"/>
    <p:sldId id="468" r:id="rId88"/>
    <p:sldId id="521" r:id="rId89"/>
    <p:sldId id="481" r:id="rId90"/>
    <p:sldId id="503" r:id="rId91"/>
    <p:sldId id="499" r:id="rId92"/>
    <p:sldId id="474" r:id="rId93"/>
    <p:sldId id="563" r:id="rId94"/>
    <p:sldId id="557" r:id="rId95"/>
    <p:sldId id="476" r:id="rId96"/>
    <p:sldId id="479" r:id="rId97"/>
    <p:sldId id="473" r:id="rId98"/>
    <p:sldId id="558" r:id="rId99"/>
    <p:sldId id="459" r:id="rId100"/>
    <p:sldId id="562" r:id="rId101"/>
    <p:sldId id="531" r:id="rId102"/>
    <p:sldId id="523" r:id="rId103"/>
    <p:sldId id="524" r:id="rId104"/>
    <p:sldId id="484" r:id="rId105"/>
    <p:sldId id="485" r:id="rId106"/>
    <p:sldId id="488" r:id="rId107"/>
    <p:sldId id="478" r:id="rId108"/>
    <p:sldId id="561" r:id="rId109"/>
    <p:sldId id="493" r:id="rId110"/>
    <p:sldId id="483" r:id="rId111"/>
    <p:sldId id="496" r:id="rId112"/>
    <p:sldId id="500" r:id="rId113"/>
    <p:sldId id="489" r:id="rId114"/>
    <p:sldId id="495" r:id="rId115"/>
    <p:sldId id="401" r:id="rId116"/>
    <p:sldId id="480" r:id="rId117"/>
    <p:sldId id="482" r:id="rId118"/>
    <p:sldId id="534"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6330240"/>
        <c:axId val="6331776"/>
      </c:barChart>
      <c:catAx>
        <c:axId val="6330240"/>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6331776"/>
        <c:crosses val="autoZero"/>
        <c:auto val="1"/>
        <c:lblAlgn val="ctr"/>
        <c:lblOffset val="100"/>
        <c:tickLblSkip val="1"/>
        <c:tickMarkSkip val="1"/>
        <c:noMultiLvlLbl val="0"/>
      </c:catAx>
      <c:valAx>
        <c:axId val="6331776"/>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6330240"/>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111183360"/>
        <c:axId val="112196608"/>
      </c:barChart>
      <c:catAx>
        <c:axId val="11118336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196608"/>
        <c:crosses val="autoZero"/>
        <c:auto val="1"/>
        <c:lblAlgn val="ctr"/>
        <c:lblOffset val="100"/>
        <c:tickLblSkip val="1"/>
        <c:tickMarkSkip val="1"/>
        <c:noMultiLvlLbl val="0"/>
      </c:catAx>
      <c:valAx>
        <c:axId val="11219660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118336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112243072"/>
        <c:axId val="112244608"/>
      </c:barChart>
      <c:catAx>
        <c:axId val="11224307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244608"/>
        <c:crosses val="autoZero"/>
        <c:auto val="1"/>
        <c:lblAlgn val="ctr"/>
        <c:lblOffset val="100"/>
        <c:tickLblSkip val="1"/>
        <c:tickMarkSkip val="1"/>
        <c:noMultiLvlLbl val="0"/>
      </c:catAx>
      <c:valAx>
        <c:axId val="11224460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24307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90829952"/>
        <c:axId val="90832256"/>
      </c:barChart>
      <c:catAx>
        <c:axId val="9082995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0832256"/>
        <c:crosses val="autoZero"/>
        <c:auto val="1"/>
        <c:lblAlgn val="ctr"/>
        <c:lblOffset val="100"/>
        <c:tickLblSkip val="1"/>
        <c:tickMarkSkip val="1"/>
        <c:noMultiLvlLbl val="0"/>
      </c:catAx>
      <c:valAx>
        <c:axId val="9083225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082995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112109440"/>
        <c:axId val="112120960"/>
      </c:barChart>
      <c:catAx>
        <c:axId val="11210944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120960"/>
        <c:crosses val="autoZero"/>
        <c:auto val="1"/>
        <c:lblAlgn val="ctr"/>
        <c:lblOffset val="100"/>
        <c:tickLblSkip val="1"/>
        <c:tickMarkSkip val="1"/>
        <c:noMultiLvlLbl val="0"/>
      </c:catAx>
      <c:valAx>
        <c:axId val="1121209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10944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12380928"/>
        <c:axId val="112382720"/>
      </c:barChart>
      <c:catAx>
        <c:axId val="1123809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382720"/>
        <c:crosses val="autoZero"/>
        <c:auto val="1"/>
        <c:lblAlgn val="ctr"/>
        <c:lblOffset val="100"/>
        <c:tickLblSkip val="1"/>
        <c:tickMarkSkip val="1"/>
        <c:noMultiLvlLbl val="0"/>
      </c:catAx>
      <c:valAx>
        <c:axId val="112382720"/>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38092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92761088"/>
        <c:axId val="92783360"/>
      </c:barChart>
      <c:catAx>
        <c:axId val="9276108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2783360"/>
        <c:crosses val="autoZero"/>
        <c:auto val="1"/>
        <c:lblAlgn val="ctr"/>
        <c:lblOffset val="100"/>
        <c:tickLblSkip val="1"/>
        <c:tickMarkSkip val="1"/>
        <c:noMultiLvlLbl val="0"/>
      </c:catAx>
      <c:valAx>
        <c:axId val="927833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276108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112759936"/>
        <c:axId val="112761472"/>
      </c:barChart>
      <c:catAx>
        <c:axId val="11275993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761472"/>
        <c:crosses val="autoZero"/>
        <c:auto val="1"/>
        <c:lblAlgn val="ctr"/>
        <c:lblOffset val="100"/>
        <c:tickLblSkip val="1"/>
        <c:tickMarkSkip val="1"/>
        <c:noMultiLvlLbl val="0"/>
      </c:catAx>
      <c:valAx>
        <c:axId val="11276147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275993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114030848"/>
        <c:axId val="94453760"/>
      </c:barChart>
      <c:catAx>
        <c:axId val="1140308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453760"/>
        <c:crosses val="autoZero"/>
        <c:auto val="1"/>
        <c:lblAlgn val="ctr"/>
        <c:lblOffset val="100"/>
        <c:tickLblSkip val="1"/>
        <c:tickMarkSkip val="1"/>
        <c:noMultiLvlLbl val="0"/>
      </c:catAx>
      <c:valAx>
        <c:axId val="944537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40308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84</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85</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24</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endParaRPr lang="en-US" sz="2400" dirty="0" smtClean="0"/>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6796</TotalTime>
  <Words>4304</Words>
  <Application>Microsoft Office PowerPoint</Application>
  <PresentationFormat>On-screen Show (4:3)</PresentationFormat>
  <Paragraphs>826</Paragraphs>
  <Slides>118</Slides>
  <Notes>23</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geSlides</vt:lpstr>
      <vt:lpstr>The Global Economy Sources of Growth</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967</cp:revision>
  <cp:lastPrinted>2011-09-28T16:21:54Z</cp:lastPrinted>
  <dcterms:created xsi:type="dcterms:W3CDTF">2010-10-08T02:15:27Z</dcterms:created>
  <dcterms:modified xsi:type="dcterms:W3CDTF">2014-07-04T12:47:52Z</dcterms:modified>
</cp:coreProperties>
</file>