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84"/>
  </p:notesMasterIdLst>
  <p:handoutMasterIdLst>
    <p:handoutMasterId r:id="rId85"/>
  </p:handoutMasterIdLst>
  <p:sldIdLst>
    <p:sldId id="256" r:id="rId2"/>
    <p:sldId id="400" r:id="rId3"/>
    <p:sldId id="437" r:id="rId4"/>
    <p:sldId id="438" r:id="rId5"/>
    <p:sldId id="329" r:id="rId6"/>
    <p:sldId id="441" r:id="rId7"/>
    <p:sldId id="409" r:id="rId8"/>
    <p:sldId id="430" r:id="rId9"/>
    <p:sldId id="431" r:id="rId10"/>
    <p:sldId id="433" r:id="rId11"/>
    <p:sldId id="435" r:id="rId12"/>
    <p:sldId id="418" r:id="rId13"/>
    <p:sldId id="408" r:id="rId14"/>
    <p:sldId id="338" r:id="rId15"/>
    <p:sldId id="392" r:id="rId16"/>
    <p:sldId id="266" r:id="rId17"/>
    <p:sldId id="410" r:id="rId18"/>
    <p:sldId id="261" r:id="rId19"/>
    <p:sldId id="263" r:id="rId20"/>
    <p:sldId id="423" r:id="rId21"/>
    <p:sldId id="271" r:id="rId22"/>
    <p:sldId id="343" r:id="rId23"/>
    <p:sldId id="339" r:id="rId24"/>
    <p:sldId id="416" r:id="rId25"/>
    <p:sldId id="341" r:id="rId26"/>
    <p:sldId id="334" r:id="rId27"/>
    <p:sldId id="342" r:id="rId28"/>
    <p:sldId id="440" r:id="rId29"/>
    <p:sldId id="268" r:id="rId30"/>
    <p:sldId id="276" r:id="rId31"/>
    <p:sldId id="269" r:id="rId32"/>
    <p:sldId id="272" r:id="rId33"/>
    <p:sldId id="344" r:id="rId34"/>
    <p:sldId id="275" r:id="rId35"/>
    <p:sldId id="270" r:id="rId36"/>
    <p:sldId id="279" r:id="rId37"/>
    <p:sldId id="280" r:id="rId38"/>
    <p:sldId id="282" r:id="rId39"/>
    <p:sldId id="353" r:id="rId40"/>
    <p:sldId id="346" r:id="rId41"/>
    <p:sldId id="394" r:id="rId42"/>
    <p:sldId id="345" r:id="rId43"/>
    <p:sldId id="352" r:id="rId44"/>
    <p:sldId id="351" r:id="rId45"/>
    <p:sldId id="355" r:id="rId46"/>
    <p:sldId id="350" r:id="rId47"/>
    <p:sldId id="356" r:id="rId48"/>
    <p:sldId id="284" r:id="rId49"/>
    <p:sldId id="357" r:id="rId50"/>
    <p:sldId id="289" r:id="rId51"/>
    <p:sldId id="291" r:id="rId52"/>
    <p:sldId id="331" r:id="rId53"/>
    <p:sldId id="406" r:id="rId54"/>
    <p:sldId id="405" r:id="rId55"/>
    <p:sldId id="421" r:id="rId56"/>
    <p:sldId id="420" r:id="rId57"/>
    <p:sldId id="439" r:id="rId58"/>
    <p:sldId id="358" r:id="rId59"/>
    <p:sldId id="359" r:id="rId60"/>
    <p:sldId id="360" r:id="rId61"/>
    <p:sldId id="417" r:id="rId62"/>
    <p:sldId id="361" r:id="rId63"/>
    <p:sldId id="362" r:id="rId64"/>
    <p:sldId id="369" r:id="rId65"/>
    <p:sldId id="372" r:id="rId66"/>
    <p:sldId id="371" r:id="rId67"/>
    <p:sldId id="370" r:id="rId68"/>
    <p:sldId id="375" r:id="rId69"/>
    <p:sldId id="374" r:id="rId70"/>
    <p:sldId id="376" r:id="rId71"/>
    <p:sldId id="379" r:id="rId72"/>
    <p:sldId id="368" r:id="rId73"/>
    <p:sldId id="385" r:id="rId74"/>
    <p:sldId id="386" r:id="rId75"/>
    <p:sldId id="390" r:id="rId76"/>
    <p:sldId id="436" r:id="rId77"/>
    <p:sldId id="412" r:id="rId78"/>
    <p:sldId id="300" r:id="rId79"/>
    <p:sldId id="415" r:id="rId80"/>
    <p:sldId id="414" r:id="rId81"/>
    <p:sldId id="413" r:id="rId82"/>
    <p:sldId id="380" r:id="rId8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8" autoAdjust="0"/>
  </p:normalViewPr>
  <p:slideViewPr>
    <p:cSldViewPr>
      <p:cViewPr varScale="1">
        <p:scale>
          <a:sx n="81" d="100"/>
          <a:sy n="81" d="100"/>
        </p:scale>
        <p:origin x="37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Macintosh%20HD:Users:kermitschoenholtz:Documents:B30.2190%20Class%20Materials%20Spring%202010:Bubble%20Graph%20Format.xls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03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260456"/>
        <c:axId val="207254968"/>
      </c:barChart>
      <c:catAx>
        <c:axId val="207260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2072549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7254968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207260456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183958151700033E-2"/>
          <c:y val="4.7546012269938702E-2"/>
          <c:w val="0.87794245858762165"/>
          <c:h val="0.85582822085890065"/>
        </c:manualLayout>
      </c:layout>
      <c:scatterChart>
        <c:scatterStyle val="lineMarker"/>
        <c:varyColors val="0"/>
        <c:ser>
          <c:idx val="0"/>
          <c:order val="0"/>
          <c:spPr>
            <a:ln w="33965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Sheet1!$B$2:$EO$2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Sheet1!$B$4:$EO$4</c:f>
              <c:numCache>
                <c:formatCode>General</c:formatCode>
                <c:ptCount val="144"/>
                <c:pt idx="0">
                  <c:v>8.6438561897747199</c:v>
                </c:pt>
                <c:pt idx="1">
                  <c:v>8.6438561897747199</c:v>
                </c:pt>
                <c:pt idx="2">
                  <c:v>8.6438561897747199</c:v>
                </c:pt>
                <c:pt idx="3">
                  <c:v>8.6438561897747199</c:v>
                </c:pt>
                <c:pt idx="4">
                  <c:v>9.0416591516372158</c:v>
                </c:pt>
                <c:pt idx="5">
                  <c:v>10.296056246357654</c:v>
                </c:pt>
                <c:pt idx="6">
                  <c:v>10.42629073386767</c:v>
                </c:pt>
                <c:pt idx="7">
                  <c:v>10.632646021975859</c:v>
                </c:pt>
                <c:pt idx="8">
                  <c:v>10.818515418343807</c:v>
                </c:pt>
                <c:pt idx="9">
                  <c:v>11.088806427519939</c:v>
                </c:pt>
                <c:pt idx="10">
                  <c:v>11.255408475980676</c:v>
                </c:pt>
                <c:pt idx="11">
                  <c:v>11.289354301643568</c:v>
                </c:pt>
                <c:pt idx="12">
                  <c:v>11.3111459490113</c:v>
                </c:pt>
                <c:pt idx="13">
                  <c:v>11.346653651960109</c:v>
                </c:pt>
                <c:pt idx="14">
                  <c:v>11.303355549250762</c:v>
                </c:pt>
                <c:pt idx="15">
                  <c:v>11.343510801118525</c:v>
                </c:pt>
                <c:pt idx="16">
                  <c:v>11.327751647716349</c:v>
                </c:pt>
                <c:pt idx="17">
                  <c:v>11.341737604397494</c:v>
                </c:pt>
                <c:pt idx="18">
                  <c:v>11.369576466563474</c:v>
                </c:pt>
                <c:pt idx="19">
                  <c:v>11.506522406341125</c:v>
                </c:pt>
                <c:pt idx="20">
                  <c:v>11.636604218069154</c:v>
                </c:pt>
                <c:pt idx="21">
                  <c:v>11.650804686015453</c:v>
                </c:pt>
                <c:pt idx="22">
                  <c:v>11.704750911020337</c:v>
                </c:pt>
                <c:pt idx="23">
                  <c:v>11.705021931951061</c:v>
                </c:pt>
                <c:pt idx="24">
                  <c:v>11.697089455221604</c:v>
                </c:pt>
                <c:pt idx="25">
                  <c:v>11.67505684725117</c:v>
                </c:pt>
                <c:pt idx="26">
                  <c:v>11.685653333076656</c:v>
                </c:pt>
                <c:pt idx="27">
                  <c:v>11.717785481664768</c:v>
                </c:pt>
                <c:pt idx="28">
                  <c:v>11.680211687095376</c:v>
                </c:pt>
                <c:pt idx="29">
                  <c:v>11.736943239443123</c:v>
                </c:pt>
                <c:pt idx="30">
                  <c:v>11.727877190609941</c:v>
                </c:pt>
                <c:pt idx="31">
                  <c:v>11.759581827899456</c:v>
                </c:pt>
                <c:pt idx="32">
                  <c:v>11.864184436364727</c:v>
                </c:pt>
                <c:pt idx="33">
                  <c:v>11.764213099999949</c:v>
                </c:pt>
                <c:pt idx="34">
                  <c:v>11.694270634972511</c:v>
                </c:pt>
                <c:pt idx="35">
                  <c:v>11.831394481755048</c:v>
                </c:pt>
                <c:pt idx="36">
                  <c:v>11.774963297897548</c:v>
                </c:pt>
                <c:pt idx="37">
                  <c:v>11.880151063784508</c:v>
                </c:pt>
                <c:pt idx="38">
                  <c:v>11.884052865930686</c:v>
                </c:pt>
                <c:pt idx="39">
                  <c:v>11.98419308642935</c:v>
                </c:pt>
                <c:pt idx="40">
                  <c:v>11.998162808152417</c:v>
                </c:pt>
                <c:pt idx="41">
                  <c:v>12.124077095705362</c:v>
                </c:pt>
                <c:pt idx="42">
                  <c:v>12.110036319979185</c:v>
                </c:pt>
                <c:pt idx="43">
                  <c:v>12.1519343864954</c:v>
                </c:pt>
                <c:pt idx="44">
                  <c:v>12.106409837843403</c:v>
                </c:pt>
                <c:pt idx="45">
                  <c:v>12.180581742643216</c:v>
                </c:pt>
                <c:pt idx="46">
                  <c:v>12.310364048467109</c:v>
                </c:pt>
                <c:pt idx="47">
                  <c:v>12.306315342988475</c:v>
                </c:pt>
                <c:pt idx="48">
                  <c:v>12.155012976042174</c:v>
                </c:pt>
                <c:pt idx="49">
                  <c:v>12.292751842574043</c:v>
                </c:pt>
                <c:pt idx="50">
                  <c:v>12.277210585161917</c:v>
                </c:pt>
                <c:pt idx="51">
                  <c:v>12.300834113536457</c:v>
                </c:pt>
                <c:pt idx="52">
                  <c:v>12.344489680308659</c:v>
                </c:pt>
                <c:pt idx="53">
                  <c:v>12.371975195421921</c:v>
                </c:pt>
                <c:pt idx="54">
                  <c:v>12.228578562663536</c:v>
                </c:pt>
                <c:pt idx="55">
                  <c:v>12.247984643946468</c:v>
                </c:pt>
                <c:pt idx="56">
                  <c:v>12.414339819568529</c:v>
                </c:pt>
                <c:pt idx="57">
                  <c:v>12.357479668345299</c:v>
                </c:pt>
                <c:pt idx="58">
                  <c:v>12.46632744345049</c:v>
                </c:pt>
                <c:pt idx="59">
                  <c:v>12.471778458046375</c:v>
                </c:pt>
                <c:pt idx="60">
                  <c:v>12.438876916088416</c:v>
                </c:pt>
                <c:pt idx="61">
                  <c:v>12.377951644145428</c:v>
                </c:pt>
                <c:pt idx="62">
                  <c:v>12.435629552071322</c:v>
                </c:pt>
                <c:pt idx="63">
                  <c:v>12.58969773036582</c:v>
                </c:pt>
                <c:pt idx="64">
                  <c:v>12.605606992089307</c:v>
                </c:pt>
                <c:pt idx="65">
                  <c:v>12.617104420429111</c:v>
                </c:pt>
                <c:pt idx="66">
                  <c:v>12.688784054302674</c:v>
                </c:pt>
                <c:pt idx="67">
                  <c:v>12.683104042177932</c:v>
                </c:pt>
                <c:pt idx="68">
                  <c:v>12.681533915752492</c:v>
                </c:pt>
                <c:pt idx="69">
                  <c:v>12.752113442283289</c:v>
                </c:pt>
                <c:pt idx="70">
                  <c:v>12.601007626187062</c:v>
                </c:pt>
                <c:pt idx="71">
                  <c:v>12.474559395018074</c:v>
                </c:pt>
                <c:pt idx="72">
                  <c:v>12.261027049872718</c:v>
                </c:pt>
                <c:pt idx="73">
                  <c:v>12.221863634841668</c:v>
                </c:pt>
                <c:pt idx="74">
                  <c:v>12.320125740369321</c:v>
                </c:pt>
                <c:pt idx="75">
                  <c:v>12.416490895015174</c:v>
                </c:pt>
                <c:pt idx="76">
                  <c:v>12.598955945220519</c:v>
                </c:pt>
                <c:pt idx="77">
                  <c:v>12.650630277851874</c:v>
                </c:pt>
                <c:pt idx="78">
                  <c:v>12.580839314826576</c:v>
                </c:pt>
                <c:pt idx="79">
                  <c:v>12.679645617033676</c:v>
                </c:pt>
                <c:pt idx="80">
                  <c:v>12.775124063452237</c:v>
                </c:pt>
                <c:pt idx="81">
                  <c:v>13.002407723542802</c:v>
                </c:pt>
                <c:pt idx="82">
                  <c:v>13.249869748856668</c:v>
                </c:pt>
                <c:pt idx="83">
                  <c:v>13.49162409687653</c:v>
                </c:pt>
                <c:pt idx="84">
                  <c:v>13.59028875734492</c:v>
                </c:pt>
                <c:pt idx="85">
                  <c:v>13.515286822195472</c:v>
                </c:pt>
                <c:pt idx="86">
                  <c:v>13.166875930726551</c:v>
                </c:pt>
                <c:pt idx="87">
                  <c:v>13.117317513733688</c:v>
                </c:pt>
                <c:pt idx="88">
                  <c:v>13.14602163514523</c:v>
                </c:pt>
                <c:pt idx="89">
                  <c:v>13.126663230482325</c:v>
                </c:pt>
                <c:pt idx="90">
                  <c:v>13.222998293450138</c:v>
                </c:pt>
                <c:pt idx="91">
                  <c:v>13.304386452460706</c:v>
                </c:pt>
                <c:pt idx="92">
                  <c:v>13.332532370038157</c:v>
                </c:pt>
                <c:pt idx="93">
                  <c:v>13.373491615205324</c:v>
                </c:pt>
                <c:pt idx="94">
                  <c:v>13.338612211191982</c:v>
                </c:pt>
                <c:pt idx="95">
                  <c:v>13.411624153137925</c:v>
                </c:pt>
                <c:pt idx="96">
                  <c:v>13.413929626190615</c:v>
                </c:pt>
                <c:pt idx="97">
                  <c:v>13.414683484352288</c:v>
                </c:pt>
                <c:pt idx="98">
                  <c:v>13.375925636161709</c:v>
                </c:pt>
                <c:pt idx="99">
                  <c:v>13.455092051965856</c:v>
                </c:pt>
                <c:pt idx="100">
                  <c:v>13.46766610892541</c:v>
                </c:pt>
                <c:pt idx="101">
                  <c:v>13.476965683734141</c:v>
                </c:pt>
                <c:pt idx="102">
                  <c:v>13.53927812267491</c:v>
                </c:pt>
                <c:pt idx="103">
                  <c:v>13.579591778926584</c:v>
                </c:pt>
                <c:pt idx="104">
                  <c:v>13.640760818934821</c:v>
                </c:pt>
                <c:pt idx="105">
                  <c:v>13.711957474711991</c:v>
                </c:pt>
                <c:pt idx="106">
                  <c:v>13.786833877630222</c:v>
                </c:pt>
                <c:pt idx="107">
                  <c:v>13.806754049285574</c:v>
                </c:pt>
                <c:pt idx="108">
                  <c:v>13.859431785494674</c:v>
                </c:pt>
                <c:pt idx="109">
                  <c:v>13.889827964515828</c:v>
                </c:pt>
                <c:pt idx="110">
                  <c:v>13.875542615053106</c:v>
                </c:pt>
                <c:pt idx="111">
                  <c:v>13.901649328821724</c:v>
                </c:pt>
                <c:pt idx="112">
                  <c:v>13.960713999999022</c:v>
                </c:pt>
                <c:pt idx="113">
                  <c:v>14.026639547399748</c:v>
                </c:pt>
                <c:pt idx="114">
                  <c:v>14.009414862859314</c:v>
                </c:pt>
                <c:pt idx="115">
                  <c:v>13.991134962413181</c:v>
                </c:pt>
                <c:pt idx="116">
                  <c:v>14.051131311419924</c:v>
                </c:pt>
                <c:pt idx="117">
                  <c:v>14.100539378982427</c:v>
                </c:pt>
                <c:pt idx="118">
                  <c:v>14.16529740394602</c:v>
                </c:pt>
                <c:pt idx="119">
                  <c:v>14.19763089416857</c:v>
                </c:pt>
                <c:pt idx="120">
                  <c:v>14.181258393418968</c:v>
                </c:pt>
                <c:pt idx="121">
                  <c:v>14.202701985420848</c:v>
                </c:pt>
                <c:pt idx="122">
                  <c:v>14.161535045978656</c:v>
                </c:pt>
                <c:pt idx="123">
                  <c:v>14.207636393370551</c:v>
                </c:pt>
                <c:pt idx="124">
                  <c:v>14.296533915287416</c:v>
                </c:pt>
                <c:pt idx="125">
                  <c:v>14.338549973223534</c:v>
                </c:pt>
                <c:pt idx="126">
                  <c:v>14.374230232175066</c:v>
                </c:pt>
                <c:pt idx="127">
                  <c:v>14.411225868293368</c:v>
                </c:pt>
                <c:pt idx="128">
                  <c:v>14.457601577359991</c:v>
                </c:pt>
                <c:pt idx="129">
                  <c:v>14.493059733700777</c:v>
                </c:pt>
                <c:pt idx="130">
                  <c:v>14.501872004510718</c:v>
                </c:pt>
                <c:pt idx="131">
                  <c:v>14.479813677785074</c:v>
                </c:pt>
                <c:pt idx="132">
                  <c:v>14.507925889314548</c:v>
                </c:pt>
                <c:pt idx="133">
                  <c:v>14.527481570180839</c:v>
                </c:pt>
                <c:pt idx="134">
                  <c:v>14.567399676627852</c:v>
                </c:pt>
                <c:pt idx="135">
                  <c:v>14.586556864848975</c:v>
                </c:pt>
                <c:pt idx="136">
                  <c:v>14.622865407726707</c:v>
                </c:pt>
                <c:pt idx="137">
                  <c:v>14.669081629614819</c:v>
                </c:pt>
                <c:pt idx="138">
                  <c:v>14.711259117534293</c:v>
                </c:pt>
                <c:pt idx="139">
                  <c:v>14.757542377894406</c:v>
                </c:pt>
                <c:pt idx="140">
                  <c:v>14.7937761899293</c:v>
                </c:pt>
                <c:pt idx="141">
                  <c:v>14.790910315733138</c:v>
                </c:pt>
                <c:pt idx="142">
                  <c:v>14.800429348638104</c:v>
                </c:pt>
                <c:pt idx="143">
                  <c:v>14.825619418769392</c:v>
                </c:pt>
              </c:numCache>
            </c:numRef>
          </c:yVal>
          <c:smooth val="0"/>
        </c:ser>
        <c:ser>
          <c:idx val="1"/>
          <c:order val="1"/>
          <c:spPr>
            <a:ln w="33965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Sheet1!$B$8:$BX$8</c:f>
              <c:numCache>
                <c:formatCode>General</c:formatCode>
                <c:ptCount val="75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1850</c:v>
                </c:pt>
                <c:pt idx="7">
                  <c:v>1870</c:v>
                </c:pt>
                <c:pt idx="8">
                  <c:v>1890</c:v>
                </c:pt>
                <c:pt idx="9">
                  <c:v>1900</c:v>
                </c:pt>
                <c:pt idx="10">
                  <c:v>1913</c:v>
                </c:pt>
                <c:pt idx="11">
                  <c:v>1929</c:v>
                </c:pt>
                <c:pt idx="12">
                  <c:v>1930</c:v>
                </c:pt>
                <c:pt idx="13">
                  <c:v>1931</c:v>
                </c:pt>
                <c:pt idx="14">
                  <c:v>1932</c:v>
                </c:pt>
                <c:pt idx="15">
                  <c:v>1933</c:v>
                </c:pt>
                <c:pt idx="16">
                  <c:v>1934</c:v>
                </c:pt>
                <c:pt idx="17">
                  <c:v>1935</c:v>
                </c:pt>
                <c:pt idx="18">
                  <c:v>1936</c:v>
                </c:pt>
                <c:pt idx="19">
                  <c:v>1937</c:v>
                </c:pt>
                <c:pt idx="20">
                  <c:v>1938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</c:numCache>
            </c:numRef>
          </c:xVal>
          <c:yVal>
            <c:numRef>
              <c:f>Sheet1!$B$10:$BX$10</c:f>
              <c:numCache>
                <c:formatCode>General</c:formatCode>
                <c:ptCount val="75"/>
                <c:pt idx="0">
                  <c:v>8.8137811912170374</c:v>
                </c:pt>
                <c:pt idx="1">
                  <c:v>8.8137811912170374</c:v>
                </c:pt>
                <c:pt idx="2">
                  <c:v>9.2288186904957676</c:v>
                </c:pt>
                <c:pt idx="3">
                  <c:v>9.2288186904957676</c:v>
                </c:pt>
                <c:pt idx="4">
                  <c:v>9.2288186904957676</c:v>
                </c:pt>
                <c:pt idx="5">
                  <c:v>9.2288186904957676</c:v>
                </c:pt>
                <c:pt idx="6">
                  <c:v>9.2288186904957676</c:v>
                </c:pt>
                <c:pt idx="7">
                  <c:v>9.0498485494505481</c:v>
                </c:pt>
                <c:pt idx="8">
                  <c:v>9.0775466022905498</c:v>
                </c:pt>
                <c:pt idx="9">
                  <c:v>9.0906020587349747</c:v>
                </c:pt>
                <c:pt idx="10">
                  <c:v>9.1087798490294212</c:v>
                </c:pt>
                <c:pt idx="11">
                  <c:v>9.1351825048648507</c:v>
                </c:pt>
                <c:pt idx="12">
                  <c:v>9.1482660170108119</c:v>
                </c:pt>
                <c:pt idx="13">
                  <c:v>9.1521810802080754</c:v>
                </c:pt>
                <c:pt idx="14">
                  <c:v>9.1866190341515317</c:v>
                </c:pt>
                <c:pt idx="15">
                  <c:v>9.1759237420637483</c:v>
                </c:pt>
                <c:pt idx="16">
                  <c:v>9.0367777401058689</c:v>
                </c:pt>
                <c:pt idx="17">
                  <c:v>9.1411466928126579</c:v>
                </c:pt>
                <c:pt idx="18">
                  <c:v>9.2219318836397939</c:v>
                </c:pt>
                <c:pt idx="19">
                  <c:v>9.1787678148351688</c:v>
                </c:pt>
                <c:pt idx="20">
                  <c:v>9.1346971762664158</c:v>
                </c:pt>
                <c:pt idx="21">
                  <c:v>8.7771826644930488</c:v>
                </c:pt>
                <c:pt idx="22">
                  <c:v>8.9049354169428661</c:v>
                </c:pt>
                <c:pt idx="23">
                  <c:v>9.0698985943750667</c:v>
                </c:pt>
                <c:pt idx="24">
                  <c:v>9.1129757562737979</c:v>
                </c:pt>
                <c:pt idx="25">
                  <c:v>9.1247423244991239</c:v>
                </c:pt>
                <c:pt idx="26">
                  <c:v>9.167988450979669</c:v>
                </c:pt>
                <c:pt idx="27">
                  <c:v>9.2743773988009011</c:v>
                </c:pt>
                <c:pt idx="28">
                  <c:v>9.3158355330315796</c:v>
                </c:pt>
                <c:pt idx="29">
                  <c:v>9.4365908960427412</c:v>
                </c:pt>
                <c:pt idx="30">
                  <c:v>9.4443947371339085</c:v>
                </c:pt>
                <c:pt idx="31">
                  <c:v>9.3937841178174768</c:v>
                </c:pt>
                <c:pt idx="32">
                  <c:v>9.1223851845868289</c:v>
                </c:pt>
                <c:pt idx="33">
                  <c:v>9.1105916340037165</c:v>
                </c:pt>
                <c:pt idx="34">
                  <c:v>9.208702004293448</c:v>
                </c:pt>
                <c:pt idx="35">
                  <c:v>9.3399263862172806</c:v>
                </c:pt>
                <c:pt idx="36">
                  <c:v>9.4640339918339738</c:v>
                </c:pt>
                <c:pt idx="37">
                  <c:v>9.556297095347027</c:v>
                </c:pt>
                <c:pt idx="38">
                  <c:v>9.4750549432543227</c:v>
                </c:pt>
                <c:pt idx="39">
                  <c:v>9.4053783222952649</c:v>
                </c:pt>
                <c:pt idx="40">
                  <c:v>9.4957017702226061</c:v>
                </c:pt>
                <c:pt idx="41">
                  <c:v>9.6133375542567006</c:v>
                </c:pt>
                <c:pt idx="42">
                  <c:v>9.6414872177742748</c:v>
                </c:pt>
                <c:pt idx="43">
                  <c:v>9.6476690511979122</c:v>
                </c:pt>
                <c:pt idx="44">
                  <c:v>9.7127226226629677</c:v>
                </c:pt>
                <c:pt idx="45">
                  <c:v>9.7074384817811019</c:v>
                </c:pt>
                <c:pt idx="46">
                  <c:v>9.7713935843634481</c:v>
                </c:pt>
                <c:pt idx="47">
                  <c:v>9.7349795600532136</c:v>
                </c:pt>
                <c:pt idx="48">
                  <c:v>9.8053419200637997</c:v>
                </c:pt>
                <c:pt idx="49">
                  <c:v>9.9348544104177972</c:v>
                </c:pt>
                <c:pt idx="50">
                  <c:v>10.022323147086361</c:v>
                </c:pt>
                <c:pt idx="51">
                  <c:v>10.059073328309971</c:v>
                </c:pt>
                <c:pt idx="52">
                  <c:v>10.107688562700467</c:v>
                </c:pt>
                <c:pt idx="53">
                  <c:v>10.219360951672751</c:v>
                </c:pt>
                <c:pt idx="54">
                  <c:v>10.304748552640307</c:v>
                </c:pt>
                <c:pt idx="55">
                  <c:v>10.447335679393088</c:v>
                </c:pt>
                <c:pt idx="56">
                  <c:v>10.57131798821899</c:v>
                </c:pt>
                <c:pt idx="57">
                  <c:v>10.641154838455103</c:v>
                </c:pt>
                <c:pt idx="58">
                  <c:v>10.73655738976206</c:v>
                </c:pt>
                <c:pt idx="59">
                  <c:v>10.826314759502482</c:v>
                </c:pt>
                <c:pt idx="60">
                  <c:v>10.835491340528456</c:v>
                </c:pt>
                <c:pt idx="61">
                  <c:v>10.859689548929605</c:v>
                </c:pt>
                <c:pt idx="62">
                  <c:v>10.933210720585048</c:v>
                </c:pt>
                <c:pt idx="63">
                  <c:v>11.176362813636224</c:v>
                </c:pt>
                <c:pt idx="64">
                  <c:v>11.174273022698348</c:v>
                </c:pt>
                <c:pt idx="65">
                  <c:v>11.294548214512821</c:v>
                </c:pt>
                <c:pt idx="66">
                  <c:v>11.480146699455124</c:v>
                </c:pt>
                <c:pt idx="67">
                  <c:v>11.489806018071686</c:v>
                </c:pt>
                <c:pt idx="68">
                  <c:v>11.544819153634148</c:v>
                </c:pt>
                <c:pt idx="69">
                  <c:v>11.531815993827742</c:v>
                </c:pt>
                <c:pt idx="70">
                  <c:v>11.607492271962295</c:v>
                </c:pt>
                <c:pt idx="71">
                  <c:v>11.718481119202902</c:v>
                </c:pt>
                <c:pt idx="72">
                  <c:v>11.849636098030128</c:v>
                </c:pt>
                <c:pt idx="73">
                  <c:v>12.006756119802574</c:v>
                </c:pt>
                <c:pt idx="74">
                  <c:v>12.100801842980191</c:v>
                </c:pt>
              </c:numCache>
            </c:numRef>
          </c:yVal>
          <c:smooth val="0"/>
        </c:ser>
        <c:ser>
          <c:idx val="2"/>
          <c:order val="2"/>
          <c:spPr>
            <a:ln w="33965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Sheet1!$B$13:$DC$13</c:f>
              <c:numCache>
                <c:formatCode>General</c:formatCode>
                <c:ptCount val="106"/>
                <c:pt idx="0">
                  <c:v>1870</c:v>
                </c:pt>
                <c:pt idx="1">
                  <c:v>1890</c:v>
                </c:pt>
                <c:pt idx="2">
                  <c:v>1900</c:v>
                </c:pt>
                <c:pt idx="3">
                  <c:v>1901</c:v>
                </c:pt>
                <c:pt idx="4">
                  <c:v>1902</c:v>
                </c:pt>
                <c:pt idx="5">
                  <c:v>1903</c:v>
                </c:pt>
                <c:pt idx="6">
                  <c:v>1904</c:v>
                </c:pt>
                <c:pt idx="7">
                  <c:v>1905</c:v>
                </c:pt>
                <c:pt idx="8">
                  <c:v>1906</c:v>
                </c:pt>
                <c:pt idx="9">
                  <c:v>1907</c:v>
                </c:pt>
                <c:pt idx="10">
                  <c:v>1908</c:v>
                </c:pt>
                <c:pt idx="11">
                  <c:v>1909</c:v>
                </c:pt>
                <c:pt idx="12">
                  <c:v>1910</c:v>
                </c:pt>
                <c:pt idx="13">
                  <c:v>1911</c:v>
                </c:pt>
                <c:pt idx="14">
                  <c:v>1912</c:v>
                </c:pt>
                <c:pt idx="15">
                  <c:v>1913</c:v>
                </c:pt>
                <c:pt idx="16">
                  <c:v>1914</c:v>
                </c:pt>
                <c:pt idx="17">
                  <c:v>1915</c:v>
                </c:pt>
                <c:pt idx="18">
                  <c:v>1916</c:v>
                </c:pt>
                <c:pt idx="19">
                  <c:v>1917</c:v>
                </c:pt>
                <c:pt idx="20">
                  <c:v>1918</c:v>
                </c:pt>
                <c:pt idx="21">
                  <c:v>1919</c:v>
                </c:pt>
                <c:pt idx="22">
                  <c:v>1920</c:v>
                </c:pt>
                <c:pt idx="23">
                  <c:v>1921</c:v>
                </c:pt>
                <c:pt idx="24">
                  <c:v>1922</c:v>
                </c:pt>
                <c:pt idx="25">
                  <c:v>1923</c:v>
                </c:pt>
                <c:pt idx="26">
                  <c:v>1924</c:v>
                </c:pt>
                <c:pt idx="27">
                  <c:v>1925</c:v>
                </c:pt>
                <c:pt idx="28">
                  <c:v>1926</c:v>
                </c:pt>
                <c:pt idx="29">
                  <c:v>1927</c:v>
                </c:pt>
                <c:pt idx="30">
                  <c:v>1928</c:v>
                </c:pt>
                <c:pt idx="31">
                  <c:v>1929</c:v>
                </c:pt>
                <c:pt idx="32">
                  <c:v>1930</c:v>
                </c:pt>
                <c:pt idx="33">
                  <c:v>1931</c:v>
                </c:pt>
                <c:pt idx="34">
                  <c:v>1932</c:v>
                </c:pt>
                <c:pt idx="35">
                  <c:v>1933</c:v>
                </c:pt>
                <c:pt idx="36">
                  <c:v>1934</c:v>
                </c:pt>
                <c:pt idx="37">
                  <c:v>1935</c:v>
                </c:pt>
                <c:pt idx="38">
                  <c:v>1936</c:v>
                </c:pt>
                <c:pt idx="39">
                  <c:v>1937</c:v>
                </c:pt>
                <c:pt idx="40">
                  <c:v>1938</c:v>
                </c:pt>
                <c:pt idx="41">
                  <c:v>1939</c:v>
                </c:pt>
                <c:pt idx="42">
                  <c:v>1940</c:v>
                </c:pt>
                <c:pt idx="43">
                  <c:v>1941</c:v>
                </c:pt>
                <c:pt idx="44">
                  <c:v>1942</c:v>
                </c:pt>
                <c:pt idx="45">
                  <c:v>1943</c:v>
                </c:pt>
                <c:pt idx="46">
                  <c:v>1944</c:v>
                </c:pt>
                <c:pt idx="47">
                  <c:v>1945</c:v>
                </c:pt>
                <c:pt idx="48">
                  <c:v>1946</c:v>
                </c:pt>
                <c:pt idx="49">
                  <c:v>1947</c:v>
                </c:pt>
                <c:pt idx="50">
                  <c:v>1948</c:v>
                </c:pt>
                <c:pt idx="51">
                  <c:v>1949</c:v>
                </c:pt>
                <c:pt idx="52">
                  <c:v>1950</c:v>
                </c:pt>
                <c:pt idx="53">
                  <c:v>1951</c:v>
                </c:pt>
                <c:pt idx="54">
                  <c:v>1952</c:v>
                </c:pt>
                <c:pt idx="55">
                  <c:v>1953</c:v>
                </c:pt>
                <c:pt idx="56">
                  <c:v>1954</c:v>
                </c:pt>
                <c:pt idx="57">
                  <c:v>1955</c:v>
                </c:pt>
                <c:pt idx="58">
                  <c:v>1956</c:v>
                </c:pt>
                <c:pt idx="59">
                  <c:v>1957</c:v>
                </c:pt>
                <c:pt idx="60">
                  <c:v>1958</c:v>
                </c:pt>
                <c:pt idx="61">
                  <c:v>1959</c:v>
                </c:pt>
                <c:pt idx="62">
                  <c:v>1960</c:v>
                </c:pt>
                <c:pt idx="63">
                  <c:v>1961</c:v>
                </c:pt>
                <c:pt idx="64">
                  <c:v>1962</c:v>
                </c:pt>
                <c:pt idx="65">
                  <c:v>1963</c:v>
                </c:pt>
                <c:pt idx="66">
                  <c:v>1964</c:v>
                </c:pt>
                <c:pt idx="67">
                  <c:v>1965</c:v>
                </c:pt>
                <c:pt idx="68">
                  <c:v>1966</c:v>
                </c:pt>
                <c:pt idx="69">
                  <c:v>1967</c:v>
                </c:pt>
                <c:pt idx="70">
                  <c:v>1968</c:v>
                </c:pt>
                <c:pt idx="71">
                  <c:v>1969</c:v>
                </c:pt>
                <c:pt idx="72">
                  <c:v>1970</c:v>
                </c:pt>
                <c:pt idx="73">
                  <c:v>1971</c:v>
                </c:pt>
                <c:pt idx="74">
                  <c:v>1972</c:v>
                </c:pt>
                <c:pt idx="75">
                  <c:v>1973</c:v>
                </c:pt>
                <c:pt idx="76">
                  <c:v>1974</c:v>
                </c:pt>
                <c:pt idx="77">
                  <c:v>1975</c:v>
                </c:pt>
                <c:pt idx="78">
                  <c:v>1976</c:v>
                </c:pt>
                <c:pt idx="79">
                  <c:v>1977</c:v>
                </c:pt>
                <c:pt idx="80">
                  <c:v>1978</c:v>
                </c:pt>
                <c:pt idx="81">
                  <c:v>1979</c:v>
                </c:pt>
                <c:pt idx="82">
                  <c:v>1980</c:v>
                </c:pt>
                <c:pt idx="83">
                  <c:v>1981</c:v>
                </c:pt>
                <c:pt idx="84">
                  <c:v>1982</c:v>
                </c:pt>
                <c:pt idx="85">
                  <c:v>1983</c:v>
                </c:pt>
                <c:pt idx="86">
                  <c:v>1984</c:v>
                </c:pt>
                <c:pt idx="87">
                  <c:v>1985</c:v>
                </c:pt>
                <c:pt idx="88">
                  <c:v>1986</c:v>
                </c:pt>
                <c:pt idx="89">
                  <c:v>1987</c:v>
                </c:pt>
                <c:pt idx="90">
                  <c:v>1988</c:v>
                </c:pt>
                <c:pt idx="91">
                  <c:v>1989</c:v>
                </c:pt>
                <c:pt idx="92">
                  <c:v>1990</c:v>
                </c:pt>
                <c:pt idx="93">
                  <c:v>1991</c:v>
                </c:pt>
                <c:pt idx="94">
                  <c:v>1992</c:v>
                </c:pt>
                <c:pt idx="95">
                  <c:v>1993</c:v>
                </c:pt>
                <c:pt idx="96">
                  <c:v>1994</c:v>
                </c:pt>
                <c:pt idx="97">
                  <c:v>1995</c:v>
                </c:pt>
                <c:pt idx="98">
                  <c:v>1996</c:v>
                </c:pt>
                <c:pt idx="99">
                  <c:v>1997</c:v>
                </c:pt>
                <c:pt idx="100">
                  <c:v>1998</c:v>
                </c:pt>
                <c:pt idx="101">
                  <c:v>1999</c:v>
                </c:pt>
                <c:pt idx="102">
                  <c:v>2000</c:v>
                </c:pt>
                <c:pt idx="103">
                  <c:v>2001</c:v>
                </c:pt>
                <c:pt idx="104">
                  <c:v>2002</c:v>
                </c:pt>
                <c:pt idx="105">
                  <c:v>2003</c:v>
                </c:pt>
              </c:numCache>
            </c:numRef>
          </c:xVal>
          <c:yVal>
            <c:numRef>
              <c:f>Sheet1!$B$15:$DC$15</c:f>
              <c:numCache>
                <c:formatCode>General</c:formatCode>
                <c:ptCount val="106"/>
                <c:pt idx="0">
                  <c:v>10.356040521385859</c:v>
                </c:pt>
                <c:pt idx="1">
                  <c:v>11.071447249197281</c:v>
                </c:pt>
                <c:pt idx="2">
                  <c:v>11.428128934067798</c:v>
                </c:pt>
                <c:pt idx="3">
                  <c:v>11.492047024885776</c:v>
                </c:pt>
                <c:pt idx="4">
                  <c:v>11.407536857000139</c:v>
                </c:pt>
                <c:pt idx="5">
                  <c:v>11.547046451935488</c:v>
                </c:pt>
                <c:pt idx="6">
                  <c:v>11.639810864820118</c:v>
                </c:pt>
                <c:pt idx="7">
                  <c:v>11.764298066295648</c:v>
                </c:pt>
                <c:pt idx="8">
                  <c:v>11.780649809046825</c:v>
                </c:pt>
                <c:pt idx="9">
                  <c:v>11.75632557731865</c:v>
                </c:pt>
                <c:pt idx="10">
                  <c:v>11.836512427959073</c:v>
                </c:pt>
                <c:pt idx="11">
                  <c:v>11.852819966520094</c:v>
                </c:pt>
                <c:pt idx="12">
                  <c:v>11.900002777080624</c:v>
                </c:pt>
                <c:pt idx="13">
                  <c:v>11.871193227352766</c:v>
                </c:pt>
                <c:pt idx="14">
                  <c:v>11.930597964226846</c:v>
                </c:pt>
                <c:pt idx="15">
                  <c:v>11.890736753580828</c:v>
                </c:pt>
                <c:pt idx="16">
                  <c:v>11.689222035622036</c:v>
                </c:pt>
                <c:pt idx="17">
                  <c:v>11.663434989949565</c:v>
                </c:pt>
                <c:pt idx="18">
                  <c:v>11.59392600346162</c:v>
                </c:pt>
                <c:pt idx="19">
                  <c:v>11.446112641680932</c:v>
                </c:pt>
                <c:pt idx="20">
                  <c:v>11.665280901999926</c:v>
                </c:pt>
                <c:pt idx="21">
                  <c:v>11.691519386344828</c:v>
                </c:pt>
                <c:pt idx="22">
                  <c:v>11.761995220583366</c:v>
                </c:pt>
                <c:pt idx="23">
                  <c:v>11.76118857222882</c:v>
                </c:pt>
                <c:pt idx="24">
                  <c:v>11.827993647163337</c:v>
                </c:pt>
                <c:pt idx="25">
                  <c:v>11.928466109794758</c:v>
                </c:pt>
                <c:pt idx="26">
                  <c:v>11.985579473166856</c:v>
                </c:pt>
                <c:pt idx="27">
                  <c:v>11.936420615520976</c:v>
                </c:pt>
                <c:pt idx="28">
                  <c:v>11.963625278315774</c:v>
                </c:pt>
                <c:pt idx="29">
                  <c:v>12.020853805796548</c:v>
                </c:pt>
                <c:pt idx="30">
                  <c:v>12.067199617003057</c:v>
                </c:pt>
                <c:pt idx="31">
                  <c:v>12.092449182284305</c:v>
                </c:pt>
                <c:pt idx="32">
                  <c:v>11.994205608551301</c:v>
                </c:pt>
                <c:pt idx="33">
                  <c:v>11.857847073479045</c:v>
                </c:pt>
                <c:pt idx="34">
                  <c:v>11.78210627301207</c:v>
                </c:pt>
                <c:pt idx="35">
                  <c:v>11.822297905097706</c:v>
                </c:pt>
                <c:pt idx="36">
                  <c:v>11.908699628909154</c:v>
                </c:pt>
                <c:pt idx="37">
                  <c:v>11.947640248392528</c:v>
                </c:pt>
                <c:pt idx="38">
                  <c:v>11.933677357158819</c:v>
                </c:pt>
                <c:pt idx="39">
                  <c:v>12.010288102218993</c:v>
                </c:pt>
                <c:pt idx="40">
                  <c:v>11.991491790024545</c:v>
                </c:pt>
                <c:pt idx="41">
                  <c:v>12.018168689078948</c:v>
                </c:pt>
                <c:pt idx="42">
                  <c:v>12.022864982127254</c:v>
                </c:pt>
                <c:pt idx="43">
                  <c:v>12.071448851968285</c:v>
                </c:pt>
                <c:pt idx="44">
                  <c:v>12.064810472509</c:v>
                </c:pt>
                <c:pt idx="45">
                  <c:v>12.030035222893185</c:v>
                </c:pt>
                <c:pt idx="46">
                  <c:v>12.160806306600374</c:v>
                </c:pt>
                <c:pt idx="47">
                  <c:v>12.088858830709714</c:v>
                </c:pt>
                <c:pt idx="48">
                  <c:v>12.187713379584352</c:v>
                </c:pt>
                <c:pt idx="49">
                  <c:v>12.3133003662403</c:v>
                </c:pt>
                <c:pt idx="50">
                  <c:v>12.358589725069839</c:v>
                </c:pt>
                <c:pt idx="51">
                  <c:v>12.301324172609309</c:v>
                </c:pt>
                <c:pt idx="52">
                  <c:v>12.283876773695891</c:v>
                </c:pt>
                <c:pt idx="53">
                  <c:v>12.308631952586024</c:v>
                </c:pt>
                <c:pt idx="54">
                  <c:v>12.203780458955729</c:v>
                </c:pt>
                <c:pt idx="55">
                  <c:v>12.251036699339988</c:v>
                </c:pt>
                <c:pt idx="56">
                  <c:v>12.281880385740868</c:v>
                </c:pt>
                <c:pt idx="57">
                  <c:v>12.354524910160126</c:v>
                </c:pt>
                <c:pt idx="58">
                  <c:v>12.367773654889422</c:v>
                </c:pt>
                <c:pt idx="59">
                  <c:v>12.414866616663804</c:v>
                </c:pt>
                <c:pt idx="60">
                  <c:v>12.476235092626426</c:v>
                </c:pt>
                <c:pt idx="61">
                  <c:v>12.355755231950576</c:v>
                </c:pt>
                <c:pt idx="62">
                  <c:v>12.440730586222672</c:v>
                </c:pt>
                <c:pt idx="63">
                  <c:v>12.51713828044389</c:v>
                </c:pt>
                <c:pt idx="64">
                  <c:v>12.470972294471473</c:v>
                </c:pt>
                <c:pt idx="65">
                  <c:v>12.41347997166857</c:v>
                </c:pt>
                <c:pt idx="66">
                  <c:v>12.532873745838796</c:v>
                </c:pt>
                <c:pt idx="67">
                  <c:v>12.637246906296921</c:v>
                </c:pt>
                <c:pt idx="68">
                  <c:v>12.625846767907356</c:v>
                </c:pt>
                <c:pt idx="69">
                  <c:v>12.643619880630743</c:v>
                </c:pt>
                <c:pt idx="70">
                  <c:v>12.683379913936669</c:v>
                </c:pt>
                <c:pt idx="71">
                  <c:v>12.780802279361852</c:v>
                </c:pt>
                <c:pt idx="72">
                  <c:v>12.834069278672956</c:v>
                </c:pt>
                <c:pt idx="73">
                  <c:v>12.878422082615204</c:v>
                </c:pt>
                <c:pt idx="74">
                  <c:v>12.898330348172538</c:v>
                </c:pt>
                <c:pt idx="75">
                  <c:v>12.958910423078992</c:v>
                </c:pt>
                <c:pt idx="76">
                  <c:v>13.024807856922196</c:v>
                </c:pt>
                <c:pt idx="77">
                  <c:v>12.987707644475075</c:v>
                </c:pt>
                <c:pt idx="78">
                  <c:v>12.959495203224161</c:v>
                </c:pt>
                <c:pt idx="79">
                  <c:v>13.019656993570354</c:v>
                </c:pt>
                <c:pt idx="80">
                  <c:v>12.930598324253063</c:v>
                </c:pt>
                <c:pt idx="81">
                  <c:v>13.006134918947243</c:v>
                </c:pt>
                <c:pt idx="82">
                  <c:v>13.002459902874323</c:v>
                </c:pt>
                <c:pt idx="83">
                  <c:v>12.892286646697372</c:v>
                </c:pt>
                <c:pt idx="84">
                  <c:v>12.822360989159069</c:v>
                </c:pt>
                <c:pt idx="85">
                  <c:v>12.849923143209262</c:v>
                </c:pt>
                <c:pt idx="86">
                  <c:v>12.858123066997591</c:v>
                </c:pt>
                <c:pt idx="87">
                  <c:v>12.738567156643935</c:v>
                </c:pt>
                <c:pt idx="88">
                  <c:v>12.818495879447095</c:v>
                </c:pt>
                <c:pt idx="89">
                  <c:v>12.833457599092776</c:v>
                </c:pt>
                <c:pt idx="90">
                  <c:v>12.78466228168095</c:v>
                </c:pt>
                <c:pt idx="91">
                  <c:v>12.671275271058278</c:v>
                </c:pt>
                <c:pt idx="92">
                  <c:v>12.651861094540278</c:v>
                </c:pt>
                <c:pt idx="93">
                  <c:v>12.769003093988006</c:v>
                </c:pt>
                <c:pt idx="94">
                  <c:v>12.872011404471071</c:v>
                </c:pt>
                <c:pt idx="95">
                  <c:v>12.934235417486706</c:v>
                </c:pt>
                <c:pt idx="96">
                  <c:v>13.030421673440541</c:v>
                </c:pt>
                <c:pt idx="97">
                  <c:v>12.966624708511302</c:v>
                </c:pt>
                <c:pt idx="98">
                  <c:v>13.010779301698637</c:v>
                </c:pt>
                <c:pt idx="99">
                  <c:v>13.103774641793111</c:v>
                </c:pt>
                <c:pt idx="100">
                  <c:v>13.155348290922674</c:v>
                </c:pt>
                <c:pt idx="101">
                  <c:v>13.088608711931368</c:v>
                </c:pt>
                <c:pt idx="102">
                  <c:v>13.060621232745305</c:v>
                </c:pt>
                <c:pt idx="103">
                  <c:v>12.979532900531359</c:v>
                </c:pt>
                <c:pt idx="104">
                  <c:v>12.797441701162363</c:v>
                </c:pt>
                <c:pt idx="105">
                  <c:v>12.904277585210068</c:v>
                </c:pt>
              </c:numCache>
            </c:numRef>
          </c:yVal>
          <c:smooth val="0"/>
        </c:ser>
        <c:ser>
          <c:idx val="3"/>
          <c:order val="3"/>
          <c:spPr>
            <a:ln w="33965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Sheet1!$B$18:$FF$18</c:f>
              <c:numCache>
                <c:formatCode>General</c:formatCode>
                <c:ptCount val="161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1850</c:v>
                </c:pt>
                <c:pt idx="8">
                  <c:v>1851</c:v>
                </c:pt>
                <c:pt idx="9">
                  <c:v>1852</c:v>
                </c:pt>
                <c:pt idx="10">
                  <c:v>1853</c:v>
                </c:pt>
                <c:pt idx="11">
                  <c:v>1854</c:v>
                </c:pt>
                <c:pt idx="12">
                  <c:v>1855</c:v>
                </c:pt>
                <c:pt idx="13">
                  <c:v>1856</c:v>
                </c:pt>
                <c:pt idx="14">
                  <c:v>1857</c:v>
                </c:pt>
                <c:pt idx="15">
                  <c:v>1858</c:v>
                </c:pt>
                <c:pt idx="16">
                  <c:v>1859</c:v>
                </c:pt>
                <c:pt idx="17">
                  <c:v>1860</c:v>
                </c:pt>
                <c:pt idx="18">
                  <c:v>1861</c:v>
                </c:pt>
                <c:pt idx="19">
                  <c:v>1862</c:v>
                </c:pt>
                <c:pt idx="20">
                  <c:v>1863</c:v>
                </c:pt>
                <c:pt idx="21">
                  <c:v>1864</c:v>
                </c:pt>
                <c:pt idx="22">
                  <c:v>1865</c:v>
                </c:pt>
                <c:pt idx="23">
                  <c:v>1866</c:v>
                </c:pt>
                <c:pt idx="24">
                  <c:v>1867</c:v>
                </c:pt>
                <c:pt idx="25">
                  <c:v>1868</c:v>
                </c:pt>
                <c:pt idx="26">
                  <c:v>1869</c:v>
                </c:pt>
                <c:pt idx="27">
                  <c:v>1870</c:v>
                </c:pt>
                <c:pt idx="28">
                  <c:v>1871</c:v>
                </c:pt>
                <c:pt idx="29">
                  <c:v>1872</c:v>
                </c:pt>
                <c:pt idx="30">
                  <c:v>1873</c:v>
                </c:pt>
                <c:pt idx="31">
                  <c:v>1874</c:v>
                </c:pt>
                <c:pt idx="32">
                  <c:v>1875</c:v>
                </c:pt>
                <c:pt idx="33">
                  <c:v>1876</c:v>
                </c:pt>
                <c:pt idx="34">
                  <c:v>1877</c:v>
                </c:pt>
                <c:pt idx="35">
                  <c:v>1878</c:v>
                </c:pt>
                <c:pt idx="36">
                  <c:v>1879</c:v>
                </c:pt>
                <c:pt idx="37">
                  <c:v>1880</c:v>
                </c:pt>
                <c:pt idx="38">
                  <c:v>1881</c:v>
                </c:pt>
                <c:pt idx="39">
                  <c:v>1882</c:v>
                </c:pt>
                <c:pt idx="40">
                  <c:v>1883</c:v>
                </c:pt>
                <c:pt idx="41">
                  <c:v>1884</c:v>
                </c:pt>
                <c:pt idx="42">
                  <c:v>1885</c:v>
                </c:pt>
                <c:pt idx="43">
                  <c:v>1886</c:v>
                </c:pt>
                <c:pt idx="44">
                  <c:v>1887</c:v>
                </c:pt>
                <c:pt idx="45">
                  <c:v>1888</c:v>
                </c:pt>
                <c:pt idx="46">
                  <c:v>1889</c:v>
                </c:pt>
                <c:pt idx="47">
                  <c:v>1890</c:v>
                </c:pt>
                <c:pt idx="48">
                  <c:v>1891</c:v>
                </c:pt>
                <c:pt idx="49">
                  <c:v>1892</c:v>
                </c:pt>
                <c:pt idx="50">
                  <c:v>1893</c:v>
                </c:pt>
                <c:pt idx="51">
                  <c:v>1894</c:v>
                </c:pt>
                <c:pt idx="52">
                  <c:v>1895</c:v>
                </c:pt>
                <c:pt idx="53">
                  <c:v>1896</c:v>
                </c:pt>
                <c:pt idx="54">
                  <c:v>1897</c:v>
                </c:pt>
                <c:pt idx="55">
                  <c:v>1898</c:v>
                </c:pt>
                <c:pt idx="56">
                  <c:v>1899</c:v>
                </c:pt>
                <c:pt idx="57">
                  <c:v>1900</c:v>
                </c:pt>
                <c:pt idx="58">
                  <c:v>1901</c:v>
                </c:pt>
                <c:pt idx="59">
                  <c:v>1902</c:v>
                </c:pt>
                <c:pt idx="60">
                  <c:v>1903</c:v>
                </c:pt>
                <c:pt idx="61">
                  <c:v>1904</c:v>
                </c:pt>
                <c:pt idx="62">
                  <c:v>1905</c:v>
                </c:pt>
                <c:pt idx="63">
                  <c:v>1906</c:v>
                </c:pt>
                <c:pt idx="64">
                  <c:v>1907</c:v>
                </c:pt>
                <c:pt idx="65">
                  <c:v>1908</c:v>
                </c:pt>
                <c:pt idx="66">
                  <c:v>1909</c:v>
                </c:pt>
                <c:pt idx="67">
                  <c:v>1910</c:v>
                </c:pt>
                <c:pt idx="68">
                  <c:v>1911</c:v>
                </c:pt>
                <c:pt idx="69">
                  <c:v>1912</c:v>
                </c:pt>
                <c:pt idx="70">
                  <c:v>1913</c:v>
                </c:pt>
                <c:pt idx="71">
                  <c:v>1914</c:v>
                </c:pt>
                <c:pt idx="72">
                  <c:v>1915</c:v>
                </c:pt>
                <c:pt idx="73">
                  <c:v>1916</c:v>
                </c:pt>
                <c:pt idx="74">
                  <c:v>1917</c:v>
                </c:pt>
                <c:pt idx="75">
                  <c:v>1918</c:v>
                </c:pt>
                <c:pt idx="76">
                  <c:v>1919</c:v>
                </c:pt>
                <c:pt idx="77">
                  <c:v>1920</c:v>
                </c:pt>
                <c:pt idx="78">
                  <c:v>1921</c:v>
                </c:pt>
                <c:pt idx="79">
                  <c:v>1922</c:v>
                </c:pt>
                <c:pt idx="80">
                  <c:v>1923</c:v>
                </c:pt>
                <c:pt idx="81">
                  <c:v>1924</c:v>
                </c:pt>
                <c:pt idx="82">
                  <c:v>1925</c:v>
                </c:pt>
                <c:pt idx="83">
                  <c:v>1926</c:v>
                </c:pt>
                <c:pt idx="84">
                  <c:v>1927</c:v>
                </c:pt>
                <c:pt idx="85">
                  <c:v>1928</c:v>
                </c:pt>
                <c:pt idx="86">
                  <c:v>1929</c:v>
                </c:pt>
                <c:pt idx="87">
                  <c:v>1930</c:v>
                </c:pt>
                <c:pt idx="88">
                  <c:v>1931</c:v>
                </c:pt>
                <c:pt idx="89">
                  <c:v>1932</c:v>
                </c:pt>
                <c:pt idx="90">
                  <c:v>1933</c:v>
                </c:pt>
                <c:pt idx="91">
                  <c:v>1934</c:v>
                </c:pt>
                <c:pt idx="92">
                  <c:v>1935</c:v>
                </c:pt>
                <c:pt idx="93">
                  <c:v>1936</c:v>
                </c:pt>
                <c:pt idx="94">
                  <c:v>1937</c:v>
                </c:pt>
                <c:pt idx="95">
                  <c:v>1938</c:v>
                </c:pt>
                <c:pt idx="96">
                  <c:v>1939</c:v>
                </c:pt>
                <c:pt idx="97">
                  <c:v>1940</c:v>
                </c:pt>
                <c:pt idx="98">
                  <c:v>1941</c:v>
                </c:pt>
                <c:pt idx="99">
                  <c:v>1942</c:v>
                </c:pt>
                <c:pt idx="100">
                  <c:v>1943</c:v>
                </c:pt>
                <c:pt idx="101">
                  <c:v>1944</c:v>
                </c:pt>
                <c:pt idx="102">
                  <c:v>1945</c:v>
                </c:pt>
                <c:pt idx="103">
                  <c:v>1946</c:v>
                </c:pt>
                <c:pt idx="104">
                  <c:v>1947</c:v>
                </c:pt>
                <c:pt idx="105">
                  <c:v>1948</c:v>
                </c:pt>
                <c:pt idx="106">
                  <c:v>1949</c:v>
                </c:pt>
                <c:pt idx="107">
                  <c:v>1950</c:v>
                </c:pt>
                <c:pt idx="108">
                  <c:v>1951</c:v>
                </c:pt>
                <c:pt idx="109">
                  <c:v>1952</c:v>
                </c:pt>
                <c:pt idx="110">
                  <c:v>1953</c:v>
                </c:pt>
                <c:pt idx="111">
                  <c:v>1954</c:v>
                </c:pt>
                <c:pt idx="112">
                  <c:v>1955</c:v>
                </c:pt>
                <c:pt idx="113">
                  <c:v>1956</c:v>
                </c:pt>
                <c:pt idx="114">
                  <c:v>1957</c:v>
                </c:pt>
                <c:pt idx="115">
                  <c:v>1958</c:v>
                </c:pt>
                <c:pt idx="116">
                  <c:v>1959</c:v>
                </c:pt>
                <c:pt idx="117">
                  <c:v>1960</c:v>
                </c:pt>
                <c:pt idx="118">
                  <c:v>1961</c:v>
                </c:pt>
                <c:pt idx="119">
                  <c:v>1962</c:v>
                </c:pt>
                <c:pt idx="120">
                  <c:v>1963</c:v>
                </c:pt>
                <c:pt idx="121">
                  <c:v>1964</c:v>
                </c:pt>
                <c:pt idx="122">
                  <c:v>1965</c:v>
                </c:pt>
                <c:pt idx="123">
                  <c:v>1966</c:v>
                </c:pt>
                <c:pt idx="124">
                  <c:v>1967</c:v>
                </c:pt>
                <c:pt idx="125">
                  <c:v>1968</c:v>
                </c:pt>
                <c:pt idx="126">
                  <c:v>1969</c:v>
                </c:pt>
                <c:pt idx="127">
                  <c:v>1970</c:v>
                </c:pt>
                <c:pt idx="128">
                  <c:v>1971</c:v>
                </c:pt>
                <c:pt idx="129">
                  <c:v>1972</c:v>
                </c:pt>
                <c:pt idx="130">
                  <c:v>1973</c:v>
                </c:pt>
                <c:pt idx="131">
                  <c:v>1974</c:v>
                </c:pt>
                <c:pt idx="132">
                  <c:v>1975</c:v>
                </c:pt>
                <c:pt idx="133">
                  <c:v>1976</c:v>
                </c:pt>
                <c:pt idx="134">
                  <c:v>1977</c:v>
                </c:pt>
                <c:pt idx="135">
                  <c:v>1978</c:v>
                </c:pt>
                <c:pt idx="136">
                  <c:v>1979</c:v>
                </c:pt>
                <c:pt idx="137">
                  <c:v>1980</c:v>
                </c:pt>
                <c:pt idx="138">
                  <c:v>1981</c:v>
                </c:pt>
                <c:pt idx="139">
                  <c:v>1982</c:v>
                </c:pt>
                <c:pt idx="140">
                  <c:v>1983</c:v>
                </c:pt>
                <c:pt idx="141">
                  <c:v>1984</c:v>
                </c:pt>
                <c:pt idx="142">
                  <c:v>1985</c:v>
                </c:pt>
                <c:pt idx="143">
                  <c:v>1986</c:v>
                </c:pt>
                <c:pt idx="144">
                  <c:v>1987</c:v>
                </c:pt>
                <c:pt idx="145">
                  <c:v>1988</c:v>
                </c:pt>
                <c:pt idx="146">
                  <c:v>1989</c:v>
                </c:pt>
                <c:pt idx="147">
                  <c:v>1990</c:v>
                </c:pt>
                <c:pt idx="148">
                  <c:v>1991</c:v>
                </c:pt>
                <c:pt idx="149">
                  <c:v>1992</c:v>
                </c:pt>
                <c:pt idx="150">
                  <c:v>1993</c:v>
                </c:pt>
                <c:pt idx="151">
                  <c:v>1994</c:v>
                </c:pt>
                <c:pt idx="152">
                  <c:v>1995</c:v>
                </c:pt>
                <c:pt idx="153">
                  <c:v>1996</c:v>
                </c:pt>
                <c:pt idx="154">
                  <c:v>1997</c:v>
                </c:pt>
                <c:pt idx="155">
                  <c:v>1998</c:v>
                </c:pt>
                <c:pt idx="156">
                  <c:v>1999</c:v>
                </c:pt>
                <c:pt idx="157">
                  <c:v>2000</c:v>
                </c:pt>
                <c:pt idx="158">
                  <c:v>2001</c:v>
                </c:pt>
                <c:pt idx="159">
                  <c:v>2002</c:v>
                </c:pt>
                <c:pt idx="160">
                  <c:v>2003</c:v>
                </c:pt>
              </c:numCache>
            </c:numRef>
          </c:xVal>
          <c:yVal>
            <c:numRef>
              <c:f>Sheet1!$B$20:$FF$20</c:f>
              <c:numCache>
                <c:formatCode>General</c:formatCode>
                <c:ptCount val="161"/>
                <c:pt idx="0">
                  <c:v>8.6736035331687766</c:v>
                </c:pt>
                <c:pt idx="1">
                  <c:v>8.6794800995055272</c:v>
                </c:pt>
                <c:pt idx="2">
                  <c:v>9.4262647547020997</c:v>
                </c:pt>
                <c:pt idx="3">
                  <c:v>9.6275338844727933</c:v>
                </c:pt>
                <c:pt idx="4">
                  <c:v>9.8297227350860705</c:v>
                </c:pt>
                <c:pt idx="5">
                  <c:v>10.072604318129834</c:v>
                </c:pt>
                <c:pt idx="6">
                  <c:v>10.375281127217189</c:v>
                </c:pt>
                <c:pt idx="7">
                  <c:v>10.479442283329849</c:v>
                </c:pt>
                <c:pt idx="8">
                  <c:v>10.459177654922534</c:v>
                </c:pt>
                <c:pt idx="9">
                  <c:v>10.47753578573459</c:v>
                </c:pt>
                <c:pt idx="10">
                  <c:v>10.464982126824971</c:v>
                </c:pt>
                <c:pt idx="11">
                  <c:v>10.495196238521467</c:v>
                </c:pt>
                <c:pt idx="12">
                  <c:v>10.472141622565179</c:v>
                </c:pt>
                <c:pt idx="13">
                  <c:v>10.580620494282414</c:v>
                </c:pt>
                <c:pt idx="14">
                  <c:v>10.638862114282498</c:v>
                </c:pt>
                <c:pt idx="15">
                  <c:v>10.620438781797271</c:v>
                </c:pt>
                <c:pt idx="16">
                  <c:v>10.612137208109209</c:v>
                </c:pt>
                <c:pt idx="17">
                  <c:v>10.678885527794838</c:v>
                </c:pt>
                <c:pt idx="18">
                  <c:v>10.628330348268728</c:v>
                </c:pt>
                <c:pt idx="19">
                  <c:v>10.683961026689033</c:v>
                </c:pt>
                <c:pt idx="20">
                  <c:v>10.772185549345554</c:v>
                </c:pt>
                <c:pt idx="21">
                  <c:v>10.797584788796701</c:v>
                </c:pt>
                <c:pt idx="22">
                  <c:v>10.789203966734748</c:v>
                </c:pt>
                <c:pt idx="23">
                  <c:v>10.790352698575346</c:v>
                </c:pt>
                <c:pt idx="24">
                  <c:v>10.786098751192245</c:v>
                </c:pt>
                <c:pt idx="25">
                  <c:v>10.862033739490156</c:v>
                </c:pt>
                <c:pt idx="26">
                  <c:v>10.861205697149074</c:v>
                </c:pt>
                <c:pt idx="27">
                  <c:v>10.844768133503518</c:v>
                </c:pt>
                <c:pt idx="28">
                  <c:v>10.826994764778483</c:v>
                </c:pt>
                <c:pt idx="29">
                  <c:v>10.915413174039474</c:v>
                </c:pt>
                <c:pt idx="30">
                  <c:v>10.964826496352766</c:v>
                </c:pt>
                <c:pt idx="31">
                  <c:v>11.052540914734822</c:v>
                </c:pt>
                <c:pt idx="32">
                  <c:v>11.044634352371769</c:v>
                </c:pt>
                <c:pt idx="33">
                  <c:v>11.015882188484722</c:v>
                </c:pt>
                <c:pt idx="34">
                  <c:v>10.989131075224456</c:v>
                </c:pt>
                <c:pt idx="35">
                  <c:v>11.038231941544998</c:v>
                </c:pt>
                <c:pt idx="36">
                  <c:v>10.986316426138673</c:v>
                </c:pt>
                <c:pt idx="37">
                  <c:v>10.959571983112799</c:v>
                </c:pt>
                <c:pt idx="38">
                  <c:v>10.983909261805326</c:v>
                </c:pt>
                <c:pt idx="39">
                  <c:v>10.997519166177</c:v>
                </c:pt>
                <c:pt idx="40">
                  <c:v>11.065603513514457</c:v>
                </c:pt>
                <c:pt idx="41">
                  <c:v>11.089071441226848</c:v>
                </c:pt>
                <c:pt idx="42">
                  <c:v>11.113895631559712</c:v>
                </c:pt>
                <c:pt idx="43">
                  <c:v>11.110730110352314</c:v>
                </c:pt>
                <c:pt idx="44">
                  <c:v>11.151804352099887</c:v>
                </c:pt>
                <c:pt idx="45">
                  <c:v>11.192775862377461</c:v>
                </c:pt>
                <c:pt idx="46">
                  <c:v>11.216271531780958</c:v>
                </c:pt>
                <c:pt idx="47">
                  <c:v>11.24543897341905</c:v>
                </c:pt>
                <c:pt idx="48">
                  <c:v>11.226740785885678</c:v>
                </c:pt>
                <c:pt idx="49">
                  <c:v>11.269892715858656</c:v>
                </c:pt>
                <c:pt idx="50">
                  <c:v>11.325004110611356</c:v>
                </c:pt>
                <c:pt idx="51">
                  <c:v>11.342964638190066</c:v>
                </c:pt>
                <c:pt idx="52">
                  <c:v>11.391288615948307</c:v>
                </c:pt>
                <c:pt idx="53">
                  <c:v>11.419772056238276</c:v>
                </c:pt>
                <c:pt idx="54">
                  <c:v>11.43806926660856</c:v>
                </c:pt>
                <c:pt idx="55">
                  <c:v>11.475643279241417</c:v>
                </c:pt>
                <c:pt idx="56">
                  <c:v>11.504369077930695</c:v>
                </c:pt>
                <c:pt idx="57">
                  <c:v>11.543398870375498</c:v>
                </c:pt>
                <c:pt idx="58">
                  <c:v>11.487504901253867</c:v>
                </c:pt>
                <c:pt idx="59">
                  <c:v>11.498583612069122</c:v>
                </c:pt>
                <c:pt idx="60">
                  <c:v>11.554664628250087</c:v>
                </c:pt>
                <c:pt idx="61">
                  <c:v>11.590284582136734</c:v>
                </c:pt>
                <c:pt idx="62">
                  <c:v>11.599933987391346</c:v>
                </c:pt>
                <c:pt idx="63">
                  <c:v>11.622114671056355</c:v>
                </c:pt>
                <c:pt idx="64">
                  <c:v>11.663946433722971</c:v>
                </c:pt>
                <c:pt idx="65">
                  <c:v>11.668136565210553</c:v>
                </c:pt>
                <c:pt idx="66">
                  <c:v>11.677149539627864</c:v>
                </c:pt>
                <c:pt idx="67">
                  <c:v>11.708932035436549</c:v>
                </c:pt>
                <c:pt idx="68">
                  <c:v>11.734880844547183</c:v>
                </c:pt>
                <c:pt idx="69">
                  <c:v>11.78287280169231</c:v>
                </c:pt>
                <c:pt idx="70">
                  <c:v>11.832892542950002</c:v>
                </c:pt>
                <c:pt idx="71">
                  <c:v>11.57898138522596</c:v>
                </c:pt>
                <c:pt idx="72">
                  <c:v>11.501345764505649</c:v>
                </c:pt>
                <c:pt idx="73">
                  <c:v>11.518900644546678</c:v>
                </c:pt>
                <c:pt idx="74">
                  <c:v>11.527515649350548</c:v>
                </c:pt>
                <c:pt idx="75">
                  <c:v>11.54262439026148</c:v>
                </c:pt>
                <c:pt idx="76">
                  <c:v>11.336658197661936</c:v>
                </c:pt>
                <c:pt idx="77">
                  <c:v>11.448939978804837</c:v>
                </c:pt>
                <c:pt idx="78">
                  <c:v>11.587696108148856</c:v>
                </c:pt>
                <c:pt idx="79">
                  <c:v>11.701733341398548</c:v>
                </c:pt>
                <c:pt idx="80">
                  <c:v>11.424994864974344</c:v>
                </c:pt>
                <c:pt idx="81">
                  <c:v>11.643328287765918</c:v>
                </c:pt>
                <c:pt idx="82">
                  <c:v>11.786138273762178</c:v>
                </c:pt>
                <c:pt idx="83">
                  <c:v>11.815637937797552</c:v>
                </c:pt>
                <c:pt idx="84">
                  <c:v>11.944382381995947</c:v>
                </c:pt>
                <c:pt idx="85">
                  <c:v>11.997883101011798</c:v>
                </c:pt>
                <c:pt idx="86">
                  <c:v>11.984207100791831</c:v>
                </c:pt>
                <c:pt idx="87">
                  <c:v>11.956142892004879</c:v>
                </c:pt>
                <c:pt idx="88">
                  <c:v>11.834279044027257</c:v>
                </c:pt>
                <c:pt idx="89">
                  <c:v>11.714965621219998</c:v>
                </c:pt>
                <c:pt idx="90">
                  <c:v>11.795953508600189</c:v>
                </c:pt>
                <c:pt idx="91">
                  <c:v>11.913716699061474</c:v>
                </c:pt>
                <c:pt idx="92">
                  <c:v>12.008363059842818</c:v>
                </c:pt>
                <c:pt idx="93">
                  <c:v>12.119830047432819</c:v>
                </c:pt>
                <c:pt idx="94">
                  <c:v>12.193809566497604</c:v>
                </c:pt>
                <c:pt idx="95">
                  <c:v>12.285863582850299</c:v>
                </c:pt>
                <c:pt idx="96">
                  <c:v>12.40041082725485</c:v>
                </c:pt>
                <c:pt idx="97">
                  <c:v>12.399413029105126</c:v>
                </c:pt>
                <c:pt idx="98">
                  <c:v>12.479565487210397</c:v>
                </c:pt>
                <c:pt idx="99">
                  <c:v>12.486816712195756</c:v>
                </c:pt>
                <c:pt idx="100">
                  <c:v>12.523965678818881</c:v>
                </c:pt>
                <c:pt idx="101">
                  <c:v>12.570744496530256</c:v>
                </c:pt>
                <c:pt idx="102">
                  <c:v>12.140281334477548</c:v>
                </c:pt>
                <c:pt idx="103">
                  <c:v>11.114291170976403</c:v>
                </c:pt>
                <c:pt idx="104">
                  <c:v>11.250352323636468</c:v>
                </c:pt>
                <c:pt idx="105">
                  <c:v>11.468480079432734</c:v>
                </c:pt>
                <c:pt idx="106">
                  <c:v>11.680563409789952</c:v>
                </c:pt>
                <c:pt idx="107">
                  <c:v>11.922170778754246</c:v>
                </c:pt>
                <c:pt idx="108">
                  <c:v>12.038168550828328</c:v>
                </c:pt>
                <c:pt idx="109">
                  <c:v>12.152475628377259</c:v>
                </c:pt>
                <c:pt idx="110">
                  <c:v>12.260063185675268</c:v>
                </c:pt>
                <c:pt idx="111">
                  <c:v>12.357221980894748</c:v>
                </c:pt>
                <c:pt idx="112">
                  <c:v>12.501083811537802</c:v>
                </c:pt>
                <c:pt idx="113">
                  <c:v>12.592605417438326</c:v>
                </c:pt>
                <c:pt idx="114">
                  <c:v>12.664494858939161</c:v>
                </c:pt>
                <c:pt idx="115">
                  <c:v>12.717840314867802</c:v>
                </c:pt>
                <c:pt idx="116">
                  <c:v>12.809102613446052</c:v>
                </c:pt>
                <c:pt idx="117">
                  <c:v>12.911622910129566</c:v>
                </c:pt>
                <c:pt idx="118">
                  <c:v>12.95713113732096</c:v>
                </c:pt>
                <c:pt idx="119">
                  <c:v>13.005295025038077</c:v>
                </c:pt>
                <c:pt idx="120">
                  <c:v>13.03368514371792</c:v>
                </c:pt>
                <c:pt idx="121">
                  <c:v>13.10694786251746</c:v>
                </c:pt>
                <c:pt idx="122">
                  <c:v>13.165178532714437</c:v>
                </c:pt>
                <c:pt idx="123">
                  <c:v>13.196540514994124</c:v>
                </c:pt>
                <c:pt idx="124">
                  <c:v>13.19793557485105</c:v>
                </c:pt>
                <c:pt idx="125">
                  <c:v>13.268022909890483</c:v>
                </c:pt>
                <c:pt idx="126">
                  <c:v>13.349883905841256</c:v>
                </c:pt>
                <c:pt idx="127">
                  <c:v>13.40396335156081</c:v>
                </c:pt>
                <c:pt idx="128">
                  <c:v>13.435249480962568</c:v>
                </c:pt>
                <c:pt idx="129">
                  <c:v>13.486941710029924</c:v>
                </c:pt>
                <c:pt idx="130">
                  <c:v>13.546709342085419</c:v>
                </c:pt>
                <c:pt idx="131">
                  <c:v>13.558304891744424</c:v>
                </c:pt>
                <c:pt idx="132">
                  <c:v>13.555620575003434</c:v>
                </c:pt>
                <c:pt idx="133">
                  <c:v>13.630704772870718</c:v>
                </c:pt>
                <c:pt idx="134">
                  <c:v>13.674181501869192</c:v>
                </c:pt>
                <c:pt idx="135">
                  <c:v>13.715889072349174</c:v>
                </c:pt>
                <c:pt idx="136">
                  <c:v>13.77244868363902</c:v>
                </c:pt>
                <c:pt idx="137">
                  <c:v>13.78484240556466</c:v>
                </c:pt>
                <c:pt idx="138">
                  <c:v>13.788371513804318</c:v>
                </c:pt>
                <c:pt idx="139">
                  <c:v>13.777218409187791</c:v>
                </c:pt>
                <c:pt idx="140">
                  <c:v>13.806635881487516</c:v>
                </c:pt>
                <c:pt idx="141">
                  <c:v>13.851669373816804</c:v>
                </c:pt>
                <c:pt idx="142">
                  <c:v>13.886054901959326</c:v>
                </c:pt>
                <c:pt idx="143">
                  <c:v>13.917093636470959</c:v>
                </c:pt>
                <c:pt idx="144">
                  <c:v>13.938603116808153</c:v>
                </c:pt>
                <c:pt idx="145">
                  <c:v>13.980149824815504</c:v>
                </c:pt>
                <c:pt idx="146">
                  <c:v>14.015251343731208</c:v>
                </c:pt>
                <c:pt idx="147">
                  <c:v>13.959354049491354</c:v>
                </c:pt>
                <c:pt idx="148">
                  <c:v>14.023193268465434</c:v>
                </c:pt>
                <c:pt idx="149">
                  <c:v>14.04392958419964</c:v>
                </c:pt>
                <c:pt idx="150">
                  <c:v>14.02277353499615</c:v>
                </c:pt>
                <c:pt idx="151">
                  <c:v>14.055603258198738</c:v>
                </c:pt>
                <c:pt idx="152">
                  <c:v>14.078385936213373</c:v>
                </c:pt>
                <c:pt idx="153">
                  <c:v>14.08847529040427</c:v>
                </c:pt>
                <c:pt idx="154">
                  <c:v>14.112156447498624</c:v>
                </c:pt>
                <c:pt idx="155">
                  <c:v>14.140932350673118</c:v>
                </c:pt>
                <c:pt idx="156">
                  <c:v>14.168757792118669</c:v>
                </c:pt>
                <c:pt idx="157">
                  <c:v>14.212350851678568</c:v>
                </c:pt>
                <c:pt idx="158">
                  <c:v>14.228504977931252</c:v>
                </c:pt>
                <c:pt idx="159">
                  <c:v>14.228130789360298</c:v>
                </c:pt>
                <c:pt idx="160">
                  <c:v>14.224595473069417</c:v>
                </c:pt>
              </c:numCache>
            </c:numRef>
          </c:yVal>
          <c:smooth val="0"/>
        </c:ser>
        <c:ser>
          <c:idx val="4"/>
          <c:order val="4"/>
          <c:spPr>
            <a:ln w="33965">
              <a:solidFill>
                <a:srgbClr val="CC99FF"/>
              </a:solidFill>
              <a:prstDash val="solid"/>
            </a:ln>
          </c:spPr>
          <c:marker>
            <c:symbol val="none"/>
          </c:marker>
          <c:xVal>
            <c:numRef>
              <c:f>Sheet1!$B$23:$BE$23</c:f>
              <c:numCache>
                <c:formatCode>General</c:formatCode>
                <c:ptCount val="56"/>
                <c:pt idx="0">
                  <c:v>1870</c:v>
                </c:pt>
                <c:pt idx="1">
                  <c:v>1913</c:v>
                </c:pt>
                <c:pt idx="2">
                  <c:v>1950</c:v>
                </c:pt>
                <c:pt idx="3">
                  <c:v>1951</c:v>
                </c:pt>
                <c:pt idx="4">
                  <c:v>1952</c:v>
                </c:pt>
                <c:pt idx="5">
                  <c:v>1953</c:v>
                </c:pt>
                <c:pt idx="6">
                  <c:v>1954</c:v>
                </c:pt>
                <c:pt idx="7">
                  <c:v>1955</c:v>
                </c:pt>
                <c:pt idx="8">
                  <c:v>1956</c:v>
                </c:pt>
                <c:pt idx="9">
                  <c:v>1957</c:v>
                </c:pt>
                <c:pt idx="10">
                  <c:v>1958</c:v>
                </c:pt>
                <c:pt idx="11">
                  <c:v>1959</c:v>
                </c:pt>
                <c:pt idx="12">
                  <c:v>1960</c:v>
                </c:pt>
                <c:pt idx="13">
                  <c:v>1961</c:v>
                </c:pt>
                <c:pt idx="14">
                  <c:v>1962</c:v>
                </c:pt>
                <c:pt idx="15">
                  <c:v>1963</c:v>
                </c:pt>
                <c:pt idx="16">
                  <c:v>1964</c:v>
                </c:pt>
                <c:pt idx="17">
                  <c:v>1965</c:v>
                </c:pt>
                <c:pt idx="18">
                  <c:v>1966</c:v>
                </c:pt>
                <c:pt idx="19">
                  <c:v>1967</c:v>
                </c:pt>
                <c:pt idx="20">
                  <c:v>1968</c:v>
                </c:pt>
                <c:pt idx="21">
                  <c:v>1969</c:v>
                </c:pt>
                <c:pt idx="22">
                  <c:v>1970</c:v>
                </c:pt>
                <c:pt idx="23">
                  <c:v>1971</c:v>
                </c:pt>
                <c:pt idx="24">
                  <c:v>1972</c:v>
                </c:pt>
                <c:pt idx="25">
                  <c:v>1973</c:v>
                </c:pt>
                <c:pt idx="26">
                  <c:v>1974</c:v>
                </c:pt>
                <c:pt idx="27">
                  <c:v>1975</c:v>
                </c:pt>
                <c:pt idx="28">
                  <c:v>1976</c:v>
                </c:pt>
                <c:pt idx="29">
                  <c:v>1977</c:v>
                </c:pt>
                <c:pt idx="30">
                  <c:v>1978</c:v>
                </c:pt>
                <c:pt idx="31">
                  <c:v>1979</c:v>
                </c:pt>
                <c:pt idx="32">
                  <c:v>1980</c:v>
                </c:pt>
                <c:pt idx="33">
                  <c:v>1981</c:v>
                </c:pt>
                <c:pt idx="34">
                  <c:v>1982</c:v>
                </c:pt>
                <c:pt idx="35">
                  <c:v>1983</c:v>
                </c:pt>
                <c:pt idx="36">
                  <c:v>1984</c:v>
                </c:pt>
                <c:pt idx="37">
                  <c:v>1985</c:v>
                </c:pt>
                <c:pt idx="38">
                  <c:v>1986</c:v>
                </c:pt>
                <c:pt idx="39">
                  <c:v>1987</c:v>
                </c:pt>
                <c:pt idx="40">
                  <c:v>1988</c:v>
                </c:pt>
                <c:pt idx="41">
                  <c:v>1989</c:v>
                </c:pt>
                <c:pt idx="42">
                  <c:v>1990</c:v>
                </c:pt>
                <c:pt idx="43">
                  <c:v>1991</c:v>
                </c:pt>
                <c:pt idx="44">
                  <c:v>1992</c:v>
                </c:pt>
                <c:pt idx="45">
                  <c:v>1993</c:v>
                </c:pt>
                <c:pt idx="46">
                  <c:v>1994</c:v>
                </c:pt>
                <c:pt idx="47">
                  <c:v>1995</c:v>
                </c:pt>
                <c:pt idx="48">
                  <c:v>1996</c:v>
                </c:pt>
                <c:pt idx="49">
                  <c:v>1997</c:v>
                </c:pt>
                <c:pt idx="50">
                  <c:v>1998</c:v>
                </c:pt>
                <c:pt idx="51">
                  <c:v>1999</c:v>
                </c:pt>
                <c:pt idx="52">
                  <c:v>2000</c:v>
                </c:pt>
                <c:pt idx="53">
                  <c:v>2001</c:v>
                </c:pt>
                <c:pt idx="54">
                  <c:v>2002</c:v>
                </c:pt>
                <c:pt idx="55">
                  <c:v>2003</c:v>
                </c:pt>
              </c:numCache>
            </c:numRef>
          </c:xVal>
          <c:yVal>
            <c:numRef>
              <c:f>Sheet1!$B$25:$BE$25</c:f>
              <c:numCache>
                <c:formatCode>General</c:formatCode>
                <c:ptCount val="56"/>
                <c:pt idx="0">
                  <c:v>8.7777003709390637</c:v>
                </c:pt>
                <c:pt idx="1">
                  <c:v>9.6086515045810916</c:v>
                </c:pt>
                <c:pt idx="2">
                  <c:v>10.131591477516848</c:v>
                </c:pt>
                <c:pt idx="3">
                  <c:v>10.146613783187668</c:v>
                </c:pt>
                <c:pt idx="4">
                  <c:v>10.082104289170854</c:v>
                </c:pt>
                <c:pt idx="5">
                  <c:v>10.230982288856273</c:v>
                </c:pt>
                <c:pt idx="6">
                  <c:v>10.363457315680858</c:v>
                </c:pt>
                <c:pt idx="7">
                  <c:v>10.228351144901408</c:v>
                </c:pt>
                <c:pt idx="8">
                  <c:v>10.271468820967749</c:v>
                </c:pt>
                <c:pt idx="9">
                  <c:v>10.277623675943595</c:v>
                </c:pt>
                <c:pt idx="10">
                  <c:v>10.213267241292368</c:v>
                </c:pt>
                <c:pt idx="11">
                  <c:v>10.36743924822739</c:v>
                </c:pt>
                <c:pt idx="12">
                  <c:v>10.428799855329361</c:v>
                </c:pt>
                <c:pt idx="13">
                  <c:v>10.438951469178699</c:v>
                </c:pt>
                <c:pt idx="14">
                  <c:v>10.467119421328173</c:v>
                </c:pt>
                <c:pt idx="15">
                  <c:v>10.4761509025814</c:v>
                </c:pt>
                <c:pt idx="16">
                  <c:v>10.465868419041756</c:v>
                </c:pt>
                <c:pt idx="17">
                  <c:v>10.443588726435133</c:v>
                </c:pt>
                <c:pt idx="18">
                  <c:v>10.40325204369532</c:v>
                </c:pt>
                <c:pt idx="19">
                  <c:v>10.38692675818382</c:v>
                </c:pt>
                <c:pt idx="20">
                  <c:v>10.364604057153331</c:v>
                </c:pt>
                <c:pt idx="21">
                  <c:v>10.371993534435274</c:v>
                </c:pt>
                <c:pt idx="22">
                  <c:v>10.475706070264581</c:v>
                </c:pt>
                <c:pt idx="23">
                  <c:v>10.541736294085824</c:v>
                </c:pt>
                <c:pt idx="24">
                  <c:v>10.452721486983467</c:v>
                </c:pt>
                <c:pt idx="25">
                  <c:v>10.448424578377074</c:v>
                </c:pt>
                <c:pt idx="26">
                  <c:v>10.506670340073148</c:v>
                </c:pt>
                <c:pt idx="27">
                  <c:v>10.284108544275949</c:v>
                </c:pt>
                <c:pt idx="28">
                  <c:v>10.201894504681537</c:v>
                </c:pt>
                <c:pt idx="29">
                  <c:v>10.206298964837988</c:v>
                </c:pt>
                <c:pt idx="30">
                  <c:v>10.299180087994198</c:v>
                </c:pt>
                <c:pt idx="31">
                  <c:v>10.240825932679018</c:v>
                </c:pt>
                <c:pt idx="32">
                  <c:v>10.176388178245164</c:v>
                </c:pt>
                <c:pt idx="33">
                  <c:v>10.157484318929349</c:v>
                </c:pt>
                <c:pt idx="34">
                  <c:v>10.025164411443475</c:v>
                </c:pt>
                <c:pt idx="35">
                  <c:v>9.8660031581818544</c:v>
                </c:pt>
                <c:pt idx="36">
                  <c:v>9.9072011781169422</c:v>
                </c:pt>
                <c:pt idx="37">
                  <c:v>9.9347287691164006</c:v>
                </c:pt>
                <c:pt idx="38">
                  <c:v>9.949392322175088</c:v>
                </c:pt>
                <c:pt idx="39">
                  <c:v>9.9765522870380625</c:v>
                </c:pt>
                <c:pt idx="40">
                  <c:v>10.015282437479724</c:v>
                </c:pt>
                <c:pt idx="41">
                  <c:v>10.046992661857818</c:v>
                </c:pt>
                <c:pt idx="42">
                  <c:v>10.054134532421916</c:v>
                </c:pt>
                <c:pt idx="43">
                  <c:v>10.088168294989766</c:v>
                </c:pt>
                <c:pt idx="44">
                  <c:v>10.103727087343151</c:v>
                </c:pt>
                <c:pt idx="45">
                  <c:v>10.129936004176102</c:v>
                </c:pt>
                <c:pt idx="46">
                  <c:v>10.135353733327623</c:v>
                </c:pt>
                <c:pt idx="47">
                  <c:v>10.159340542651616</c:v>
                </c:pt>
                <c:pt idx="48">
                  <c:v>10.194116537964804</c:v>
                </c:pt>
                <c:pt idx="49">
                  <c:v>10.223656325053959</c:v>
                </c:pt>
                <c:pt idx="50">
                  <c:v>10.258826971117921</c:v>
                </c:pt>
                <c:pt idx="51">
                  <c:v>10.289629690230468</c:v>
                </c:pt>
                <c:pt idx="52">
                  <c:v>10.310479682234009</c:v>
                </c:pt>
                <c:pt idx="53">
                  <c:v>10.338211659209358</c:v>
                </c:pt>
                <c:pt idx="54">
                  <c:v>10.369244779185999</c:v>
                </c:pt>
                <c:pt idx="55">
                  <c:v>10.409809915853872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254576"/>
        <c:axId val="203956512"/>
      </c:scatterChart>
      <c:valAx>
        <c:axId val="207254576"/>
        <c:scaling>
          <c:orientation val="minMax"/>
          <c:max val="2000"/>
          <c:min val="17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03956512"/>
        <c:crosses val="autoZero"/>
        <c:crossBetween val="midCat"/>
      </c:valAx>
      <c:valAx>
        <c:axId val="203956512"/>
        <c:scaling>
          <c:orientation val="minMax"/>
          <c:max val="15"/>
          <c:min val="8"/>
        </c:scaling>
        <c:delete val="0"/>
        <c:axPos val="l"/>
        <c:title>
          <c:tx>
            <c:rich>
              <a:bodyPr/>
              <a:lstStyle/>
              <a:p>
                <a:pPr>
                  <a:defRPr sz="120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it-IT" dirty="0"/>
                  <a:t>gdp per capita (1990 </a:t>
                </a:r>
                <a:r>
                  <a:rPr lang="it-IT" dirty="0" smtClean="0"/>
                  <a:t>USD, </a:t>
                </a:r>
                <a:r>
                  <a:rPr lang="it-IT" dirty="0"/>
                  <a:t>log base 2)</a:t>
                </a:r>
              </a:p>
            </c:rich>
          </c:tx>
          <c:layout>
            <c:manualLayout>
              <c:xMode val="edge"/>
              <c:yMode val="edge"/>
              <c:x val="1.0462074978204011E-2"/>
              <c:y val="0.15337423312883441"/>
            </c:manualLayout>
          </c:layout>
          <c:overlay val="0"/>
          <c:spPr>
            <a:noFill/>
            <a:ln w="2264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07254576"/>
        <c:crosses val="autoZero"/>
        <c:crossBetween val="midCat"/>
      </c:valAx>
      <c:spPr>
        <a:noFill/>
        <a:ln w="11322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5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77602799650121"/>
          <c:y val="3.0687830687831121E-2"/>
          <c:w val="0.85671940313016992"/>
          <c:h val="0.82054389034704001"/>
        </c:manualLayout>
      </c:layout>
      <c:bubbleChart>
        <c:varyColors val="0"/>
        <c:ser>
          <c:idx val="0"/>
          <c:order val="0"/>
          <c:spPr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1"/>
          <c:trendline>
            <c:spPr>
              <a:ln w="25400">
                <a:solidFill>
                  <a:srgbClr val="000000"/>
                </a:solidFill>
                <a:prstDash val="lgDash"/>
              </a:ln>
            </c:spPr>
            <c:trendlineType val="power"/>
            <c:dispRSqr val="0"/>
            <c:dispEq val="0"/>
          </c:trendline>
          <c:xVal>
            <c:numRef>
              <c:f>Sheet9!$D$2:$D$122</c:f>
              <c:numCache>
                <c:formatCode>0</c:formatCode>
                <c:ptCount val="121"/>
                <c:pt idx="0">
                  <c:v>4241.86815751021</c:v>
                </c:pt>
                <c:pt idx="1">
                  <c:v>6358.1956083834511</c:v>
                </c:pt>
                <c:pt idx="2">
                  <c:v>6025.5048293067503</c:v>
                </c:pt>
                <c:pt idx="3">
                  <c:v>10088.8841764262</c:v>
                </c:pt>
                <c:pt idx="4">
                  <c:v>19567.529415741421</c:v>
                </c:pt>
                <c:pt idx="5">
                  <c:v>21188.209666922696</c:v>
                </c:pt>
                <c:pt idx="6">
                  <c:v>603.63851319389971</c:v>
                </c:pt>
                <c:pt idx="7">
                  <c:v>20881.244946846611</c:v>
                </c:pt>
                <c:pt idx="8">
                  <c:v>3342.0157444176598</c:v>
                </c:pt>
                <c:pt idx="9">
                  <c:v>1150.2012228638998</c:v>
                </c:pt>
                <c:pt idx="10">
                  <c:v>3604.38486693304</c:v>
                </c:pt>
                <c:pt idx="11">
                  <c:v>3383.0806260764402</c:v>
                </c:pt>
                <c:pt idx="12">
                  <c:v>7572.3266696984811</c:v>
                </c:pt>
                <c:pt idx="13">
                  <c:v>5835.9283187445235</c:v>
                </c:pt>
                <c:pt idx="14">
                  <c:v>657.58846624474904</c:v>
                </c:pt>
                <c:pt idx="15">
                  <c:v>430.48160367821669</c:v>
                </c:pt>
                <c:pt idx="16">
                  <c:v>2013.7123855541099</c:v>
                </c:pt>
                <c:pt idx="17">
                  <c:v>23091.6362950111</c:v>
                </c:pt>
                <c:pt idx="18">
                  <c:v>932.83400622255897</c:v>
                </c:pt>
                <c:pt idx="19">
                  <c:v>773.56655120699793</c:v>
                </c:pt>
                <c:pt idx="20">
                  <c:v>5368.9487641097803</c:v>
                </c:pt>
                <c:pt idx="21">
                  <c:v>523.30926533846537</c:v>
                </c:pt>
                <c:pt idx="22">
                  <c:v>5163.0199442168914</c:v>
                </c:pt>
                <c:pt idx="23">
                  <c:v>1183.0447992500299</c:v>
                </c:pt>
                <c:pt idx="24">
                  <c:v>753.80338247489954</c:v>
                </c:pt>
                <c:pt idx="25">
                  <c:v>2891.7168833869487</c:v>
                </c:pt>
                <c:pt idx="26">
                  <c:v>6367.6821789642554</c:v>
                </c:pt>
                <c:pt idx="27">
                  <c:v>2645.3426211654387</c:v>
                </c:pt>
                <c:pt idx="28">
                  <c:v>20851.795417651101</c:v>
                </c:pt>
                <c:pt idx="29">
                  <c:v>3419.0612523401805</c:v>
                </c:pt>
                <c:pt idx="30">
                  <c:v>3677.3052882035722</c:v>
                </c:pt>
                <c:pt idx="31">
                  <c:v>5794.1886495362414</c:v>
                </c:pt>
                <c:pt idx="32">
                  <c:v>2431.626655750933</c:v>
                </c:pt>
                <c:pt idx="33">
                  <c:v>4380.0595979902</c:v>
                </c:pt>
                <c:pt idx="34">
                  <c:v>9144.2684934856807</c:v>
                </c:pt>
                <c:pt idx="35">
                  <c:v>3392.8408955320301</c:v>
                </c:pt>
                <c:pt idx="36">
                  <c:v>18168.70669481502</c:v>
                </c:pt>
                <c:pt idx="37">
                  <c:v>20714.612921792297</c:v>
                </c:pt>
                <c:pt idx="38">
                  <c:v>17033.164004765709</c:v>
                </c:pt>
                <c:pt idx="39">
                  <c:v>1165.9196113796811</c:v>
                </c:pt>
                <c:pt idx="40">
                  <c:v>6040.32405263893</c:v>
                </c:pt>
                <c:pt idx="41">
                  <c:v>20734.424929969999</c:v>
                </c:pt>
                <c:pt idx="42">
                  <c:v>983.43894030135652</c:v>
                </c:pt>
                <c:pt idx="43">
                  <c:v>17258.197897608421</c:v>
                </c:pt>
                <c:pt idx="44">
                  <c:v>3143.1855804613697</c:v>
                </c:pt>
                <c:pt idx="45">
                  <c:v>3885.6771800805686</c:v>
                </c:pt>
                <c:pt idx="46">
                  <c:v>886.24929241311997</c:v>
                </c:pt>
                <c:pt idx="47">
                  <c:v>530.64118592432396</c:v>
                </c:pt>
                <c:pt idx="48">
                  <c:v>1988.44391870965</c:v>
                </c:pt>
                <c:pt idx="49">
                  <c:v>2132.6847467175498</c:v>
                </c:pt>
                <c:pt idx="50">
                  <c:v>2815.3103306234057</c:v>
                </c:pt>
                <c:pt idx="51">
                  <c:v>13945.202888528816</c:v>
                </c:pt>
                <c:pt idx="52">
                  <c:v>10722.1631378002</c:v>
                </c:pt>
                <c:pt idx="53">
                  <c:v>21866.014465275697</c:v>
                </c:pt>
                <c:pt idx="54">
                  <c:v>869.52819498406291</c:v>
                </c:pt>
                <c:pt idx="55">
                  <c:v>1345.3486093152901</c:v>
                </c:pt>
                <c:pt idx="56">
                  <c:v>7087.1557227994954</c:v>
                </c:pt>
                <c:pt idx="57">
                  <c:v>12783.874018056416</c:v>
                </c:pt>
                <c:pt idx="58">
                  <c:v>15014.618217827106</c:v>
                </c:pt>
                <c:pt idx="59">
                  <c:v>18841.385659536296</c:v>
                </c:pt>
                <c:pt idx="60">
                  <c:v>5107.1786020853224</c:v>
                </c:pt>
                <c:pt idx="61">
                  <c:v>18651.601831993499</c:v>
                </c:pt>
                <c:pt idx="62">
                  <c:v>3976.9437960607202</c:v>
                </c:pt>
                <c:pt idx="63">
                  <c:v>1377.5328567026011</c:v>
                </c:pt>
                <c:pt idx="64">
                  <c:v>1811.6281640028699</c:v>
                </c:pt>
                <c:pt idx="65">
                  <c:v>5543.572246645871</c:v>
                </c:pt>
                <c:pt idx="66">
                  <c:v>8166.8087520847575</c:v>
                </c:pt>
                <c:pt idx="67">
                  <c:v>819.04199259466338</c:v>
                </c:pt>
                <c:pt idx="68">
                  <c:v>1764.6612229315788</c:v>
                </c:pt>
                <c:pt idx="69">
                  <c:v>1289.4676067891007</c:v>
                </c:pt>
                <c:pt idx="70">
                  <c:v>755.61269011610898</c:v>
                </c:pt>
                <c:pt idx="71">
                  <c:v>4891.3602232693611</c:v>
                </c:pt>
                <c:pt idx="72">
                  <c:v>895.56917126912833</c:v>
                </c:pt>
                <c:pt idx="73">
                  <c:v>3560.7136081848998</c:v>
                </c:pt>
                <c:pt idx="74">
                  <c:v>10401.927889327426</c:v>
                </c:pt>
                <c:pt idx="75">
                  <c:v>3274.2139995349512</c:v>
                </c:pt>
                <c:pt idx="76">
                  <c:v>2375.2962078471</c:v>
                </c:pt>
                <c:pt idx="77">
                  <c:v>439.840638430887</c:v>
                </c:pt>
                <c:pt idx="78">
                  <c:v>5027.6804849034424</c:v>
                </c:pt>
                <c:pt idx="79">
                  <c:v>564.22511754704851</c:v>
                </c:pt>
                <c:pt idx="80">
                  <c:v>21968.7047797745</c:v>
                </c:pt>
                <c:pt idx="81">
                  <c:v>17010.763361016801</c:v>
                </c:pt>
                <c:pt idx="82">
                  <c:v>2724.5293639614201</c:v>
                </c:pt>
                <c:pt idx="83">
                  <c:v>925.08167169607805</c:v>
                </c:pt>
                <c:pt idx="84">
                  <c:v>1749.1009733388998</c:v>
                </c:pt>
                <c:pt idx="85">
                  <c:v>25972.541816925299</c:v>
                </c:pt>
                <c:pt idx="86">
                  <c:v>1190.9008502604811</c:v>
                </c:pt>
                <c:pt idx="87">
                  <c:v>6570.7152192524154</c:v>
                </c:pt>
                <c:pt idx="88">
                  <c:v>1950.2122337360699</c:v>
                </c:pt>
                <c:pt idx="89">
                  <c:v>4151.8864991805149</c:v>
                </c:pt>
                <c:pt idx="90">
                  <c:v>6068.6274597831934</c:v>
                </c:pt>
                <c:pt idx="91">
                  <c:v>2618.0061263221201</c:v>
                </c:pt>
                <c:pt idx="92">
                  <c:v>11670.470066460583</c:v>
                </c:pt>
                <c:pt idx="93">
                  <c:v>7638.7312215870579</c:v>
                </c:pt>
                <c:pt idx="94">
                  <c:v>794.11598319047437</c:v>
                </c:pt>
                <c:pt idx="95">
                  <c:v>34598.698978197513</c:v>
                </c:pt>
                <c:pt idx="96">
                  <c:v>1470.80538208709</c:v>
                </c:pt>
                <c:pt idx="97">
                  <c:v>10908.588427556881</c:v>
                </c:pt>
                <c:pt idx="98">
                  <c:v>771.192489398009</c:v>
                </c:pt>
                <c:pt idx="99">
                  <c:v>14716.125247241614</c:v>
                </c:pt>
                <c:pt idx="100">
                  <c:v>1623.2212078899299</c:v>
                </c:pt>
                <c:pt idx="101">
                  <c:v>15372.752658667489</c:v>
                </c:pt>
                <c:pt idx="102">
                  <c:v>1532.8857611345711</c:v>
                </c:pt>
                <c:pt idx="103">
                  <c:v>4627.8014872298399</c:v>
                </c:pt>
                <c:pt idx="104">
                  <c:v>4090.14243805038</c:v>
                </c:pt>
                <c:pt idx="105">
                  <c:v>2650.1631168616022</c:v>
                </c:pt>
                <c:pt idx="106">
                  <c:v>1007.6109115635905</c:v>
                </c:pt>
                <c:pt idx="107">
                  <c:v>6609.5221417484754</c:v>
                </c:pt>
                <c:pt idx="108">
                  <c:v>2278.2389015038198</c:v>
                </c:pt>
                <c:pt idx="109">
                  <c:v>20405.6218589946</c:v>
                </c:pt>
                <c:pt idx="110">
                  <c:v>28589.597361194221</c:v>
                </c:pt>
                <c:pt idx="111">
                  <c:v>3363.6419732157901</c:v>
                </c:pt>
                <c:pt idx="112">
                  <c:v>2122.6810238759222</c:v>
                </c:pt>
                <c:pt idx="113">
                  <c:v>1083.0036593437824</c:v>
                </c:pt>
                <c:pt idx="114">
                  <c:v>14424.560893920496</c:v>
                </c:pt>
                <c:pt idx="115">
                  <c:v>3616.6177732336705</c:v>
                </c:pt>
                <c:pt idx="116">
                  <c:v>5693.7219422523603</c:v>
                </c:pt>
                <c:pt idx="117">
                  <c:v>25505.732395061921</c:v>
                </c:pt>
                <c:pt idx="118">
                  <c:v>7811.4718297314503</c:v>
                </c:pt>
                <c:pt idx="119">
                  <c:v>2760.02412574554</c:v>
                </c:pt>
                <c:pt idx="120">
                  <c:v>11551.9212940292</c:v>
                </c:pt>
              </c:numCache>
            </c:numRef>
          </c:xVal>
          <c:yVal>
            <c:numRef>
              <c:f>Sheet9!$E$2:$E$122</c:f>
              <c:numCache>
                <c:formatCode>0.0</c:formatCode>
                <c:ptCount val="121"/>
                <c:pt idx="0">
                  <c:v>1.9050901650793965</c:v>
                </c:pt>
                <c:pt idx="1">
                  <c:v>0.55531581759876192</c:v>
                </c:pt>
                <c:pt idx="2">
                  <c:v>4.3232612927441512</c:v>
                </c:pt>
                <c:pt idx="3">
                  <c:v>0.97762229324247785</c:v>
                </c:pt>
                <c:pt idx="4">
                  <c:v>1.9246080866243798</c:v>
                </c:pt>
                <c:pt idx="5">
                  <c:v>1.91630480810398</c:v>
                </c:pt>
                <c:pt idx="6">
                  <c:v>2.5847950464359211</c:v>
                </c:pt>
                <c:pt idx="7">
                  <c:v>1.704639714150868</c:v>
                </c:pt>
                <c:pt idx="8">
                  <c:v>2.3562738480890077</c:v>
                </c:pt>
                <c:pt idx="9">
                  <c:v>0.59161690755689433</c:v>
                </c:pt>
                <c:pt idx="10">
                  <c:v>0.33151146033618928</c:v>
                </c:pt>
                <c:pt idx="11">
                  <c:v>4.7416317742729834</c:v>
                </c:pt>
                <c:pt idx="12">
                  <c:v>0.81973371518695359</c:v>
                </c:pt>
                <c:pt idx="13">
                  <c:v>2.3746539892584346</c:v>
                </c:pt>
                <c:pt idx="14">
                  <c:v>1.7655338658968907</c:v>
                </c:pt>
                <c:pt idx="15">
                  <c:v>-0.69832055802797899</c:v>
                </c:pt>
                <c:pt idx="16">
                  <c:v>5.9263703363954222E-2</c:v>
                </c:pt>
                <c:pt idx="17">
                  <c:v>1.602411794162317</c:v>
                </c:pt>
                <c:pt idx="18">
                  <c:v>-1.122761611401202</c:v>
                </c:pt>
                <c:pt idx="19">
                  <c:v>1.9954381202687321</c:v>
                </c:pt>
                <c:pt idx="20">
                  <c:v>3.312071487568705</c:v>
                </c:pt>
                <c:pt idx="21">
                  <c:v>8.77161792612835</c:v>
                </c:pt>
                <c:pt idx="22">
                  <c:v>1.671223819896084</c:v>
                </c:pt>
                <c:pt idx="23">
                  <c:v>-0.32322280163979367</c:v>
                </c:pt>
                <c:pt idx="24">
                  <c:v>-3.2704681774306188</c:v>
                </c:pt>
                <c:pt idx="25">
                  <c:v>0.83240799873618398</c:v>
                </c:pt>
                <c:pt idx="26">
                  <c:v>1.7641190559411821</c:v>
                </c:pt>
                <c:pt idx="27">
                  <c:v>-1.9450835487175333</c:v>
                </c:pt>
                <c:pt idx="28">
                  <c:v>1.7927912834401798</c:v>
                </c:pt>
                <c:pt idx="29">
                  <c:v>3.0997618327065601</c:v>
                </c:pt>
                <c:pt idx="30">
                  <c:v>2.6244407207405742</c:v>
                </c:pt>
                <c:pt idx="31">
                  <c:v>0.87869670392344812</c:v>
                </c:pt>
                <c:pt idx="32">
                  <c:v>2.612689817469338</c:v>
                </c:pt>
                <c:pt idx="33">
                  <c:v>1.295092884002558</c:v>
                </c:pt>
                <c:pt idx="34">
                  <c:v>2.575898942781341</c:v>
                </c:pt>
                <c:pt idx="35">
                  <c:v>0.63498758838869163</c:v>
                </c:pt>
                <c:pt idx="36">
                  <c:v>2.2061191915550888</c:v>
                </c:pt>
                <c:pt idx="37">
                  <c:v>1.5170158835166261</c:v>
                </c:pt>
                <c:pt idx="38">
                  <c:v>-0.84603616057320497</c:v>
                </c:pt>
                <c:pt idx="39">
                  <c:v>0.27644271567883738</c:v>
                </c:pt>
                <c:pt idx="40">
                  <c:v>-1.0256622537685318</c:v>
                </c:pt>
                <c:pt idx="41">
                  <c:v>1.7459634005481746</c:v>
                </c:pt>
                <c:pt idx="42">
                  <c:v>1.1168215148334331</c:v>
                </c:pt>
                <c:pt idx="43">
                  <c:v>1.690855246019018</c:v>
                </c:pt>
                <c:pt idx="44">
                  <c:v>3.3436259478217822</c:v>
                </c:pt>
                <c:pt idx="45">
                  <c:v>0.44491838889575852</c:v>
                </c:pt>
                <c:pt idx="46">
                  <c:v>0.816421928836775</c:v>
                </c:pt>
                <c:pt idx="47">
                  <c:v>-0.23297968764302004</c:v>
                </c:pt>
                <c:pt idx="48">
                  <c:v>0.59720846435380803</c:v>
                </c:pt>
                <c:pt idx="49">
                  <c:v>-2.3758897767190077</c:v>
                </c:pt>
                <c:pt idx="50">
                  <c:v>0.94590238809857463</c:v>
                </c:pt>
                <c:pt idx="51">
                  <c:v>3.89022245238213</c:v>
                </c:pt>
                <c:pt idx="52">
                  <c:v>1.875590725248766</c:v>
                </c:pt>
                <c:pt idx="53">
                  <c:v>1.7503484477702074</c:v>
                </c:pt>
                <c:pt idx="54">
                  <c:v>4.1944157197325245</c:v>
                </c:pt>
                <c:pt idx="55">
                  <c:v>3.6531167394502351</c:v>
                </c:pt>
                <c:pt idx="56">
                  <c:v>1.5101367192183131</c:v>
                </c:pt>
                <c:pt idx="57">
                  <c:v>4.0879380693316865</c:v>
                </c:pt>
                <c:pt idx="58">
                  <c:v>1.8957100850213631</c:v>
                </c:pt>
                <c:pt idx="59">
                  <c:v>1.4464115056517102</c:v>
                </c:pt>
                <c:pt idx="60">
                  <c:v>1.1946197705295041</c:v>
                </c:pt>
                <c:pt idx="61">
                  <c:v>1.8873983595875998</c:v>
                </c:pt>
                <c:pt idx="62">
                  <c:v>0.73560655448044165</c:v>
                </c:pt>
                <c:pt idx="63">
                  <c:v>0.23131593464351688</c:v>
                </c:pt>
                <c:pt idx="64">
                  <c:v>0.85025332177681656</c:v>
                </c:pt>
                <c:pt idx="65">
                  <c:v>5.601153750574217</c:v>
                </c:pt>
                <c:pt idx="66">
                  <c:v>2.3365263820970701</c:v>
                </c:pt>
                <c:pt idx="67">
                  <c:v>2.1050002037799049</c:v>
                </c:pt>
                <c:pt idx="68">
                  <c:v>-5.5339406799460775</c:v>
                </c:pt>
                <c:pt idx="69">
                  <c:v>-1.013320872942616</c:v>
                </c:pt>
                <c:pt idx="70">
                  <c:v>8.3353543212960707E-2</c:v>
                </c:pt>
                <c:pt idx="71">
                  <c:v>3.5920836469641477</c:v>
                </c:pt>
                <c:pt idx="72">
                  <c:v>0.543039682945201</c:v>
                </c:pt>
                <c:pt idx="73">
                  <c:v>4.1659475604082932</c:v>
                </c:pt>
                <c:pt idx="74">
                  <c:v>0.91042869822277661</c:v>
                </c:pt>
                <c:pt idx="75">
                  <c:v>-0.6814231690965602</c:v>
                </c:pt>
                <c:pt idx="76">
                  <c:v>1.9296412524784545</c:v>
                </c:pt>
                <c:pt idx="77">
                  <c:v>2.1163347029104296</c:v>
                </c:pt>
                <c:pt idx="78">
                  <c:v>0.55019854595086359</c:v>
                </c:pt>
                <c:pt idx="79">
                  <c:v>2.1659845845908992</c:v>
                </c:pt>
                <c:pt idx="80">
                  <c:v>1.9367659815313247</c:v>
                </c:pt>
                <c:pt idx="81">
                  <c:v>1.3324131082731241</c:v>
                </c:pt>
                <c:pt idx="82">
                  <c:v>-0.33647859272821218</c:v>
                </c:pt>
                <c:pt idx="83">
                  <c:v>-1.3502237874174152</c:v>
                </c:pt>
                <c:pt idx="84">
                  <c:v>0.34151460214737878</c:v>
                </c:pt>
                <c:pt idx="85">
                  <c:v>2.3456353059807307</c:v>
                </c:pt>
                <c:pt idx="86">
                  <c:v>2.6009225251180772</c:v>
                </c:pt>
                <c:pt idx="87">
                  <c:v>2.0374078860814442</c:v>
                </c:pt>
                <c:pt idx="88">
                  <c:v>0.16282300743357669</c:v>
                </c:pt>
                <c:pt idx="89">
                  <c:v>0.16878921380641043</c:v>
                </c:pt>
                <c:pt idx="90">
                  <c:v>0.92946636430577456</c:v>
                </c:pt>
                <c:pt idx="91">
                  <c:v>0.76883430919339413</c:v>
                </c:pt>
                <c:pt idx="92">
                  <c:v>2.1438118295409412</c:v>
                </c:pt>
                <c:pt idx="93">
                  <c:v>1.5533403971996806</c:v>
                </c:pt>
                <c:pt idx="94">
                  <c:v>0.62700407790576862</c:v>
                </c:pt>
                <c:pt idx="95">
                  <c:v>-1.586573432227933</c:v>
                </c:pt>
                <c:pt idx="96">
                  <c:v>0.38526114335469042</c:v>
                </c:pt>
                <c:pt idx="97">
                  <c:v>2.1702301010040341</c:v>
                </c:pt>
                <c:pt idx="98">
                  <c:v>-0.30352010264135232</c:v>
                </c:pt>
                <c:pt idx="99">
                  <c:v>2.1831233664808578</c:v>
                </c:pt>
                <c:pt idx="100">
                  <c:v>1.5811454563959599</c:v>
                </c:pt>
                <c:pt idx="101">
                  <c:v>2.2217238309357752</c:v>
                </c:pt>
                <c:pt idx="102">
                  <c:v>3.6787506175051998</c:v>
                </c:pt>
                <c:pt idx="103">
                  <c:v>4.2736741213707194</c:v>
                </c:pt>
                <c:pt idx="104">
                  <c:v>2.920142672718717</c:v>
                </c:pt>
                <c:pt idx="105">
                  <c:v>4.2330208709073975</c:v>
                </c:pt>
                <c:pt idx="106">
                  <c:v>2.4608592238195977</c:v>
                </c:pt>
                <c:pt idx="107">
                  <c:v>0.17314227537206331</c:v>
                </c:pt>
                <c:pt idx="108">
                  <c:v>2.5053717085082892</c:v>
                </c:pt>
                <c:pt idx="109">
                  <c:v>1.8136172199106679</c:v>
                </c:pt>
                <c:pt idx="110">
                  <c:v>1.000414688518525</c:v>
                </c:pt>
                <c:pt idx="111">
                  <c:v>0.71302212763089612</c:v>
                </c:pt>
                <c:pt idx="112">
                  <c:v>4.4164876934860153</c:v>
                </c:pt>
                <c:pt idx="113">
                  <c:v>-1.2246071328941179</c:v>
                </c:pt>
                <c:pt idx="114">
                  <c:v>1.6603897663366773</c:v>
                </c:pt>
                <c:pt idx="115">
                  <c:v>2.5853546175144002</c:v>
                </c:pt>
                <c:pt idx="116">
                  <c:v>2.7782649092724001</c:v>
                </c:pt>
                <c:pt idx="117">
                  <c:v>1.9</c:v>
                </c:pt>
                <c:pt idx="118">
                  <c:v>1.5</c:v>
                </c:pt>
                <c:pt idx="119">
                  <c:v>1</c:v>
                </c:pt>
                <c:pt idx="120">
                  <c:v>0.1</c:v>
                </c:pt>
              </c:numCache>
            </c:numRef>
          </c:yVal>
          <c:bubbleSize>
            <c:numRef>
              <c:f>Sheet9!$C$2:$C$122</c:f>
              <c:numCache>
                <c:formatCode>0</c:formatCode>
                <c:ptCount val="121"/>
                <c:pt idx="0">
                  <c:v>3143291.0000000005</c:v>
                </c:pt>
                <c:pt idx="1">
                  <c:v>34361756.404628098</c:v>
                </c:pt>
                <c:pt idx="2">
                  <c:v>85536.185325276223</c:v>
                </c:pt>
                <c:pt idx="3">
                  <c:v>39876117.610720284</c:v>
                </c:pt>
                <c:pt idx="4">
                  <c:v>21374000</c:v>
                </c:pt>
                <c:pt idx="5">
                  <c:v>8344319</c:v>
                </c:pt>
                <c:pt idx="6">
                  <c:v>160000128</c:v>
                </c:pt>
                <c:pt idx="7">
                  <c:v>10703957</c:v>
                </c:pt>
                <c:pt idx="8">
                  <c:v>310519.56460101128</c:v>
                </c:pt>
                <c:pt idx="9">
                  <c:v>8662086.0000000019</c:v>
                </c:pt>
                <c:pt idx="10">
                  <c:v>9684093.142674733</c:v>
                </c:pt>
                <c:pt idx="11">
                  <c:v>1904991.42753977</c:v>
                </c:pt>
                <c:pt idx="12">
                  <c:v>191971506</c:v>
                </c:pt>
                <c:pt idx="13">
                  <c:v>7623395</c:v>
                </c:pt>
                <c:pt idx="14">
                  <c:v>15208585.617998783</c:v>
                </c:pt>
                <c:pt idx="15">
                  <c:v>8074254</c:v>
                </c:pt>
                <c:pt idx="16">
                  <c:v>18897956.937192995</c:v>
                </c:pt>
                <c:pt idx="17">
                  <c:v>33311388.999999996</c:v>
                </c:pt>
                <c:pt idx="18">
                  <c:v>4423452.2635606695</c:v>
                </c:pt>
                <c:pt idx="19">
                  <c:v>11067437.032981006</c:v>
                </c:pt>
                <c:pt idx="20">
                  <c:v>16758114.412427193</c:v>
                </c:pt>
                <c:pt idx="21">
                  <c:v>1325639981.84273</c:v>
                </c:pt>
                <c:pt idx="22">
                  <c:v>44534000</c:v>
                </c:pt>
                <c:pt idx="23">
                  <c:v>643571.31283857406</c:v>
                </c:pt>
                <c:pt idx="24">
                  <c:v>64205366.338336602</c:v>
                </c:pt>
                <c:pt idx="25">
                  <c:v>3615151.9999999977</c:v>
                </c:pt>
                <c:pt idx="26">
                  <c:v>4526529.6486381199</c:v>
                </c:pt>
                <c:pt idx="27">
                  <c:v>20591302.000000004</c:v>
                </c:pt>
                <c:pt idx="28">
                  <c:v>5497525</c:v>
                </c:pt>
                <c:pt idx="29">
                  <c:v>73193.418339419077</c:v>
                </c:pt>
                <c:pt idx="30">
                  <c:v>9837747.111000523</c:v>
                </c:pt>
                <c:pt idx="31">
                  <c:v>13478599.8232383</c:v>
                </c:pt>
                <c:pt idx="32">
                  <c:v>81527172.000000015</c:v>
                </c:pt>
                <c:pt idx="33">
                  <c:v>6133910</c:v>
                </c:pt>
                <c:pt idx="34">
                  <c:v>1340638</c:v>
                </c:pt>
                <c:pt idx="35">
                  <c:v>838723.98809430411</c:v>
                </c:pt>
                <c:pt idx="36">
                  <c:v>5312800</c:v>
                </c:pt>
                <c:pt idx="37">
                  <c:v>62048473</c:v>
                </c:pt>
                <c:pt idx="38">
                  <c:v>1448159</c:v>
                </c:pt>
                <c:pt idx="39">
                  <c:v>1660200.0000000002</c:v>
                </c:pt>
                <c:pt idx="40">
                  <c:v>4364460.9468982564</c:v>
                </c:pt>
                <c:pt idx="41">
                  <c:v>82140042.999999985</c:v>
                </c:pt>
                <c:pt idx="42">
                  <c:v>23350926.999999996</c:v>
                </c:pt>
                <c:pt idx="43">
                  <c:v>11238161.999999993</c:v>
                </c:pt>
                <c:pt idx="44">
                  <c:v>105552</c:v>
                </c:pt>
                <c:pt idx="45">
                  <c:v>13675713.914088698</c:v>
                </c:pt>
                <c:pt idx="46">
                  <c:v>9833055</c:v>
                </c:pt>
                <c:pt idx="47">
                  <c:v>1575446</c:v>
                </c:pt>
                <c:pt idx="48">
                  <c:v>763437</c:v>
                </c:pt>
                <c:pt idx="49">
                  <c:v>9780064.3823034186</c:v>
                </c:pt>
                <c:pt idx="50">
                  <c:v>7241503.274528021</c:v>
                </c:pt>
                <c:pt idx="51">
                  <c:v>6977700</c:v>
                </c:pt>
                <c:pt idx="52">
                  <c:v>10037636.999999993</c:v>
                </c:pt>
                <c:pt idx="53">
                  <c:v>316960</c:v>
                </c:pt>
                <c:pt idx="54">
                  <c:v>1139964931.6418796</c:v>
                </c:pt>
                <c:pt idx="55">
                  <c:v>228248538.31090888</c:v>
                </c:pt>
                <c:pt idx="56">
                  <c:v>71956321.687588573</c:v>
                </c:pt>
                <c:pt idx="57">
                  <c:v>4459547.0000000009</c:v>
                </c:pt>
                <c:pt idx="58">
                  <c:v>7308100</c:v>
                </c:pt>
                <c:pt idx="59">
                  <c:v>59854860</c:v>
                </c:pt>
                <c:pt idx="60">
                  <c:v>2689133.4493740704</c:v>
                </c:pt>
                <c:pt idx="61">
                  <c:v>127704000</c:v>
                </c:pt>
                <c:pt idx="62">
                  <c:v>5906042.8715003403</c:v>
                </c:pt>
                <c:pt idx="63">
                  <c:v>38534087.127892397</c:v>
                </c:pt>
                <c:pt idx="64">
                  <c:v>96557</c:v>
                </c:pt>
                <c:pt idx="65">
                  <c:v>48607000</c:v>
                </c:pt>
                <c:pt idx="66">
                  <c:v>2266013</c:v>
                </c:pt>
                <c:pt idx="67">
                  <c:v>2016823.4012922326</c:v>
                </c:pt>
                <c:pt idx="68">
                  <c:v>3793400</c:v>
                </c:pt>
                <c:pt idx="69">
                  <c:v>19110941</c:v>
                </c:pt>
                <c:pt idx="70">
                  <c:v>14278404.021423385</c:v>
                </c:pt>
                <c:pt idx="71">
                  <c:v>26992576.917200796</c:v>
                </c:pt>
                <c:pt idx="72">
                  <c:v>12711139.8387399</c:v>
                </c:pt>
                <c:pt idx="73">
                  <c:v>1268835</c:v>
                </c:pt>
                <c:pt idx="74">
                  <c:v>106350433.683525</c:v>
                </c:pt>
                <c:pt idx="75">
                  <c:v>3633369</c:v>
                </c:pt>
                <c:pt idx="76">
                  <c:v>31228981.4127721</c:v>
                </c:pt>
                <c:pt idx="77">
                  <c:v>21780614.037005492</c:v>
                </c:pt>
                <c:pt idx="78">
                  <c:v>2114160.8548074067</c:v>
                </c:pt>
                <c:pt idx="79">
                  <c:v>28581686.663806297</c:v>
                </c:pt>
                <c:pt idx="80">
                  <c:v>16443269</c:v>
                </c:pt>
                <c:pt idx="81">
                  <c:v>4268600</c:v>
                </c:pt>
                <c:pt idx="82">
                  <c:v>5677771.1320552602</c:v>
                </c:pt>
                <c:pt idx="83">
                  <c:v>14668742.734399509</c:v>
                </c:pt>
                <c:pt idx="84">
                  <c:v>151319499.61475596</c:v>
                </c:pt>
                <c:pt idx="85">
                  <c:v>4769274</c:v>
                </c:pt>
                <c:pt idx="86">
                  <c:v>166036895.231655</c:v>
                </c:pt>
                <c:pt idx="87">
                  <c:v>3394528.0511434847</c:v>
                </c:pt>
                <c:pt idx="88">
                  <c:v>6448918.2466519084</c:v>
                </c:pt>
                <c:pt idx="89">
                  <c:v>6226806.5651664175</c:v>
                </c:pt>
                <c:pt idx="90">
                  <c:v>28836700</c:v>
                </c:pt>
                <c:pt idx="91">
                  <c:v>90348436.999999985</c:v>
                </c:pt>
                <c:pt idx="92">
                  <c:v>10624688</c:v>
                </c:pt>
                <c:pt idx="93">
                  <c:v>21512645.999999996</c:v>
                </c:pt>
                <c:pt idx="94">
                  <c:v>9720694</c:v>
                </c:pt>
                <c:pt idx="95">
                  <c:v>24645685.921637312</c:v>
                </c:pt>
                <c:pt idx="96">
                  <c:v>12211181</c:v>
                </c:pt>
                <c:pt idx="97">
                  <c:v>86334.610014218226</c:v>
                </c:pt>
                <c:pt idx="98">
                  <c:v>5559853</c:v>
                </c:pt>
                <c:pt idx="99">
                  <c:v>4839400</c:v>
                </c:pt>
                <c:pt idx="100">
                  <c:v>506967.14094702399</c:v>
                </c:pt>
                <c:pt idx="101">
                  <c:v>45568152</c:v>
                </c:pt>
                <c:pt idx="102">
                  <c:v>20156204.338074829</c:v>
                </c:pt>
                <c:pt idx="103">
                  <c:v>49189.937995488603</c:v>
                </c:pt>
                <c:pt idx="104">
                  <c:v>169960.10120025201</c:v>
                </c:pt>
                <c:pt idx="105">
                  <c:v>109117</c:v>
                </c:pt>
                <c:pt idx="106">
                  <c:v>41347723</c:v>
                </c:pt>
                <c:pt idx="107">
                  <c:v>515124</c:v>
                </c:pt>
                <c:pt idx="108">
                  <c:v>1167834</c:v>
                </c:pt>
                <c:pt idx="109">
                  <c:v>9220986</c:v>
                </c:pt>
                <c:pt idx="110">
                  <c:v>7630605</c:v>
                </c:pt>
                <c:pt idx="111">
                  <c:v>21226919.999999996</c:v>
                </c:pt>
                <c:pt idx="112">
                  <c:v>67386383.000000015</c:v>
                </c:pt>
                <c:pt idx="113">
                  <c:v>6458605</c:v>
                </c:pt>
                <c:pt idx="114">
                  <c:v>1337683.7832612002</c:v>
                </c:pt>
                <c:pt idx="115">
                  <c:v>10326600</c:v>
                </c:pt>
                <c:pt idx="116">
                  <c:v>73914260</c:v>
                </c:pt>
                <c:pt idx="117">
                  <c:v>304060000</c:v>
                </c:pt>
                <c:pt idx="118">
                  <c:v>3334051.9999999977</c:v>
                </c:pt>
                <c:pt idx="119">
                  <c:v>231142.43227932011</c:v>
                </c:pt>
                <c:pt idx="120">
                  <c:v>27943249.320744205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68723112"/>
        <c:axId val="268723896"/>
      </c:bubbleChart>
      <c:valAx>
        <c:axId val="268723112"/>
        <c:scaling>
          <c:logBase val="10"/>
          <c:orientation val="minMax"/>
          <c:max val="500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/>
                  <a:t>Per Capita Income (1980) </a:t>
                </a:r>
              </a:p>
            </c:rich>
          </c:tx>
          <c:layout>
            <c:manualLayout>
              <c:xMode val="edge"/>
              <c:yMode val="edge"/>
              <c:x val="0.37031423155439241"/>
              <c:y val="0.93065207780680703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268723896"/>
        <c:crossesAt val="-4"/>
        <c:crossBetween val="midCat"/>
      </c:valAx>
      <c:valAx>
        <c:axId val="268723896"/>
        <c:scaling>
          <c:orientation val="minMax"/>
          <c:max val="10"/>
          <c:min val="-4"/>
        </c:scaling>
        <c:delete val="0"/>
        <c:axPos val="l"/>
        <c:title>
          <c:tx>
            <c:rich>
              <a:bodyPr rot="-5400000" vert="horz"/>
              <a:lstStyle/>
              <a:p>
                <a:pPr algn="ctr"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 baseline="0" dirty="0"/>
                  <a:t>Annualized Growth</a:t>
                </a:r>
                <a:r>
                  <a:rPr lang="en-US" sz="2000" baseline="0" dirty="0" smtClean="0"/>
                  <a:t> (1980-2008, %)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1.0101010101010105E-2"/>
              <c:y val="0.11523905906746022"/>
            </c:manualLayout>
          </c:layout>
          <c:overlay val="0"/>
          <c:spPr>
            <a:noFill/>
            <a:ln w="25400">
              <a:noFill/>
            </a:ln>
          </c:spPr>
        </c:title>
        <c:numFmt formatCode="#,##0" sourceLinked="0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26872311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7230046948357"/>
          <c:y val="7.7452667814114348E-2"/>
          <c:w val="0.82347417840375592"/>
          <c:h val="0.6419965576592124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38033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Sheet1!$A$2:$A$660</c:f>
              <c:numCache>
                <c:formatCode>General</c:formatCode>
                <c:ptCount val="659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  <c:pt idx="10">
                  <c:v>101</c:v>
                </c:pt>
                <c:pt idx="11">
                  <c:v>111</c:v>
                </c:pt>
                <c:pt idx="12">
                  <c:v>121</c:v>
                </c:pt>
                <c:pt idx="13">
                  <c:v>131</c:v>
                </c:pt>
                <c:pt idx="14">
                  <c:v>141</c:v>
                </c:pt>
                <c:pt idx="15">
                  <c:v>151</c:v>
                </c:pt>
                <c:pt idx="16">
                  <c:v>161</c:v>
                </c:pt>
                <c:pt idx="17">
                  <c:v>171</c:v>
                </c:pt>
                <c:pt idx="18">
                  <c:v>181</c:v>
                </c:pt>
                <c:pt idx="19">
                  <c:v>191</c:v>
                </c:pt>
                <c:pt idx="20">
                  <c:v>201</c:v>
                </c:pt>
                <c:pt idx="21">
                  <c:v>211</c:v>
                </c:pt>
                <c:pt idx="22">
                  <c:v>221</c:v>
                </c:pt>
                <c:pt idx="23">
                  <c:v>231</c:v>
                </c:pt>
                <c:pt idx="24">
                  <c:v>241</c:v>
                </c:pt>
                <c:pt idx="25">
                  <c:v>251</c:v>
                </c:pt>
                <c:pt idx="26">
                  <c:v>261</c:v>
                </c:pt>
                <c:pt idx="27">
                  <c:v>271</c:v>
                </c:pt>
                <c:pt idx="28">
                  <c:v>281</c:v>
                </c:pt>
                <c:pt idx="29">
                  <c:v>291</c:v>
                </c:pt>
                <c:pt idx="30">
                  <c:v>301</c:v>
                </c:pt>
                <c:pt idx="31">
                  <c:v>311</c:v>
                </c:pt>
                <c:pt idx="32">
                  <c:v>321</c:v>
                </c:pt>
                <c:pt idx="33">
                  <c:v>331</c:v>
                </c:pt>
                <c:pt idx="34">
                  <c:v>341</c:v>
                </c:pt>
                <c:pt idx="35">
                  <c:v>351</c:v>
                </c:pt>
                <c:pt idx="36">
                  <c:v>361</c:v>
                </c:pt>
                <c:pt idx="37">
                  <c:v>371</c:v>
                </c:pt>
                <c:pt idx="38">
                  <c:v>381</c:v>
                </c:pt>
                <c:pt idx="39">
                  <c:v>391</c:v>
                </c:pt>
                <c:pt idx="40">
                  <c:v>401</c:v>
                </c:pt>
                <c:pt idx="41">
                  <c:v>411</c:v>
                </c:pt>
                <c:pt idx="42">
                  <c:v>421</c:v>
                </c:pt>
                <c:pt idx="43">
                  <c:v>431</c:v>
                </c:pt>
                <c:pt idx="44">
                  <c:v>441</c:v>
                </c:pt>
                <c:pt idx="45">
                  <c:v>451</c:v>
                </c:pt>
                <c:pt idx="46">
                  <c:v>461</c:v>
                </c:pt>
                <c:pt idx="47">
                  <c:v>471</c:v>
                </c:pt>
                <c:pt idx="48">
                  <c:v>481</c:v>
                </c:pt>
                <c:pt idx="49">
                  <c:v>491</c:v>
                </c:pt>
                <c:pt idx="50">
                  <c:v>501</c:v>
                </c:pt>
                <c:pt idx="51">
                  <c:v>511</c:v>
                </c:pt>
                <c:pt idx="52">
                  <c:v>521</c:v>
                </c:pt>
                <c:pt idx="53">
                  <c:v>531</c:v>
                </c:pt>
                <c:pt idx="54">
                  <c:v>541</c:v>
                </c:pt>
                <c:pt idx="55">
                  <c:v>551</c:v>
                </c:pt>
                <c:pt idx="56">
                  <c:v>561</c:v>
                </c:pt>
                <c:pt idx="57">
                  <c:v>571</c:v>
                </c:pt>
                <c:pt idx="58">
                  <c:v>581</c:v>
                </c:pt>
                <c:pt idx="59">
                  <c:v>591</c:v>
                </c:pt>
                <c:pt idx="60">
                  <c:v>601</c:v>
                </c:pt>
                <c:pt idx="61">
                  <c:v>611</c:v>
                </c:pt>
                <c:pt idx="62">
                  <c:v>621</c:v>
                </c:pt>
                <c:pt idx="63">
                  <c:v>631</c:v>
                </c:pt>
                <c:pt idx="64">
                  <c:v>641</c:v>
                </c:pt>
                <c:pt idx="65">
                  <c:v>651</c:v>
                </c:pt>
                <c:pt idx="66">
                  <c:v>661</c:v>
                </c:pt>
                <c:pt idx="67">
                  <c:v>671</c:v>
                </c:pt>
                <c:pt idx="68">
                  <c:v>681</c:v>
                </c:pt>
                <c:pt idx="69">
                  <c:v>691</c:v>
                </c:pt>
                <c:pt idx="70">
                  <c:v>701</c:v>
                </c:pt>
                <c:pt idx="71">
                  <c:v>711</c:v>
                </c:pt>
                <c:pt idx="72">
                  <c:v>721</c:v>
                </c:pt>
                <c:pt idx="73">
                  <c:v>731</c:v>
                </c:pt>
                <c:pt idx="74">
                  <c:v>741</c:v>
                </c:pt>
                <c:pt idx="75">
                  <c:v>751</c:v>
                </c:pt>
                <c:pt idx="76">
                  <c:v>761</c:v>
                </c:pt>
                <c:pt idx="77">
                  <c:v>771</c:v>
                </c:pt>
                <c:pt idx="78">
                  <c:v>781</c:v>
                </c:pt>
                <c:pt idx="79">
                  <c:v>791</c:v>
                </c:pt>
                <c:pt idx="80">
                  <c:v>801</c:v>
                </c:pt>
                <c:pt idx="81">
                  <c:v>811</c:v>
                </c:pt>
                <c:pt idx="82">
                  <c:v>821</c:v>
                </c:pt>
                <c:pt idx="83">
                  <c:v>831</c:v>
                </c:pt>
                <c:pt idx="84">
                  <c:v>841</c:v>
                </c:pt>
                <c:pt idx="85">
                  <c:v>851</c:v>
                </c:pt>
                <c:pt idx="86">
                  <c:v>861</c:v>
                </c:pt>
                <c:pt idx="87">
                  <c:v>871</c:v>
                </c:pt>
                <c:pt idx="88">
                  <c:v>881</c:v>
                </c:pt>
                <c:pt idx="89">
                  <c:v>891</c:v>
                </c:pt>
                <c:pt idx="90">
                  <c:v>901</c:v>
                </c:pt>
                <c:pt idx="91">
                  <c:v>911</c:v>
                </c:pt>
                <c:pt idx="92">
                  <c:v>921</c:v>
                </c:pt>
                <c:pt idx="93">
                  <c:v>931</c:v>
                </c:pt>
                <c:pt idx="94">
                  <c:v>941</c:v>
                </c:pt>
                <c:pt idx="95">
                  <c:v>951</c:v>
                </c:pt>
                <c:pt idx="96">
                  <c:v>961</c:v>
                </c:pt>
                <c:pt idx="97">
                  <c:v>971</c:v>
                </c:pt>
                <c:pt idx="98">
                  <c:v>981</c:v>
                </c:pt>
                <c:pt idx="99">
                  <c:v>991</c:v>
                </c:pt>
                <c:pt idx="100">
                  <c:v>1001</c:v>
                </c:pt>
                <c:pt idx="101">
                  <c:v>1011</c:v>
                </c:pt>
                <c:pt idx="102">
                  <c:v>1021</c:v>
                </c:pt>
                <c:pt idx="103">
                  <c:v>1031</c:v>
                </c:pt>
                <c:pt idx="104">
                  <c:v>1041</c:v>
                </c:pt>
                <c:pt idx="105">
                  <c:v>1051</c:v>
                </c:pt>
                <c:pt idx="106">
                  <c:v>1061</c:v>
                </c:pt>
                <c:pt idx="107">
                  <c:v>1071</c:v>
                </c:pt>
                <c:pt idx="108">
                  <c:v>1081</c:v>
                </c:pt>
                <c:pt idx="109">
                  <c:v>1091</c:v>
                </c:pt>
                <c:pt idx="110">
                  <c:v>1101</c:v>
                </c:pt>
                <c:pt idx="111">
                  <c:v>1111</c:v>
                </c:pt>
                <c:pt idx="112">
                  <c:v>1121</c:v>
                </c:pt>
                <c:pt idx="113">
                  <c:v>1131</c:v>
                </c:pt>
                <c:pt idx="114">
                  <c:v>1141</c:v>
                </c:pt>
                <c:pt idx="115">
                  <c:v>1151</c:v>
                </c:pt>
                <c:pt idx="116">
                  <c:v>1161</c:v>
                </c:pt>
                <c:pt idx="117">
                  <c:v>1171</c:v>
                </c:pt>
                <c:pt idx="118">
                  <c:v>1181</c:v>
                </c:pt>
                <c:pt idx="119">
                  <c:v>1191</c:v>
                </c:pt>
                <c:pt idx="120">
                  <c:v>1201</c:v>
                </c:pt>
                <c:pt idx="121">
                  <c:v>1211</c:v>
                </c:pt>
                <c:pt idx="122">
                  <c:v>1221</c:v>
                </c:pt>
                <c:pt idx="123">
                  <c:v>1231</c:v>
                </c:pt>
                <c:pt idx="124">
                  <c:v>1241</c:v>
                </c:pt>
                <c:pt idx="125">
                  <c:v>1251</c:v>
                </c:pt>
                <c:pt idx="126">
                  <c:v>1261</c:v>
                </c:pt>
                <c:pt idx="127">
                  <c:v>1271</c:v>
                </c:pt>
                <c:pt idx="128">
                  <c:v>1281</c:v>
                </c:pt>
                <c:pt idx="129">
                  <c:v>1291</c:v>
                </c:pt>
                <c:pt idx="130">
                  <c:v>1301</c:v>
                </c:pt>
                <c:pt idx="131">
                  <c:v>1311</c:v>
                </c:pt>
                <c:pt idx="132">
                  <c:v>1321</c:v>
                </c:pt>
                <c:pt idx="133">
                  <c:v>1331</c:v>
                </c:pt>
                <c:pt idx="134">
                  <c:v>1341</c:v>
                </c:pt>
                <c:pt idx="135">
                  <c:v>1351</c:v>
                </c:pt>
                <c:pt idx="136">
                  <c:v>1361</c:v>
                </c:pt>
                <c:pt idx="137">
                  <c:v>1371</c:v>
                </c:pt>
                <c:pt idx="138">
                  <c:v>1381</c:v>
                </c:pt>
                <c:pt idx="139">
                  <c:v>1391</c:v>
                </c:pt>
                <c:pt idx="140">
                  <c:v>1401</c:v>
                </c:pt>
                <c:pt idx="141">
                  <c:v>1411</c:v>
                </c:pt>
                <c:pt idx="142">
                  <c:v>1421</c:v>
                </c:pt>
                <c:pt idx="143">
                  <c:v>1431</c:v>
                </c:pt>
                <c:pt idx="144">
                  <c:v>1441</c:v>
                </c:pt>
                <c:pt idx="145">
                  <c:v>1451</c:v>
                </c:pt>
                <c:pt idx="146">
                  <c:v>1461</c:v>
                </c:pt>
                <c:pt idx="147">
                  <c:v>1471</c:v>
                </c:pt>
                <c:pt idx="148">
                  <c:v>1481</c:v>
                </c:pt>
                <c:pt idx="149">
                  <c:v>1491</c:v>
                </c:pt>
                <c:pt idx="150">
                  <c:v>1501</c:v>
                </c:pt>
                <c:pt idx="151">
                  <c:v>1511</c:v>
                </c:pt>
                <c:pt idx="152">
                  <c:v>1521</c:v>
                </c:pt>
                <c:pt idx="153">
                  <c:v>1531</c:v>
                </c:pt>
                <c:pt idx="154">
                  <c:v>1541</c:v>
                </c:pt>
                <c:pt idx="155">
                  <c:v>1551</c:v>
                </c:pt>
                <c:pt idx="156">
                  <c:v>1561</c:v>
                </c:pt>
                <c:pt idx="157">
                  <c:v>1571</c:v>
                </c:pt>
                <c:pt idx="158">
                  <c:v>1581</c:v>
                </c:pt>
                <c:pt idx="159">
                  <c:v>1591</c:v>
                </c:pt>
                <c:pt idx="160">
                  <c:v>1601</c:v>
                </c:pt>
                <c:pt idx="161">
                  <c:v>1611</c:v>
                </c:pt>
                <c:pt idx="162">
                  <c:v>1621</c:v>
                </c:pt>
                <c:pt idx="163">
                  <c:v>1631</c:v>
                </c:pt>
                <c:pt idx="164">
                  <c:v>1641</c:v>
                </c:pt>
                <c:pt idx="165">
                  <c:v>1651</c:v>
                </c:pt>
                <c:pt idx="166">
                  <c:v>1661</c:v>
                </c:pt>
                <c:pt idx="167">
                  <c:v>1671</c:v>
                </c:pt>
                <c:pt idx="168">
                  <c:v>1681</c:v>
                </c:pt>
                <c:pt idx="169">
                  <c:v>1691</c:v>
                </c:pt>
                <c:pt idx="170">
                  <c:v>1701</c:v>
                </c:pt>
                <c:pt idx="171">
                  <c:v>1711</c:v>
                </c:pt>
                <c:pt idx="172">
                  <c:v>1721</c:v>
                </c:pt>
                <c:pt idx="173">
                  <c:v>1731</c:v>
                </c:pt>
                <c:pt idx="174">
                  <c:v>1741</c:v>
                </c:pt>
                <c:pt idx="175">
                  <c:v>1751</c:v>
                </c:pt>
                <c:pt idx="176">
                  <c:v>1761</c:v>
                </c:pt>
                <c:pt idx="177">
                  <c:v>1771</c:v>
                </c:pt>
                <c:pt idx="178">
                  <c:v>1781</c:v>
                </c:pt>
                <c:pt idx="179">
                  <c:v>1791</c:v>
                </c:pt>
                <c:pt idx="180">
                  <c:v>1801</c:v>
                </c:pt>
                <c:pt idx="181">
                  <c:v>1811</c:v>
                </c:pt>
                <c:pt idx="182">
                  <c:v>1821</c:v>
                </c:pt>
                <c:pt idx="183">
                  <c:v>1831</c:v>
                </c:pt>
                <c:pt idx="184">
                  <c:v>1841</c:v>
                </c:pt>
                <c:pt idx="185">
                  <c:v>1851</c:v>
                </c:pt>
                <c:pt idx="186">
                  <c:v>1861</c:v>
                </c:pt>
                <c:pt idx="187">
                  <c:v>1871</c:v>
                </c:pt>
                <c:pt idx="188">
                  <c:v>1881</c:v>
                </c:pt>
                <c:pt idx="189">
                  <c:v>1891</c:v>
                </c:pt>
                <c:pt idx="190">
                  <c:v>1901</c:v>
                </c:pt>
                <c:pt idx="191">
                  <c:v>1911</c:v>
                </c:pt>
                <c:pt idx="192">
                  <c:v>1921</c:v>
                </c:pt>
                <c:pt idx="193">
                  <c:v>1931</c:v>
                </c:pt>
                <c:pt idx="194">
                  <c:v>1941</c:v>
                </c:pt>
                <c:pt idx="195">
                  <c:v>1951</c:v>
                </c:pt>
                <c:pt idx="196">
                  <c:v>1961</c:v>
                </c:pt>
                <c:pt idx="197">
                  <c:v>1971</c:v>
                </c:pt>
                <c:pt idx="198">
                  <c:v>1981</c:v>
                </c:pt>
                <c:pt idx="199">
                  <c:v>1991</c:v>
                </c:pt>
                <c:pt idx="200">
                  <c:v>2001</c:v>
                </c:pt>
                <c:pt idx="201">
                  <c:v>2011</c:v>
                </c:pt>
                <c:pt idx="202">
                  <c:v>2021</c:v>
                </c:pt>
                <c:pt idx="203">
                  <c:v>2031</c:v>
                </c:pt>
                <c:pt idx="204">
                  <c:v>2041</c:v>
                </c:pt>
                <c:pt idx="205">
                  <c:v>2051</c:v>
                </c:pt>
                <c:pt idx="206">
                  <c:v>2061</c:v>
                </c:pt>
                <c:pt idx="207">
                  <c:v>2071</c:v>
                </c:pt>
                <c:pt idx="208">
                  <c:v>2081</c:v>
                </c:pt>
                <c:pt idx="209">
                  <c:v>2091</c:v>
                </c:pt>
                <c:pt idx="210">
                  <c:v>2101</c:v>
                </c:pt>
                <c:pt idx="211">
                  <c:v>2111</c:v>
                </c:pt>
                <c:pt idx="212">
                  <c:v>2121</c:v>
                </c:pt>
                <c:pt idx="213">
                  <c:v>2131</c:v>
                </c:pt>
                <c:pt idx="214">
                  <c:v>2141</c:v>
                </c:pt>
                <c:pt idx="215">
                  <c:v>2151</c:v>
                </c:pt>
                <c:pt idx="216">
                  <c:v>2161</c:v>
                </c:pt>
                <c:pt idx="217">
                  <c:v>2171</c:v>
                </c:pt>
                <c:pt idx="218">
                  <c:v>2181</c:v>
                </c:pt>
                <c:pt idx="219">
                  <c:v>2191</c:v>
                </c:pt>
                <c:pt idx="220">
                  <c:v>2201</c:v>
                </c:pt>
                <c:pt idx="221">
                  <c:v>2211</c:v>
                </c:pt>
                <c:pt idx="222">
                  <c:v>2221</c:v>
                </c:pt>
                <c:pt idx="223">
                  <c:v>2231</c:v>
                </c:pt>
                <c:pt idx="224">
                  <c:v>2241</c:v>
                </c:pt>
                <c:pt idx="225">
                  <c:v>2251</c:v>
                </c:pt>
                <c:pt idx="226">
                  <c:v>2261</c:v>
                </c:pt>
                <c:pt idx="227">
                  <c:v>2271</c:v>
                </c:pt>
                <c:pt idx="228">
                  <c:v>2281</c:v>
                </c:pt>
                <c:pt idx="229">
                  <c:v>2291</c:v>
                </c:pt>
                <c:pt idx="230">
                  <c:v>2301</c:v>
                </c:pt>
                <c:pt idx="231">
                  <c:v>2311</c:v>
                </c:pt>
                <c:pt idx="232">
                  <c:v>2321</c:v>
                </c:pt>
                <c:pt idx="233">
                  <c:v>2331</c:v>
                </c:pt>
                <c:pt idx="234">
                  <c:v>2341</c:v>
                </c:pt>
                <c:pt idx="235">
                  <c:v>2351</c:v>
                </c:pt>
                <c:pt idx="236">
                  <c:v>2361</c:v>
                </c:pt>
                <c:pt idx="237">
                  <c:v>2371</c:v>
                </c:pt>
                <c:pt idx="238">
                  <c:v>2381</c:v>
                </c:pt>
                <c:pt idx="239">
                  <c:v>2391</c:v>
                </c:pt>
                <c:pt idx="240">
                  <c:v>2401</c:v>
                </c:pt>
                <c:pt idx="241">
                  <c:v>2411</c:v>
                </c:pt>
                <c:pt idx="242">
                  <c:v>2421</c:v>
                </c:pt>
                <c:pt idx="243">
                  <c:v>2431</c:v>
                </c:pt>
                <c:pt idx="244">
                  <c:v>2441</c:v>
                </c:pt>
                <c:pt idx="245">
                  <c:v>2451</c:v>
                </c:pt>
                <c:pt idx="246">
                  <c:v>2461</c:v>
                </c:pt>
                <c:pt idx="247">
                  <c:v>2471</c:v>
                </c:pt>
                <c:pt idx="248">
                  <c:v>2481</c:v>
                </c:pt>
                <c:pt idx="249">
                  <c:v>2491</c:v>
                </c:pt>
                <c:pt idx="250">
                  <c:v>2501</c:v>
                </c:pt>
                <c:pt idx="251">
                  <c:v>2511</c:v>
                </c:pt>
                <c:pt idx="252">
                  <c:v>2521</c:v>
                </c:pt>
                <c:pt idx="253">
                  <c:v>2531</c:v>
                </c:pt>
                <c:pt idx="254">
                  <c:v>2541</c:v>
                </c:pt>
                <c:pt idx="255">
                  <c:v>2551</c:v>
                </c:pt>
                <c:pt idx="256">
                  <c:v>2561</c:v>
                </c:pt>
                <c:pt idx="257">
                  <c:v>2571</c:v>
                </c:pt>
                <c:pt idx="258">
                  <c:v>2581</c:v>
                </c:pt>
                <c:pt idx="259">
                  <c:v>2591</c:v>
                </c:pt>
                <c:pt idx="260">
                  <c:v>2601</c:v>
                </c:pt>
                <c:pt idx="261">
                  <c:v>2611</c:v>
                </c:pt>
                <c:pt idx="262">
                  <c:v>2621</c:v>
                </c:pt>
                <c:pt idx="263">
                  <c:v>2631</c:v>
                </c:pt>
                <c:pt idx="264">
                  <c:v>2641</c:v>
                </c:pt>
                <c:pt idx="265">
                  <c:v>2651</c:v>
                </c:pt>
                <c:pt idx="266">
                  <c:v>2661</c:v>
                </c:pt>
                <c:pt idx="267">
                  <c:v>2671</c:v>
                </c:pt>
                <c:pt idx="268">
                  <c:v>2681</c:v>
                </c:pt>
                <c:pt idx="269">
                  <c:v>2691</c:v>
                </c:pt>
                <c:pt idx="270">
                  <c:v>2701</c:v>
                </c:pt>
                <c:pt idx="271">
                  <c:v>2711</c:v>
                </c:pt>
                <c:pt idx="272">
                  <c:v>2721</c:v>
                </c:pt>
                <c:pt idx="273">
                  <c:v>2731</c:v>
                </c:pt>
                <c:pt idx="274">
                  <c:v>2741</c:v>
                </c:pt>
                <c:pt idx="275">
                  <c:v>2751</c:v>
                </c:pt>
                <c:pt idx="276">
                  <c:v>2761</c:v>
                </c:pt>
                <c:pt idx="277">
                  <c:v>2771</c:v>
                </c:pt>
                <c:pt idx="278">
                  <c:v>2781</c:v>
                </c:pt>
                <c:pt idx="279">
                  <c:v>2791</c:v>
                </c:pt>
                <c:pt idx="280">
                  <c:v>2801</c:v>
                </c:pt>
                <c:pt idx="281">
                  <c:v>2811</c:v>
                </c:pt>
                <c:pt idx="282">
                  <c:v>2821</c:v>
                </c:pt>
                <c:pt idx="283">
                  <c:v>2831</c:v>
                </c:pt>
                <c:pt idx="284">
                  <c:v>2841</c:v>
                </c:pt>
                <c:pt idx="285">
                  <c:v>2851</c:v>
                </c:pt>
                <c:pt idx="286">
                  <c:v>2861</c:v>
                </c:pt>
                <c:pt idx="287">
                  <c:v>2871</c:v>
                </c:pt>
                <c:pt idx="288">
                  <c:v>2881</c:v>
                </c:pt>
                <c:pt idx="289">
                  <c:v>2891</c:v>
                </c:pt>
                <c:pt idx="290">
                  <c:v>2901</c:v>
                </c:pt>
                <c:pt idx="291">
                  <c:v>2911</c:v>
                </c:pt>
                <c:pt idx="292">
                  <c:v>2921</c:v>
                </c:pt>
                <c:pt idx="293">
                  <c:v>2931</c:v>
                </c:pt>
                <c:pt idx="294">
                  <c:v>2941</c:v>
                </c:pt>
                <c:pt idx="295">
                  <c:v>2951</c:v>
                </c:pt>
                <c:pt idx="296">
                  <c:v>2961</c:v>
                </c:pt>
                <c:pt idx="297">
                  <c:v>2971</c:v>
                </c:pt>
                <c:pt idx="298">
                  <c:v>2981</c:v>
                </c:pt>
                <c:pt idx="299">
                  <c:v>2991</c:v>
                </c:pt>
                <c:pt idx="300">
                  <c:v>3001</c:v>
                </c:pt>
                <c:pt idx="301">
                  <c:v>3011</c:v>
                </c:pt>
                <c:pt idx="302">
                  <c:v>3021</c:v>
                </c:pt>
                <c:pt idx="303">
                  <c:v>3031</c:v>
                </c:pt>
                <c:pt idx="304">
                  <c:v>3041</c:v>
                </c:pt>
                <c:pt idx="305">
                  <c:v>3051</c:v>
                </c:pt>
                <c:pt idx="306">
                  <c:v>3061</c:v>
                </c:pt>
                <c:pt idx="307">
                  <c:v>3071</c:v>
                </c:pt>
                <c:pt idx="308">
                  <c:v>3081</c:v>
                </c:pt>
                <c:pt idx="309">
                  <c:v>3091</c:v>
                </c:pt>
                <c:pt idx="310">
                  <c:v>3101</c:v>
                </c:pt>
                <c:pt idx="311">
                  <c:v>3111</c:v>
                </c:pt>
                <c:pt idx="312">
                  <c:v>3121</c:v>
                </c:pt>
                <c:pt idx="313">
                  <c:v>3131</c:v>
                </c:pt>
                <c:pt idx="314">
                  <c:v>3141</c:v>
                </c:pt>
                <c:pt idx="315">
                  <c:v>3151</c:v>
                </c:pt>
                <c:pt idx="316">
                  <c:v>3161</c:v>
                </c:pt>
                <c:pt idx="317">
                  <c:v>3171</c:v>
                </c:pt>
                <c:pt idx="318">
                  <c:v>3181</c:v>
                </c:pt>
                <c:pt idx="319">
                  <c:v>3191</c:v>
                </c:pt>
                <c:pt idx="320">
                  <c:v>3201</c:v>
                </c:pt>
                <c:pt idx="321">
                  <c:v>3211</c:v>
                </c:pt>
                <c:pt idx="322">
                  <c:v>3221</c:v>
                </c:pt>
                <c:pt idx="323">
                  <c:v>3231</c:v>
                </c:pt>
                <c:pt idx="324">
                  <c:v>3241</c:v>
                </c:pt>
                <c:pt idx="325">
                  <c:v>3251</c:v>
                </c:pt>
                <c:pt idx="326">
                  <c:v>3261</c:v>
                </c:pt>
                <c:pt idx="327">
                  <c:v>3271</c:v>
                </c:pt>
                <c:pt idx="328">
                  <c:v>3281</c:v>
                </c:pt>
                <c:pt idx="329">
                  <c:v>3291</c:v>
                </c:pt>
                <c:pt idx="330">
                  <c:v>3301</c:v>
                </c:pt>
                <c:pt idx="331">
                  <c:v>3311</c:v>
                </c:pt>
                <c:pt idx="332">
                  <c:v>3321</c:v>
                </c:pt>
                <c:pt idx="333">
                  <c:v>3331</c:v>
                </c:pt>
                <c:pt idx="334">
                  <c:v>3341</c:v>
                </c:pt>
                <c:pt idx="335">
                  <c:v>3351</c:v>
                </c:pt>
                <c:pt idx="336">
                  <c:v>3361</c:v>
                </c:pt>
                <c:pt idx="337">
                  <c:v>3371</c:v>
                </c:pt>
                <c:pt idx="338">
                  <c:v>3381</c:v>
                </c:pt>
                <c:pt idx="339">
                  <c:v>3391</c:v>
                </c:pt>
                <c:pt idx="340">
                  <c:v>3401</c:v>
                </c:pt>
                <c:pt idx="341">
                  <c:v>3411</c:v>
                </c:pt>
                <c:pt idx="342">
                  <c:v>3421</c:v>
                </c:pt>
                <c:pt idx="343">
                  <c:v>3431</c:v>
                </c:pt>
                <c:pt idx="344">
                  <c:v>3441</c:v>
                </c:pt>
                <c:pt idx="345">
                  <c:v>3451</c:v>
                </c:pt>
                <c:pt idx="346">
                  <c:v>3461</c:v>
                </c:pt>
                <c:pt idx="347">
                  <c:v>3471</c:v>
                </c:pt>
                <c:pt idx="348">
                  <c:v>3481</c:v>
                </c:pt>
                <c:pt idx="349">
                  <c:v>3491</c:v>
                </c:pt>
                <c:pt idx="350">
                  <c:v>3501</c:v>
                </c:pt>
                <c:pt idx="351">
                  <c:v>3511</c:v>
                </c:pt>
                <c:pt idx="352">
                  <c:v>3521</c:v>
                </c:pt>
                <c:pt idx="353">
                  <c:v>3531</c:v>
                </c:pt>
                <c:pt idx="354">
                  <c:v>3541</c:v>
                </c:pt>
                <c:pt idx="355">
                  <c:v>3551</c:v>
                </c:pt>
                <c:pt idx="356">
                  <c:v>3561</c:v>
                </c:pt>
                <c:pt idx="357">
                  <c:v>3571</c:v>
                </c:pt>
                <c:pt idx="358">
                  <c:v>3581</c:v>
                </c:pt>
                <c:pt idx="359">
                  <c:v>3591</c:v>
                </c:pt>
                <c:pt idx="360">
                  <c:v>3601</c:v>
                </c:pt>
                <c:pt idx="361">
                  <c:v>3611</c:v>
                </c:pt>
                <c:pt idx="362">
                  <c:v>3621</c:v>
                </c:pt>
                <c:pt idx="363">
                  <c:v>3631</c:v>
                </c:pt>
                <c:pt idx="364">
                  <c:v>3641</c:v>
                </c:pt>
                <c:pt idx="365">
                  <c:v>3651</c:v>
                </c:pt>
                <c:pt idx="366">
                  <c:v>3661</c:v>
                </c:pt>
                <c:pt idx="367">
                  <c:v>3671</c:v>
                </c:pt>
                <c:pt idx="368">
                  <c:v>3681</c:v>
                </c:pt>
                <c:pt idx="369">
                  <c:v>3691</c:v>
                </c:pt>
                <c:pt idx="370">
                  <c:v>3701</c:v>
                </c:pt>
                <c:pt idx="371">
                  <c:v>3711</c:v>
                </c:pt>
                <c:pt idx="372">
                  <c:v>3721</c:v>
                </c:pt>
                <c:pt idx="373">
                  <c:v>3731</c:v>
                </c:pt>
                <c:pt idx="374">
                  <c:v>3741</c:v>
                </c:pt>
                <c:pt idx="375">
                  <c:v>3751</c:v>
                </c:pt>
                <c:pt idx="376">
                  <c:v>3761</c:v>
                </c:pt>
                <c:pt idx="377">
                  <c:v>3771</c:v>
                </c:pt>
                <c:pt idx="378">
                  <c:v>3781</c:v>
                </c:pt>
                <c:pt idx="379">
                  <c:v>3791</c:v>
                </c:pt>
                <c:pt idx="380">
                  <c:v>3801</c:v>
                </c:pt>
                <c:pt idx="381">
                  <c:v>3811</c:v>
                </c:pt>
                <c:pt idx="382">
                  <c:v>3821</c:v>
                </c:pt>
                <c:pt idx="383">
                  <c:v>3831</c:v>
                </c:pt>
                <c:pt idx="384">
                  <c:v>3841</c:v>
                </c:pt>
                <c:pt idx="385">
                  <c:v>3851</c:v>
                </c:pt>
                <c:pt idx="386">
                  <c:v>3861</c:v>
                </c:pt>
                <c:pt idx="387">
                  <c:v>3871</c:v>
                </c:pt>
                <c:pt idx="388">
                  <c:v>3881</c:v>
                </c:pt>
                <c:pt idx="389">
                  <c:v>3891</c:v>
                </c:pt>
                <c:pt idx="390">
                  <c:v>3901</c:v>
                </c:pt>
                <c:pt idx="391">
                  <c:v>3911</c:v>
                </c:pt>
                <c:pt idx="392">
                  <c:v>3921</c:v>
                </c:pt>
                <c:pt idx="393">
                  <c:v>3931</c:v>
                </c:pt>
                <c:pt idx="394">
                  <c:v>3941</c:v>
                </c:pt>
                <c:pt idx="395">
                  <c:v>3951</c:v>
                </c:pt>
                <c:pt idx="396">
                  <c:v>3961</c:v>
                </c:pt>
                <c:pt idx="397">
                  <c:v>3971</c:v>
                </c:pt>
                <c:pt idx="398">
                  <c:v>3981</c:v>
                </c:pt>
                <c:pt idx="399">
                  <c:v>3991</c:v>
                </c:pt>
                <c:pt idx="400">
                  <c:v>4001</c:v>
                </c:pt>
                <c:pt idx="401">
                  <c:v>4011</c:v>
                </c:pt>
                <c:pt idx="402">
                  <c:v>4021</c:v>
                </c:pt>
                <c:pt idx="403">
                  <c:v>4031</c:v>
                </c:pt>
                <c:pt idx="404">
                  <c:v>4041</c:v>
                </c:pt>
                <c:pt idx="405">
                  <c:v>4051</c:v>
                </c:pt>
                <c:pt idx="406">
                  <c:v>4061</c:v>
                </c:pt>
                <c:pt idx="407">
                  <c:v>4071</c:v>
                </c:pt>
                <c:pt idx="408">
                  <c:v>4081</c:v>
                </c:pt>
                <c:pt idx="409">
                  <c:v>4091</c:v>
                </c:pt>
                <c:pt idx="410">
                  <c:v>4101</c:v>
                </c:pt>
                <c:pt idx="411">
                  <c:v>4111</c:v>
                </c:pt>
                <c:pt idx="412">
                  <c:v>4121</c:v>
                </c:pt>
                <c:pt idx="413">
                  <c:v>4131</c:v>
                </c:pt>
                <c:pt idx="414">
                  <c:v>4141</c:v>
                </c:pt>
                <c:pt idx="415">
                  <c:v>4151</c:v>
                </c:pt>
                <c:pt idx="416">
                  <c:v>4161</c:v>
                </c:pt>
                <c:pt idx="417">
                  <c:v>4171</c:v>
                </c:pt>
                <c:pt idx="418">
                  <c:v>4181</c:v>
                </c:pt>
                <c:pt idx="419">
                  <c:v>4191</c:v>
                </c:pt>
                <c:pt idx="420">
                  <c:v>4201</c:v>
                </c:pt>
                <c:pt idx="421">
                  <c:v>4211</c:v>
                </c:pt>
                <c:pt idx="422">
                  <c:v>4221</c:v>
                </c:pt>
                <c:pt idx="423">
                  <c:v>4231</c:v>
                </c:pt>
                <c:pt idx="424">
                  <c:v>4241</c:v>
                </c:pt>
                <c:pt idx="425">
                  <c:v>4251</c:v>
                </c:pt>
                <c:pt idx="426">
                  <c:v>4261</c:v>
                </c:pt>
                <c:pt idx="427">
                  <c:v>4271</c:v>
                </c:pt>
                <c:pt idx="428">
                  <c:v>4281</c:v>
                </c:pt>
                <c:pt idx="429">
                  <c:v>4291</c:v>
                </c:pt>
                <c:pt idx="430">
                  <c:v>4301</c:v>
                </c:pt>
                <c:pt idx="431">
                  <c:v>4311</c:v>
                </c:pt>
                <c:pt idx="432">
                  <c:v>4321</c:v>
                </c:pt>
                <c:pt idx="433">
                  <c:v>4331</c:v>
                </c:pt>
                <c:pt idx="434">
                  <c:v>4341</c:v>
                </c:pt>
                <c:pt idx="435">
                  <c:v>4351</c:v>
                </c:pt>
                <c:pt idx="436">
                  <c:v>4361</c:v>
                </c:pt>
                <c:pt idx="437">
                  <c:v>4371</c:v>
                </c:pt>
                <c:pt idx="438">
                  <c:v>4381</c:v>
                </c:pt>
                <c:pt idx="439">
                  <c:v>4391</c:v>
                </c:pt>
                <c:pt idx="440">
                  <c:v>4401</c:v>
                </c:pt>
                <c:pt idx="441">
                  <c:v>4411</c:v>
                </c:pt>
                <c:pt idx="442">
                  <c:v>4421</c:v>
                </c:pt>
                <c:pt idx="443">
                  <c:v>4431</c:v>
                </c:pt>
                <c:pt idx="444">
                  <c:v>4441</c:v>
                </c:pt>
                <c:pt idx="445">
                  <c:v>4451</c:v>
                </c:pt>
                <c:pt idx="446">
                  <c:v>4461</c:v>
                </c:pt>
                <c:pt idx="447">
                  <c:v>4471</c:v>
                </c:pt>
                <c:pt idx="448">
                  <c:v>4481</c:v>
                </c:pt>
                <c:pt idx="449">
                  <c:v>4491</c:v>
                </c:pt>
                <c:pt idx="450">
                  <c:v>4501</c:v>
                </c:pt>
                <c:pt idx="451">
                  <c:v>4511</c:v>
                </c:pt>
                <c:pt idx="452">
                  <c:v>4521</c:v>
                </c:pt>
                <c:pt idx="453">
                  <c:v>4531</c:v>
                </c:pt>
                <c:pt idx="454">
                  <c:v>4541</c:v>
                </c:pt>
                <c:pt idx="455">
                  <c:v>4551</c:v>
                </c:pt>
                <c:pt idx="456">
                  <c:v>4561</c:v>
                </c:pt>
                <c:pt idx="457">
                  <c:v>4571</c:v>
                </c:pt>
                <c:pt idx="458">
                  <c:v>4581</c:v>
                </c:pt>
                <c:pt idx="459">
                  <c:v>4591</c:v>
                </c:pt>
                <c:pt idx="460">
                  <c:v>4601</c:v>
                </c:pt>
                <c:pt idx="461">
                  <c:v>4611</c:v>
                </c:pt>
                <c:pt idx="462">
                  <c:v>4621</c:v>
                </c:pt>
                <c:pt idx="463">
                  <c:v>4631</c:v>
                </c:pt>
                <c:pt idx="464">
                  <c:v>4641</c:v>
                </c:pt>
                <c:pt idx="465">
                  <c:v>4651</c:v>
                </c:pt>
                <c:pt idx="466">
                  <c:v>4661</c:v>
                </c:pt>
                <c:pt idx="467">
                  <c:v>4671</c:v>
                </c:pt>
                <c:pt idx="468">
                  <c:v>4681</c:v>
                </c:pt>
                <c:pt idx="469">
                  <c:v>4691</c:v>
                </c:pt>
                <c:pt idx="470">
                  <c:v>4701</c:v>
                </c:pt>
                <c:pt idx="471">
                  <c:v>4711</c:v>
                </c:pt>
                <c:pt idx="472">
                  <c:v>4721</c:v>
                </c:pt>
                <c:pt idx="473">
                  <c:v>4731</c:v>
                </c:pt>
                <c:pt idx="474">
                  <c:v>4741</c:v>
                </c:pt>
                <c:pt idx="475">
                  <c:v>4751</c:v>
                </c:pt>
                <c:pt idx="476">
                  <c:v>4761</c:v>
                </c:pt>
                <c:pt idx="477">
                  <c:v>4771</c:v>
                </c:pt>
                <c:pt idx="478">
                  <c:v>4781</c:v>
                </c:pt>
                <c:pt idx="479">
                  <c:v>4791</c:v>
                </c:pt>
                <c:pt idx="480">
                  <c:v>4801</c:v>
                </c:pt>
                <c:pt idx="481">
                  <c:v>4811</c:v>
                </c:pt>
                <c:pt idx="482">
                  <c:v>4821</c:v>
                </c:pt>
                <c:pt idx="483">
                  <c:v>4831</c:v>
                </c:pt>
                <c:pt idx="484">
                  <c:v>4841</c:v>
                </c:pt>
                <c:pt idx="485">
                  <c:v>4851</c:v>
                </c:pt>
                <c:pt idx="486">
                  <c:v>4861</c:v>
                </c:pt>
                <c:pt idx="487">
                  <c:v>4871</c:v>
                </c:pt>
                <c:pt idx="488">
                  <c:v>4881</c:v>
                </c:pt>
                <c:pt idx="489">
                  <c:v>4891</c:v>
                </c:pt>
                <c:pt idx="490">
                  <c:v>4901</c:v>
                </c:pt>
                <c:pt idx="491">
                  <c:v>4911</c:v>
                </c:pt>
                <c:pt idx="492">
                  <c:v>4921</c:v>
                </c:pt>
                <c:pt idx="493">
                  <c:v>4931</c:v>
                </c:pt>
                <c:pt idx="494">
                  <c:v>4941</c:v>
                </c:pt>
                <c:pt idx="495">
                  <c:v>4951</c:v>
                </c:pt>
                <c:pt idx="496">
                  <c:v>4961</c:v>
                </c:pt>
                <c:pt idx="497">
                  <c:v>4971</c:v>
                </c:pt>
                <c:pt idx="498">
                  <c:v>4981</c:v>
                </c:pt>
                <c:pt idx="499">
                  <c:v>4991</c:v>
                </c:pt>
                <c:pt idx="500">
                  <c:v>5001</c:v>
                </c:pt>
                <c:pt idx="501">
                  <c:v>5011</c:v>
                </c:pt>
                <c:pt idx="502">
                  <c:v>5021</c:v>
                </c:pt>
                <c:pt idx="503">
                  <c:v>5031</c:v>
                </c:pt>
                <c:pt idx="504">
                  <c:v>5041</c:v>
                </c:pt>
                <c:pt idx="505">
                  <c:v>5051</c:v>
                </c:pt>
                <c:pt idx="506">
                  <c:v>5061</c:v>
                </c:pt>
                <c:pt idx="507">
                  <c:v>5071</c:v>
                </c:pt>
                <c:pt idx="508">
                  <c:v>5081</c:v>
                </c:pt>
                <c:pt idx="509">
                  <c:v>5091</c:v>
                </c:pt>
                <c:pt idx="510">
                  <c:v>5101</c:v>
                </c:pt>
                <c:pt idx="511">
                  <c:v>5111</c:v>
                </c:pt>
                <c:pt idx="512">
                  <c:v>5121</c:v>
                </c:pt>
                <c:pt idx="513">
                  <c:v>5131</c:v>
                </c:pt>
                <c:pt idx="514">
                  <c:v>5141</c:v>
                </c:pt>
                <c:pt idx="515">
                  <c:v>5151</c:v>
                </c:pt>
                <c:pt idx="516">
                  <c:v>5161</c:v>
                </c:pt>
                <c:pt idx="517">
                  <c:v>5171</c:v>
                </c:pt>
                <c:pt idx="518">
                  <c:v>5181</c:v>
                </c:pt>
                <c:pt idx="519">
                  <c:v>5191</c:v>
                </c:pt>
                <c:pt idx="520">
                  <c:v>5201</c:v>
                </c:pt>
                <c:pt idx="521">
                  <c:v>5211</c:v>
                </c:pt>
                <c:pt idx="522">
                  <c:v>5221</c:v>
                </c:pt>
                <c:pt idx="523">
                  <c:v>5231</c:v>
                </c:pt>
                <c:pt idx="524">
                  <c:v>5241</c:v>
                </c:pt>
                <c:pt idx="525">
                  <c:v>5251</c:v>
                </c:pt>
                <c:pt idx="526">
                  <c:v>5261</c:v>
                </c:pt>
                <c:pt idx="527">
                  <c:v>5271</c:v>
                </c:pt>
                <c:pt idx="528">
                  <c:v>5281</c:v>
                </c:pt>
                <c:pt idx="529">
                  <c:v>5291</c:v>
                </c:pt>
                <c:pt idx="530">
                  <c:v>5301</c:v>
                </c:pt>
                <c:pt idx="531">
                  <c:v>5311</c:v>
                </c:pt>
                <c:pt idx="532">
                  <c:v>5321</c:v>
                </c:pt>
                <c:pt idx="533">
                  <c:v>5331</c:v>
                </c:pt>
                <c:pt idx="534">
                  <c:v>5341</c:v>
                </c:pt>
                <c:pt idx="535">
                  <c:v>5351</c:v>
                </c:pt>
                <c:pt idx="536">
                  <c:v>5361</c:v>
                </c:pt>
                <c:pt idx="537">
                  <c:v>5371</c:v>
                </c:pt>
                <c:pt idx="538">
                  <c:v>5381</c:v>
                </c:pt>
                <c:pt idx="539">
                  <c:v>5391</c:v>
                </c:pt>
                <c:pt idx="540">
                  <c:v>5401</c:v>
                </c:pt>
                <c:pt idx="541">
                  <c:v>5411</c:v>
                </c:pt>
                <c:pt idx="542">
                  <c:v>5421</c:v>
                </c:pt>
                <c:pt idx="543">
                  <c:v>5431</c:v>
                </c:pt>
                <c:pt idx="544">
                  <c:v>5441</c:v>
                </c:pt>
                <c:pt idx="545">
                  <c:v>5451</c:v>
                </c:pt>
                <c:pt idx="546">
                  <c:v>5461</c:v>
                </c:pt>
                <c:pt idx="547">
                  <c:v>5471</c:v>
                </c:pt>
                <c:pt idx="548">
                  <c:v>5481</c:v>
                </c:pt>
                <c:pt idx="549">
                  <c:v>5491</c:v>
                </c:pt>
                <c:pt idx="550">
                  <c:v>5501</c:v>
                </c:pt>
                <c:pt idx="551">
                  <c:v>5511</c:v>
                </c:pt>
                <c:pt idx="552">
                  <c:v>5521</c:v>
                </c:pt>
                <c:pt idx="553">
                  <c:v>5531</c:v>
                </c:pt>
                <c:pt idx="554">
                  <c:v>5541</c:v>
                </c:pt>
                <c:pt idx="555">
                  <c:v>5551</c:v>
                </c:pt>
                <c:pt idx="556">
                  <c:v>5561</c:v>
                </c:pt>
                <c:pt idx="557">
                  <c:v>5571</c:v>
                </c:pt>
                <c:pt idx="558">
                  <c:v>5581</c:v>
                </c:pt>
                <c:pt idx="559">
                  <c:v>5591</c:v>
                </c:pt>
                <c:pt idx="560">
                  <c:v>5601</c:v>
                </c:pt>
                <c:pt idx="561">
                  <c:v>5611</c:v>
                </c:pt>
                <c:pt idx="562">
                  <c:v>5621</c:v>
                </c:pt>
                <c:pt idx="563">
                  <c:v>5631</c:v>
                </c:pt>
                <c:pt idx="564">
                  <c:v>5641</c:v>
                </c:pt>
                <c:pt idx="565">
                  <c:v>5651</c:v>
                </c:pt>
                <c:pt idx="566">
                  <c:v>5661</c:v>
                </c:pt>
                <c:pt idx="567">
                  <c:v>5671</c:v>
                </c:pt>
                <c:pt idx="568">
                  <c:v>5681</c:v>
                </c:pt>
                <c:pt idx="569">
                  <c:v>5691</c:v>
                </c:pt>
                <c:pt idx="570">
                  <c:v>5701</c:v>
                </c:pt>
                <c:pt idx="571">
                  <c:v>5711</c:v>
                </c:pt>
                <c:pt idx="572">
                  <c:v>5721</c:v>
                </c:pt>
                <c:pt idx="573">
                  <c:v>5731</c:v>
                </c:pt>
                <c:pt idx="574">
                  <c:v>5741</c:v>
                </c:pt>
                <c:pt idx="575">
                  <c:v>5751</c:v>
                </c:pt>
                <c:pt idx="576">
                  <c:v>5761</c:v>
                </c:pt>
                <c:pt idx="577">
                  <c:v>5771</c:v>
                </c:pt>
                <c:pt idx="578">
                  <c:v>5781</c:v>
                </c:pt>
                <c:pt idx="579">
                  <c:v>5791</c:v>
                </c:pt>
                <c:pt idx="580">
                  <c:v>5801</c:v>
                </c:pt>
                <c:pt idx="581">
                  <c:v>5811</c:v>
                </c:pt>
                <c:pt idx="582">
                  <c:v>5821</c:v>
                </c:pt>
                <c:pt idx="583">
                  <c:v>5831</c:v>
                </c:pt>
                <c:pt idx="584">
                  <c:v>5841</c:v>
                </c:pt>
                <c:pt idx="585">
                  <c:v>5851</c:v>
                </c:pt>
                <c:pt idx="586">
                  <c:v>5861</c:v>
                </c:pt>
                <c:pt idx="587">
                  <c:v>5871</c:v>
                </c:pt>
                <c:pt idx="588">
                  <c:v>5881</c:v>
                </c:pt>
                <c:pt idx="589">
                  <c:v>5891</c:v>
                </c:pt>
                <c:pt idx="590">
                  <c:v>5901</c:v>
                </c:pt>
                <c:pt idx="591">
                  <c:v>5911</c:v>
                </c:pt>
                <c:pt idx="592">
                  <c:v>5921</c:v>
                </c:pt>
                <c:pt idx="593">
                  <c:v>5931</c:v>
                </c:pt>
                <c:pt idx="594">
                  <c:v>5941</c:v>
                </c:pt>
                <c:pt idx="595">
                  <c:v>5951</c:v>
                </c:pt>
                <c:pt idx="596">
                  <c:v>5961</c:v>
                </c:pt>
                <c:pt idx="597">
                  <c:v>5971</c:v>
                </c:pt>
                <c:pt idx="598">
                  <c:v>5981</c:v>
                </c:pt>
                <c:pt idx="599">
                  <c:v>5991</c:v>
                </c:pt>
                <c:pt idx="600">
                  <c:v>6001</c:v>
                </c:pt>
                <c:pt idx="601">
                  <c:v>6011</c:v>
                </c:pt>
                <c:pt idx="602">
                  <c:v>6021</c:v>
                </c:pt>
                <c:pt idx="603">
                  <c:v>6031</c:v>
                </c:pt>
                <c:pt idx="604">
                  <c:v>6041</c:v>
                </c:pt>
                <c:pt idx="605">
                  <c:v>6051</c:v>
                </c:pt>
                <c:pt idx="606">
                  <c:v>6061</c:v>
                </c:pt>
                <c:pt idx="607">
                  <c:v>6071</c:v>
                </c:pt>
                <c:pt idx="608">
                  <c:v>6081</c:v>
                </c:pt>
                <c:pt idx="609">
                  <c:v>6091</c:v>
                </c:pt>
                <c:pt idx="610">
                  <c:v>6101</c:v>
                </c:pt>
                <c:pt idx="611">
                  <c:v>6111</c:v>
                </c:pt>
                <c:pt idx="612">
                  <c:v>6121</c:v>
                </c:pt>
                <c:pt idx="613">
                  <c:v>6131</c:v>
                </c:pt>
                <c:pt idx="614">
                  <c:v>6141</c:v>
                </c:pt>
                <c:pt idx="615">
                  <c:v>6151</c:v>
                </c:pt>
                <c:pt idx="616">
                  <c:v>6161</c:v>
                </c:pt>
                <c:pt idx="617">
                  <c:v>6171</c:v>
                </c:pt>
                <c:pt idx="618">
                  <c:v>6181</c:v>
                </c:pt>
                <c:pt idx="619">
                  <c:v>6191</c:v>
                </c:pt>
                <c:pt idx="620">
                  <c:v>6201</c:v>
                </c:pt>
                <c:pt idx="621">
                  <c:v>6211</c:v>
                </c:pt>
                <c:pt idx="622">
                  <c:v>6221</c:v>
                </c:pt>
                <c:pt idx="623">
                  <c:v>6231</c:v>
                </c:pt>
                <c:pt idx="624">
                  <c:v>6241</c:v>
                </c:pt>
                <c:pt idx="625">
                  <c:v>6251</c:v>
                </c:pt>
                <c:pt idx="626">
                  <c:v>6261</c:v>
                </c:pt>
                <c:pt idx="627">
                  <c:v>6271</c:v>
                </c:pt>
                <c:pt idx="628">
                  <c:v>6281</c:v>
                </c:pt>
                <c:pt idx="629">
                  <c:v>6291</c:v>
                </c:pt>
                <c:pt idx="630">
                  <c:v>6301</c:v>
                </c:pt>
                <c:pt idx="631">
                  <c:v>6311</c:v>
                </c:pt>
                <c:pt idx="632">
                  <c:v>6321</c:v>
                </c:pt>
                <c:pt idx="633">
                  <c:v>6331</c:v>
                </c:pt>
                <c:pt idx="634">
                  <c:v>6341</c:v>
                </c:pt>
                <c:pt idx="635">
                  <c:v>6351</c:v>
                </c:pt>
                <c:pt idx="636">
                  <c:v>6361</c:v>
                </c:pt>
                <c:pt idx="637">
                  <c:v>6371</c:v>
                </c:pt>
                <c:pt idx="638">
                  <c:v>6381</c:v>
                </c:pt>
                <c:pt idx="639">
                  <c:v>6391</c:v>
                </c:pt>
                <c:pt idx="640">
                  <c:v>6401</c:v>
                </c:pt>
                <c:pt idx="641">
                  <c:v>6411</c:v>
                </c:pt>
                <c:pt idx="642">
                  <c:v>6421</c:v>
                </c:pt>
                <c:pt idx="643">
                  <c:v>6431</c:v>
                </c:pt>
                <c:pt idx="644">
                  <c:v>6441</c:v>
                </c:pt>
                <c:pt idx="645">
                  <c:v>6451</c:v>
                </c:pt>
                <c:pt idx="646">
                  <c:v>6461</c:v>
                </c:pt>
                <c:pt idx="647">
                  <c:v>6471</c:v>
                </c:pt>
                <c:pt idx="648">
                  <c:v>6481</c:v>
                </c:pt>
                <c:pt idx="649">
                  <c:v>6491</c:v>
                </c:pt>
                <c:pt idx="650">
                  <c:v>6501</c:v>
                </c:pt>
                <c:pt idx="651">
                  <c:v>6511</c:v>
                </c:pt>
                <c:pt idx="652">
                  <c:v>6521</c:v>
                </c:pt>
                <c:pt idx="653">
                  <c:v>6531</c:v>
                </c:pt>
                <c:pt idx="654">
                  <c:v>6541</c:v>
                </c:pt>
                <c:pt idx="655">
                  <c:v>6551</c:v>
                </c:pt>
                <c:pt idx="656">
                  <c:v>6561</c:v>
                </c:pt>
                <c:pt idx="657">
                  <c:v>6571</c:v>
                </c:pt>
                <c:pt idx="658">
                  <c:v>6581</c:v>
                </c:pt>
              </c:numCache>
            </c:numRef>
          </c:xVal>
          <c:yVal>
            <c:numRef>
              <c:f>Sheet1!$B$2:$B$660</c:f>
              <c:numCache>
                <c:formatCode>General</c:formatCode>
                <c:ptCount val="659"/>
                <c:pt idx="0">
                  <c:v>21.544346899999855</c:v>
                </c:pt>
                <c:pt idx="1">
                  <c:v>47.914198569999996</c:v>
                </c:pt>
                <c:pt idx="2">
                  <c:v>59.439219530000003</c:v>
                </c:pt>
                <c:pt idx="3">
                  <c:v>67.678994519999307</c:v>
                </c:pt>
                <c:pt idx="4">
                  <c:v>74.289588409999979</c:v>
                </c:pt>
                <c:pt idx="5">
                  <c:v>79.895697400000003</c:v>
                </c:pt>
                <c:pt idx="6">
                  <c:v>84.809260879999982</c:v>
                </c:pt>
                <c:pt idx="7">
                  <c:v>89.211214040000812</c:v>
                </c:pt>
                <c:pt idx="8">
                  <c:v>93.216975180000006</c:v>
                </c:pt>
                <c:pt idx="9">
                  <c:v>96.905210830000001</c:v>
                </c:pt>
                <c:pt idx="10">
                  <c:v>100.33222840000002</c:v>
                </c:pt>
                <c:pt idx="11">
                  <c:v>103.5398805</c:v>
                </c:pt>
                <c:pt idx="12">
                  <c:v>106.56022370000071</c:v>
                </c:pt>
                <c:pt idx="13">
                  <c:v>109.4184181</c:v>
                </c:pt>
                <c:pt idx="14">
                  <c:v>112.13461700000002</c:v>
                </c:pt>
                <c:pt idx="15">
                  <c:v>114.72524199999998</c:v>
                </c:pt>
                <c:pt idx="16">
                  <c:v>117.20387179999985</c:v>
                </c:pt>
                <c:pt idx="17">
                  <c:v>119.58187809999959</c:v>
                </c:pt>
                <c:pt idx="18">
                  <c:v>121.86889079999995</c:v>
                </c:pt>
                <c:pt idx="19">
                  <c:v>124.0731445</c:v>
                </c:pt>
                <c:pt idx="20">
                  <c:v>126.20174280000001</c:v>
                </c:pt>
                <c:pt idx="21">
                  <c:v>128.26086119999917</c:v>
                </c:pt>
                <c:pt idx="22">
                  <c:v>130.2559062</c:v>
                </c:pt>
                <c:pt idx="23">
                  <c:v>132.19164079999999</c:v>
                </c:pt>
                <c:pt idx="24">
                  <c:v>134.0722859</c:v>
                </c:pt>
                <c:pt idx="25">
                  <c:v>135.90160130000001</c:v>
                </c:pt>
                <c:pt idx="26">
                  <c:v>137.68295209999999</c:v>
                </c:pt>
                <c:pt idx="27">
                  <c:v>139.41936389999998</c:v>
                </c:pt>
                <c:pt idx="28">
                  <c:v>141.11356809999876</c:v>
                </c:pt>
                <c:pt idx="29">
                  <c:v>142.7680397</c:v>
                </c:pt>
                <c:pt idx="30">
                  <c:v>144.38502930000112</c:v>
                </c:pt>
                <c:pt idx="31">
                  <c:v>145.96659019999998</c:v>
                </c:pt>
                <c:pt idx="32">
                  <c:v>147.51460159999917</c:v>
                </c:pt>
                <c:pt idx="33">
                  <c:v>149.030788</c:v>
                </c:pt>
                <c:pt idx="34">
                  <c:v>150.51673640000001</c:v>
                </c:pt>
                <c:pt idx="35">
                  <c:v>151.97391059999998</c:v>
                </c:pt>
                <c:pt idx="36">
                  <c:v>153.40366439999917</c:v>
                </c:pt>
                <c:pt idx="37">
                  <c:v>154.8072526</c:v>
                </c:pt>
                <c:pt idx="38">
                  <c:v>156.18584030000082</c:v>
                </c:pt>
                <c:pt idx="39">
                  <c:v>157.54051199999998</c:v>
                </c:pt>
                <c:pt idx="40">
                  <c:v>158.87227850000082</c:v>
                </c:pt>
                <c:pt idx="41">
                  <c:v>160.18208440000001</c:v>
                </c:pt>
                <c:pt idx="42">
                  <c:v>161.47081299999999</c:v>
                </c:pt>
                <c:pt idx="43">
                  <c:v>162.73929239999998</c:v>
                </c:pt>
                <c:pt idx="44">
                  <c:v>163.98829980000147</c:v>
                </c:pt>
                <c:pt idx="45">
                  <c:v>165.21856559999875</c:v>
                </c:pt>
                <c:pt idx="46">
                  <c:v>166.43077740000001</c:v>
                </c:pt>
                <c:pt idx="47">
                  <c:v>167.62558339999998</c:v>
                </c:pt>
                <c:pt idx="48">
                  <c:v>168.80359519999917</c:v>
                </c:pt>
                <c:pt idx="49">
                  <c:v>169.96539090000007</c:v>
                </c:pt>
                <c:pt idx="50">
                  <c:v>171.11151709999999</c:v>
                </c:pt>
                <c:pt idx="51">
                  <c:v>172.2424919</c:v>
                </c:pt>
                <c:pt idx="52">
                  <c:v>173.35880620000091</c:v>
                </c:pt>
                <c:pt idx="53">
                  <c:v>174.46092620000007</c:v>
                </c:pt>
                <c:pt idx="54">
                  <c:v>175.54929449999995</c:v>
                </c:pt>
                <c:pt idx="55">
                  <c:v>176.6243322</c:v>
                </c:pt>
                <c:pt idx="56">
                  <c:v>177.68644030000115</c:v>
                </c:pt>
                <c:pt idx="57">
                  <c:v>178.73600069999998</c:v>
                </c:pt>
                <c:pt idx="58">
                  <c:v>179.77337729999917</c:v>
                </c:pt>
                <c:pt idx="59">
                  <c:v>180.79891790000067</c:v>
                </c:pt>
                <c:pt idx="60">
                  <c:v>181.8129544</c:v>
                </c:pt>
                <c:pt idx="61">
                  <c:v>182.81580399999999</c:v>
                </c:pt>
                <c:pt idx="62">
                  <c:v>183.80777029999999</c:v>
                </c:pt>
                <c:pt idx="63">
                  <c:v>184.78914369999998</c:v>
                </c:pt>
                <c:pt idx="64">
                  <c:v>185.7602028</c:v>
                </c:pt>
                <c:pt idx="65">
                  <c:v>186.72121419999999</c:v>
                </c:pt>
                <c:pt idx="66">
                  <c:v>187.67243400000001</c:v>
                </c:pt>
                <c:pt idx="67">
                  <c:v>188.61410769999998</c:v>
                </c:pt>
                <c:pt idx="68">
                  <c:v>189.5464714</c:v>
                </c:pt>
                <c:pt idx="69">
                  <c:v>190.46975179999893</c:v>
                </c:pt>
                <c:pt idx="70">
                  <c:v>191.38416690000082</c:v>
                </c:pt>
                <c:pt idx="71">
                  <c:v>192.2899266</c:v>
                </c:pt>
                <c:pt idx="72">
                  <c:v>193.18723270000001</c:v>
                </c:pt>
                <c:pt idx="73">
                  <c:v>194.0762799</c:v>
                </c:pt>
                <c:pt idx="74">
                  <c:v>194.9572556</c:v>
                </c:pt>
                <c:pt idx="75">
                  <c:v>195.83034050000097</c:v>
                </c:pt>
                <c:pt idx="76">
                  <c:v>196.6957089</c:v>
                </c:pt>
                <c:pt idx="77">
                  <c:v>197.55352930000001</c:v>
                </c:pt>
                <c:pt idx="78">
                  <c:v>198.40396389999998</c:v>
                </c:pt>
                <c:pt idx="79">
                  <c:v>199.24716979999917</c:v>
                </c:pt>
                <c:pt idx="80">
                  <c:v>200.08329860000001</c:v>
                </c:pt>
                <c:pt idx="81">
                  <c:v>200.91249710000082</c:v>
                </c:pt>
                <c:pt idx="82">
                  <c:v>201.73490699999999</c:v>
                </c:pt>
                <c:pt idx="83">
                  <c:v>202.55066559999995</c:v>
                </c:pt>
                <c:pt idx="84">
                  <c:v>203.35990580000001</c:v>
                </c:pt>
                <c:pt idx="85">
                  <c:v>204.16275619999999</c:v>
                </c:pt>
                <c:pt idx="86">
                  <c:v>204.95934150000082</c:v>
                </c:pt>
                <c:pt idx="87">
                  <c:v>205.74978259999872</c:v>
                </c:pt>
                <c:pt idx="88">
                  <c:v>206.53419650000001</c:v>
                </c:pt>
                <c:pt idx="89">
                  <c:v>207.31269690000047</c:v>
                </c:pt>
                <c:pt idx="90">
                  <c:v>208.08539390000001</c:v>
                </c:pt>
                <c:pt idx="91">
                  <c:v>208.85239460000082</c:v>
                </c:pt>
                <c:pt idx="92">
                  <c:v>209.61380269999876</c:v>
                </c:pt>
                <c:pt idx="93">
                  <c:v>210.3697191</c:v>
                </c:pt>
                <c:pt idx="94">
                  <c:v>211.12024170000001</c:v>
                </c:pt>
                <c:pt idx="95">
                  <c:v>211.86546580000001</c:v>
                </c:pt>
                <c:pt idx="96">
                  <c:v>212.60548399999999</c:v>
                </c:pt>
                <c:pt idx="97">
                  <c:v>213.34038610000007</c:v>
                </c:pt>
                <c:pt idx="98">
                  <c:v>214.07025959999999</c:v>
                </c:pt>
                <c:pt idx="99">
                  <c:v>214.7951899</c:v>
                </c:pt>
                <c:pt idx="100">
                  <c:v>215.51525959999998</c:v>
                </c:pt>
                <c:pt idx="101">
                  <c:v>216.2305494</c:v>
                </c:pt>
                <c:pt idx="102">
                  <c:v>216.94113800000082</c:v>
                </c:pt>
                <c:pt idx="103">
                  <c:v>217.6471018</c:v>
                </c:pt>
                <c:pt idx="104">
                  <c:v>218.3485153</c:v>
                </c:pt>
                <c:pt idx="105">
                  <c:v>219.04545109999998</c:v>
                </c:pt>
                <c:pt idx="106">
                  <c:v>219.73798009999999</c:v>
                </c:pt>
                <c:pt idx="107">
                  <c:v>220.4261712</c:v>
                </c:pt>
                <c:pt idx="108">
                  <c:v>221.11009169999932</c:v>
                </c:pt>
                <c:pt idx="109">
                  <c:v>221.78980730000001</c:v>
                </c:pt>
                <c:pt idx="110">
                  <c:v>222.46538200000001</c:v>
                </c:pt>
                <c:pt idx="111">
                  <c:v>223.13687830000001</c:v>
                </c:pt>
                <c:pt idx="112">
                  <c:v>223.8043572</c:v>
                </c:pt>
                <c:pt idx="113">
                  <c:v>224.46787830000082</c:v>
                </c:pt>
                <c:pt idx="114">
                  <c:v>225.12749980000112</c:v>
                </c:pt>
                <c:pt idx="115">
                  <c:v>225.78327830000001</c:v>
                </c:pt>
                <c:pt idx="116">
                  <c:v>226.43526940000001</c:v>
                </c:pt>
                <c:pt idx="117">
                  <c:v>227.08352740000001</c:v>
                </c:pt>
                <c:pt idx="118">
                  <c:v>227.72810509999999</c:v>
                </c:pt>
                <c:pt idx="119">
                  <c:v>228.36905449999998</c:v>
                </c:pt>
                <c:pt idx="120">
                  <c:v>229.00642610000082</c:v>
                </c:pt>
                <c:pt idx="121">
                  <c:v>229.64026939999999</c:v>
                </c:pt>
                <c:pt idx="122">
                  <c:v>230.27063289999998</c:v>
                </c:pt>
                <c:pt idx="123">
                  <c:v>230.89756389999999</c:v>
                </c:pt>
                <c:pt idx="124">
                  <c:v>231.52110890000085</c:v>
                </c:pt>
                <c:pt idx="125">
                  <c:v>232.141313</c:v>
                </c:pt>
                <c:pt idx="126">
                  <c:v>232.75822080000091</c:v>
                </c:pt>
                <c:pt idx="127">
                  <c:v>233.37187569999998</c:v>
                </c:pt>
                <c:pt idx="128">
                  <c:v>233.98232020000091</c:v>
                </c:pt>
                <c:pt idx="129">
                  <c:v>234.589596</c:v>
                </c:pt>
                <c:pt idx="130">
                  <c:v>235.19374399999998</c:v>
                </c:pt>
                <c:pt idx="131">
                  <c:v>235.79480389999998</c:v>
                </c:pt>
                <c:pt idx="132">
                  <c:v>236.39281510000001</c:v>
                </c:pt>
                <c:pt idx="133">
                  <c:v>236.98781590000004</c:v>
                </c:pt>
                <c:pt idx="134">
                  <c:v>237.57984389999999</c:v>
                </c:pt>
                <c:pt idx="135">
                  <c:v>238.16893590000001</c:v>
                </c:pt>
                <c:pt idx="136">
                  <c:v>238.75512810000001</c:v>
                </c:pt>
                <c:pt idx="137">
                  <c:v>239.33845600000109</c:v>
                </c:pt>
                <c:pt idx="138">
                  <c:v>239.91895409999998</c:v>
                </c:pt>
                <c:pt idx="139">
                  <c:v>240.49665669999999</c:v>
                </c:pt>
                <c:pt idx="140">
                  <c:v>241.07159709999999</c:v>
                </c:pt>
                <c:pt idx="141">
                  <c:v>241.64380809999992</c:v>
                </c:pt>
                <c:pt idx="142">
                  <c:v>242.21332189999998</c:v>
                </c:pt>
                <c:pt idx="143">
                  <c:v>242.78017</c:v>
                </c:pt>
                <c:pt idx="144">
                  <c:v>243.34438349999999</c:v>
                </c:pt>
                <c:pt idx="145">
                  <c:v>243.90599259999999</c:v>
                </c:pt>
                <c:pt idx="146">
                  <c:v>244.46502730000088</c:v>
                </c:pt>
                <c:pt idx="147">
                  <c:v>245.02151690000082</c:v>
                </c:pt>
                <c:pt idx="148">
                  <c:v>245.5754901</c:v>
                </c:pt>
                <c:pt idx="149">
                  <c:v>246.12697519999998</c:v>
                </c:pt>
                <c:pt idx="150">
                  <c:v>246.67599999999999</c:v>
                </c:pt>
                <c:pt idx="151">
                  <c:v>247.22259159999999</c:v>
                </c:pt>
                <c:pt idx="152">
                  <c:v>247.7667769</c:v>
                </c:pt>
                <c:pt idx="153">
                  <c:v>248.30858219999999</c:v>
                </c:pt>
                <c:pt idx="154">
                  <c:v>248.84803340000047</c:v>
                </c:pt>
                <c:pt idx="155">
                  <c:v>249.38515580000001</c:v>
                </c:pt>
                <c:pt idx="156">
                  <c:v>249.91997439999992</c:v>
                </c:pt>
                <c:pt idx="157">
                  <c:v>250.45251379999999</c:v>
                </c:pt>
                <c:pt idx="158">
                  <c:v>250.98279800000088</c:v>
                </c:pt>
                <c:pt idx="159">
                  <c:v>251.51085089999998</c:v>
                </c:pt>
                <c:pt idx="160">
                  <c:v>252.03669579999917</c:v>
                </c:pt>
                <c:pt idx="161">
                  <c:v>252.56035549999999</c:v>
                </c:pt>
                <c:pt idx="162">
                  <c:v>253.08185259999999</c:v>
                </c:pt>
                <c:pt idx="163">
                  <c:v>253.60120940000004</c:v>
                </c:pt>
                <c:pt idx="164">
                  <c:v>254.11844770000027</c:v>
                </c:pt>
                <c:pt idx="165">
                  <c:v>254.63358879999899</c:v>
                </c:pt>
                <c:pt idx="166">
                  <c:v>255.14665409999876</c:v>
                </c:pt>
                <c:pt idx="167">
                  <c:v>255.65766419999972</c:v>
                </c:pt>
                <c:pt idx="168">
                  <c:v>256.1666396</c:v>
                </c:pt>
                <c:pt idx="169">
                  <c:v>256.6736004</c:v>
                </c:pt>
                <c:pt idx="170">
                  <c:v>257.17856649999999</c:v>
                </c:pt>
                <c:pt idx="171">
                  <c:v>257.68155729999899</c:v>
                </c:pt>
                <c:pt idx="172">
                  <c:v>258.18259210000002</c:v>
                </c:pt>
                <c:pt idx="173">
                  <c:v>258.68168980000002</c:v>
                </c:pt>
                <c:pt idx="174">
                  <c:v>259.17886900000002</c:v>
                </c:pt>
                <c:pt idx="175">
                  <c:v>259.674148</c:v>
                </c:pt>
                <c:pt idx="176">
                  <c:v>260.1675449</c:v>
                </c:pt>
                <c:pt idx="177">
                  <c:v>260.6590774</c:v>
                </c:pt>
                <c:pt idx="178">
                  <c:v>261.14876310000187</c:v>
                </c:pt>
                <c:pt idx="179">
                  <c:v>261.63661919999993</c:v>
                </c:pt>
                <c:pt idx="180">
                  <c:v>262.12266270000032</c:v>
                </c:pt>
                <c:pt idx="181">
                  <c:v>262.60691029999964</c:v>
                </c:pt>
                <c:pt idx="182">
                  <c:v>263.08937869999994</c:v>
                </c:pt>
                <c:pt idx="183">
                  <c:v>263.57008390000004</c:v>
                </c:pt>
                <c:pt idx="184">
                  <c:v>264.04904200000038</c:v>
                </c:pt>
                <c:pt idx="185">
                  <c:v>264.52626889999999</c:v>
                </c:pt>
                <c:pt idx="186">
                  <c:v>265.00178</c:v>
                </c:pt>
                <c:pt idx="187">
                  <c:v>265.47559069999994</c:v>
                </c:pt>
                <c:pt idx="188">
                  <c:v>265.94771619999995</c:v>
                </c:pt>
                <c:pt idx="189">
                  <c:v>266.41817129999799</c:v>
                </c:pt>
                <c:pt idx="190">
                  <c:v>266.88697069999995</c:v>
                </c:pt>
                <c:pt idx="191">
                  <c:v>267.354129</c:v>
                </c:pt>
                <c:pt idx="192">
                  <c:v>267.81966040000032</c:v>
                </c:pt>
                <c:pt idx="193">
                  <c:v>268.28357889999899</c:v>
                </c:pt>
                <c:pt idx="194">
                  <c:v>268.74589859999998</c:v>
                </c:pt>
                <c:pt idx="195">
                  <c:v>269.20663309999969</c:v>
                </c:pt>
                <c:pt idx="196">
                  <c:v>269.66579589999998</c:v>
                </c:pt>
                <c:pt idx="197">
                  <c:v>270.12340039999998</c:v>
                </c:pt>
                <c:pt idx="198">
                  <c:v>270.57945969999997</c:v>
                </c:pt>
                <c:pt idx="199">
                  <c:v>271.03398669999996</c:v>
                </c:pt>
                <c:pt idx="200">
                  <c:v>271.48699439999899</c:v>
                </c:pt>
                <c:pt idx="201">
                  <c:v>271.93849529999869</c:v>
                </c:pt>
                <c:pt idx="202">
                  <c:v>272.38850189999999</c:v>
                </c:pt>
                <c:pt idx="203">
                  <c:v>272.83702649999969</c:v>
                </c:pt>
                <c:pt idx="204">
                  <c:v>273.28408130000008</c:v>
                </c:pt>
                <c:pt idx="205">
                  <c:v>273.72967819999997</c:v>
                </c:pt>
                <c:pt idx="206">
                  <c:v>274.17382900000001</c:v>
                </c:pt>
                <c:pt idx="207">
                  <c:v>274.61654549999969</c:v>
                </c:pt>
                <c:pt idx="208">
                  <c:v>275.05783910000002</c:v>
                </c:pt>
                <c:pt idx="209">
                  <c:v>275.49772119999994</c:v>
                </c:pt>
                <c:pt idx="210">
                  <c:v>275.93620309999869</c:v>
                </c:pt>
                <c:pt idx="211">
                  <c:v>276.37329589999996</c:v>
                </c:pt>
                <c:pt idx="212">
                  <c:v>276.8090105</c:v>
                </c:pt>
                <c:pt idx="213">
                  <c:v>277.24335769999999</c:v>
                </c:pt>
                <c:pt idx="214">
                  <c:v>277.67634819999995</c:v>
                </c:pt>
                <c:pt idx="215">
                  <c:v>278.10799250000002</c:v>
                </c:pt>
                <c:pt idx="216">
                  <c:v>278.53830109999899</c:v>
                </c:pt>
                <c:pt idx="217">
                  <c:v>278.96728420000005</c:v>
                </c:pt>
                <c:pt idx="218">
                  <c:v>279.39495199999999</c:v>
                </c:pt>
                <c:pt idx="219">
                  <c:v>279.82131459999869</c:v>
                </c:pt>
                <c:pt idx="220">
                  <c:v>280.24638179999999</c:v>
                </c:pt>
                <c:pt idx="221">
                  <c:v>280.67016339999998</c:v>
                </c:pt>
                <c:pt idx="222">
                  <c:v>281.09266920000005</c:v>
                </c:pt>
                <c:pt idx="223">
                  <c:v>281.51390869999994</c:v>
                </c:pt>
                <c:pt idx="224">
                  <c:v>281.93389119999995</c:v>
                </c:pt>
                <c:pt idx="225">
                  <c:v>282.35262630000187</c:v>
                </c:pt>
                <c:pt idx="226">
                  <c:v>282.77012299999899</c:v>
                </c:pt>
                <c:pt idx="227">
                  <c:v>283.18639049999899</c:v>
                </c:pt>
                <c:pt idx="228">
                  <c:v>283.60143789999995</c:v>
                </c:pt>
                <c:pt idx="229">
                  <c:v>284.01527389999995</c:v>
                </c:pt>
                <c:pt idx="230">
                  <c:v>284.42790749999864</c:v>
                </c:pt>
                <c:pt idx="231">
                  <c:v>284.83934719999996</c:v>
                </c:pt>
                <c:pt idx="232">
                  <c:v>285.24960180000187</c:v>
                </c:pt>
                <c:pt idx="233">
                  <c:v>285.65867970000005</c:v>
                </c:pt>
                <c:pt idx="234">
                  <c:v>286.06658919999995</c:v>
                </c:pt>
                <c:pt idx="235">
                  <c:v>286.47333879999746</c:v>
                </c:pt>
                <c:pt idx="236">
                  <c:v>286.87893659999969</c:v>
                </c:pt>
                <c:pt idx="237">
                  <c:v>287.28339069999993</c:v>
                </c:pt>
                <c:pt idx="238">
                  <c:v>287.68670919999994</c:v>
                </c:pt>
                <c:pt idx="239">
                  <c:v>288.08889999999963</c:v>
                </c:pt>
                <c:pt idx="240">
                  <c:v>288.48997100000003</c:v>
                </c:pt>
                <c:pt idx="241">
                  <c:v>288.88992990000003</c:v>
                </c:pt>
                <c:pt idx="242">
                  <c:v>289.28878429999969</c:v>
                </c:pt>
                <c:pt idx="243">
                  <c:v>289.68654199999969</c:v>
                </c:pt>
                <c:pt idx="244">
                  <c:v>290.08321039999993</c:v>
                </c:pt>
                <c:pt idx="245">
                  <c:v>290.47879689999894</c:v>
                </c:pt>
                <c:pt idx="246">
                  <c:v>290.87330879999899</c:v>
                </c:pt>
                <c:pt idx="247">
                  <c:v>291.26675349999869</c:v>
                </c:pt>
                <c:pt idx="248">
                  <c:v>291.65913810000001</c:v>
                </c:pt>
                <c:pt idx="249">
                  <c:v>292.05046979999997</c:v>
                </c:pt>
                <c:pt idx="250">
                  <c:v>292.44075549999963</c:v>
                </c:pt>
                <c:pt idx="251">
                  <c:v>292.83000229999999</c:v>
                </c:pt>
                <c:pt idx="252">
                  <c:v>293.21821699999794</c:v>
                </c:pt>
                <c:pt idx="253">
                  <c:v>293.60540640000005</c:v>
                </c:pt>
                <c:pt idx="254">
                  <c:v>293.99157729999723</c:v>
                </c:pt>
                <c:pt idx="255">
                  <c:v>294.37673639999969</c:v>
                </c:pt>
                <c:pt idx="256">
                  <c:v>294.76089020000001</c:v>
                </c:pt>
                <c:pt idx="257">
                  <c:v>295.14404530000246</c:v>
                </c:pt>
                <c:pt idx="258">
                  <c:v>295.52620819999999</c:v>
                </c:pt>
                <c:pt idx="259">
                  <c:v>295.90738519999996</c:v>
                </c:pt>
                <c:pt idx="260">
                  <c:v>296.28758269999997</c:v>
                </c:pt>
                <c:pt idx="261">
                  <c:v>296.66680689999998</c:v>
                </c:pt>
                <c:pt idx="262">
                  <c:v>297.04506410000187</c:v>
                </c:pt>
                <c:pt idx="263">
                  <c:v>297.42236049999963</c:v>
                </c:pt>
                <c:pt idx="264">
                  <c:v>297.79870189999963</c:v>
                </c:pt>
                <c:pt idx="265">
                  <c:v>298.17409460000181</c:v>
                </c:pt>
                <c:pt idx="266">
                  <c:v>298.54854449999999</c:v>
                </c:pt>
                <c:pt idx="267">
                  <c:v>298.92205739999969</c:v>
                </c:pt>
                <c:pt idx="268">
                  <c:v>299.29463909999993</c:v>
                </c:pt>
                <c:pt idx="269">
                  <c:v>299.66629560000001</c:v>
                </c:pt>
                <c:pt idx="270">
                  <c:v>300.03703249999899</c:v>
                </c:pt>
                <c:pt idx="271">
                  <c:v>300.40685539999993</c:v>
                </c:pt>
                <c:pt idx="272">
                  <c:v>300.77576999999923</c:v>
                </c:pt>
                <c:pt idx="273">
                  <c:v>301.14378180000193</c:v>
                </c:pt>
                <c:pt idx="274">
                  <c:v>301.51089639999998</c:v>
                </c:pt>
                <c:pt idx="275">
                  <c:v>301.87711909999899</c:v>
                </c:pt>
                <c:pt idx="276">
                  <c:v>302.24245550000001</c:v>
                </c:pt>
                <c:pt idx="277">
                  <c:v>302.60691069999996</c:v>
                </c:pt>
                <c:pt idx="278">
                  <c:v>302.97049019999997</c:v>
                </c:pt>
                <c:pt idx="279">
                  <c:v>303.33319919999963</c:v>
                </c:pt>
                <c:pt idx="280">
                  <c:v>303.69504280000001</c:v>
                </c:pt>
                <c:pt idx="281">
                  <c:v>304.0560261</c:v>
                </c:pt>
                <c:pt idx="282">
                  <c:v>304.41615439999794</c:v>
                </c:pt>
                <c:pt idx="283">
                  <c:v>304.77543269999995</c:v>
                </c:pt>
                <c:pt idx="284">
                  <c:v>305.13386580000002</c:v>
                </c:pt>
                <c:pt idx="285">
                  <c:v>305.49145889999869</c:v>
                </c:pt>
                <c:pt idx="286">
                  <c:v>305.84821669999997</c:v>
                </c:pt>
                <c:pt idx="287">
                  <c:v>306.20414419999997</c:v>
                </c:pt>
                <c:pt idx="288">
                  <c:v>306.55924610000187</c:v>
                </c:pt>
                <c:pt idx="289">
                  <c:v>306.91352729999869</c:v>
                </c:pt>
                <c:pt idx="290">
                  <c:v>307.26699249999899</c:v>
                </c:pt>
                <c:pt idx="291">
                  <c:v>307.61964630000193</c:v>
                </c:pt>
                <c:pt idx="292">
                  <c:v>307.97149339999999</c:v>
                </c:pt>
                <c:pt idx="293">
                  <c:v>308.32253839999993</c:v>
                </c:pt>
                <c:pt idx="294">
                  <c:v>308.67278580000038</c:v>
                </c:pt>
                <c:pt idx="295">
                  <c:v>309.0222402</c:v>
                </c:pt>
                <c:pt idx="296">
                  <c:v>309.37090599999999</c:v>
                </c:pt>
                <c:pt idx="297">
                  <c:v>309.71878759999993</c:v>
                </c:pt>
                <c:pt idx="298">
                  <c:v>310.06588960000187</c:v>
                </c:pt>
                <c:pt idx="299">
                  <c:v>310.41221609999963</c:v>
                </c:pt>
                <c:pt idx="300">
                  <c:v>310.75777160000001</c:v>
                </c:pt>
                <c:pt idx="301">
                  <c:v>311.10256020000008</c:v>
                </c:pt>
                <c:pt idx="302">
                  <c:v>311.44658629999969</c:v>
                </c:pt>
                <c:pt idx="303">
                  <c:v>311.78985410000001</c:v>
                </c:pt>
                <c:pt idx="304">
                  <c:v>312.13236769999997</c:v>
                </c:pt>
                <c:pt idx="305">
                  <c:v>312.47413119999999</c:v>
                </c:pt>
                <c:pt idx="306">
                  <c:v>312.81514869999995</c:v>
                </c:pt>
                <c:pt idx="307">
                  <c:v>313.15542440000002</c:v>
                </c:pt>
                <c:pt idx="308">
                  <c:v>313.49496210000001</c:v>
                </c:pt>
                <c:pt idx="309">
                  <c:v>313.83376600000003</c:v>
                </c:pt>
                <c:pt idx="310">
                  <c:v>314.17183989999995</c:v>
                </c:pt>
                <c:pt idx="311">
                  <c:v>314.50918780000001</c:v>
                </c:pt>
                <c:pt idx="312">
                  <c:v>314.84581350000002</c:v>
                </c:pt>
                <c:pt idx="313">
                  <c:v>315.18172099999964</c:v>
                </c:pt>
                <c:pt idx="314">
                  <c:v>315.51691389999894</c:v>
                </c:pt>
                <c:pt idx="315">
                  <c:v>315.85139619999995</c:v>
                </c:pt>
                <c:pt idx="316">
                  <c:v>316.18517159999999</c:v>
                </c:pt>
                <c:pt idx="317">
                  <c:v>316.51824379999999</c:v>
                </c:pt>
                <c:pt idx="318">
                  <c:v>316.85061639999998</c:v>
                </c:pt>
                <c:pt idx="319">
                  <c:v>317.1822932</c:v>
                </c:pt>
                <c:pt idx="320">
                  <c:v>317.51327780000003</c:v>
                </c:pt>
                <c:pt idx="321">
                  <c:v>317.8435738</c:v>
                </c:pt>
                <c:pt idx="322">
                  <c:v>318.17318469999998</c:v>
                </c:pt>
                <c:pt idx="323">
                  <c:v>318.50211409999969</c:v>
                </c:pt>
                <c:pt idx="324">
                  <c:v>318.83036550000003</c:v>
                </c:pt>
                <c:pt idx="325">
                  <c:v>319.15794240000002</c:v>
                </c:pt>
                <c:pt idx="326">
                  <c:v>319.48484820000004</c:v>
                </c:pt>
                <c:pt idx="327">
                  <c:v>319.81108639999997</c:v>
                </c:pt>
                <c:pt idx="328">
                  <c:v>320.13666039999998</c:v>
                </c:pt>
                <c:pt idx="329">
                  <c:v>320.46157349999805</c:v>
                </c:pt>
                <c:pt idx="330">
                  <c:v>320.7858291</c:v>
                </c:pt>
                <c:pt idx="331">
                  <c:v>321.10943040000001</c:v>
                </c:pt>
                <c:pt idx="332">
                  <c:v>321.43238089999994</c:v>
                </c:pt>
                <c:pt idx="333">
                  <c:v>321.75468370000038</c:v>
                </c:pt>
                <c:pt idx="334">
                  <c:v>322.07634209999969</c:v>
                </c:pt>
                <c:pt idx="335">
                  <c:v>322.39735929999893</c:v>
                </c:pt>
                <c:pt idx="336">
                  <c:v>322.71773849999869</c:v>
                </c:pt>
                <c:pt idx="337">
                  <c:v>323.03748280000002</c:v>
                </c:pt>
                <c:pt idx="338">
                  <c:v>323.35659539999995</c:v>
                </c:pt>
                <c:pt idx="339">
                  <c:v>323.67507939999996</c:v>
                </c:pt>
                <c:pt idx="340">
                  <c:v>323.99293789999899</c:v>
                </c:pt>
                <c:pt idx="341">
                  <c:v>324.31017389999994</c:v>
                </c:pt>
                <c:pt idx="342">
                  <c:v>324.62679050000003</c:v>
                </c:pt>
                <c:pt idx="343">
                  <c:v>324.94279070000005</c:v>
                </c:pt>
                <c:pt idx="344">
                  <c:v>325.25817749999823</c:v>
                </c:pt>
                <c:pt idx="345">
                  <c:v>325.57295379999999</c:v>
                </c:pt>
                <c:pt idx="346">
                  <c:v>325.88712269999996</c:v>
                </c:pt>
                <c:pt idx="347">
                  <c:v>326.20068690000005</c:v>
                </c:pt>
                <c:pt idx="348">
                  <c:v>326.51364949999999</c:v>
                </c:pt>
                <c:pt idx="349">
                  <c:v>326.82601319999969</c:v>
                </c:pt>
                <c:pt idx="350">
                  <c:v>327.13778109999998</c:v>
                </c:pt>
                <c:pt idx="351">
                  <c:v>327.44895579999923</c:v>
                </c:pt>
                <c:pt idx="352">
                  <c:v>327.7595402</c:v>
                </c:pt>
                <c:pt idx="353">
                  <c:v>328.06953709999999</c:v>
                </c:pt>
                <c:pt idx="354">
                  <c:v>328.37894929999999</c:v>
                </c:pt>
                <c:pt idx="355">
                  <c:v>328.68777949999969</c:v>
                </c:pt>
                <c:pt idx="356">
                  <c:v>328.99603039999869</c:v>
                </c:pt>
                <c:pt idx="357">
                  <c:v>329.30370479999999</c:v>
                </c:pt>
                <c:pt idx="358">
                  <c:v>329.61080529999998</c:v>
                </c:pt>
                <c:pt idx="359">
                  <c:v>329.91733469999969</c:v>
                </c:pt>
                <c:pt idx="360">
                  <c:v>330.22329549999893</c:v>
                </c:pt>
                <c:pt idx="361">
                  <c:v>330.52869029999999</c:v>
                </c:pt>
                <c:pt idx="362">
                  <c:v>330.83352189999999</c:v>
                </c:pt>
                <c:pt idx="363">
                  <c:v>331.1377928</c:v>
                </c:pt>
                <c:pt idx="364">
                  <c:v>331.44150549999893</c:v>
                </c:pt>
                <c:pt idx="365">
                  <c:v>331.74466260000275</c:v>
                </c:pt>
                <c:pt idx="366">
                  <c:v>332.04726670000002</c:v>
                </c:pt>
                <c:pt idx="367">
                  <c:v>332.34932020000002</c:v>
                </c:pt>
                <c:pt idx="368">
                  <c:v>332.65082570000038</c:v>
                </c:pt>
                <c:pt idx="369">
                  <c:v>332.95178569999996</c:v>
                </c:pt>
                <c:pt idx="370">
                  <c:v>333.25220250000001</c:v>
                </c:pt>
                <c:pt idx="371">
                  <c:v>333.55207860000002</c:v>
                </c:pt>
                <c:pt idx="372">
                  <c:v>333.85141659999999</c:v>
                </c:pt>
                <c:pt idx="373">
                  <c:v>334.15021869999998</c:v>
                </c:pt>
                <c:pt idx="374">
                  <c:v>334.44848739999998</c:v>
                </c:pt>
                <c:pt idx="375">
                  <c:v>334.74622499999964</c:v>
                </c:pt>
                <c:pt idx="376">
                  <c:v>335.04343390000003</c:v>
                </c:pt>
                <c:pt idx="377">
                  <c:v>335.34011639999994</c:v>
                </c:pt>
                <c:pt idx="378">
                  <c:v>335.63627499999899</c:v>
                </c:pt>
                <c:pt idx="379">
                  <c:v>335.93191179999758</c:v>
                </c:pt>
                <c:pt idx="380">
                  <c:v>336.22702909999964</c:v>
                </c:pt>
                <c:pt idx="381">
                  <c:v>336.52162929999969</c:v>
                </c:pt>
                <c:pt idx="382">
                  <c:v>336.81571459999969</c:v>
                </c:pt>
                <c:pt idx="383">
                  <c:v>337.10928720000032</c:v>
                </c:pt>
                <c:pt idx="384">
                  <c:v>337.40234939999999</c:v>
                </c:pt>
                <c:pt idx="385">
                  <c:v>337.69490340000004</c:v>
                </c:pt>
                <c:pt idx="386">
                  <c:v>337.98695139999899</c:v>
                </c:pt>
                <c:pt idx="387">
                  <c:v>338.27849549999894</c:v>
                </c:pt>
                <c:pt idx="388">
                  <c:v>338.56953799999923</c:v>
                </c:pt>
                <c:pt idx="389">
                  <c:v>338.86008099999998</c:v>
                </c:pt>
                <c:pt idx="390">
                  <c:v>339.1501265</c:v>
                </c:pt>
                <c:pt idx="391">
                  <c:v>339.43967689999999</c:v>
                </c:pt>
                <c:pt idx="392">
                  <c:v>339.72873399999759</c:v>
                </c:pt>
                <c:pt idx="393">
                  <c:v>340.01730019999997</c:v>
                </c:pt>
                <c:pt idx="394">
                  <c:v>340.30537729999969</c:v>
                </c:pt>
                <c:pt idx="395">
                  <c:v>340.59296760000001</c:v>
                </c:pt>
                <c:pt idx="396">
                  <c:v>340.88007299999964</c:v>
                </c:pt>
                <c:pt idx="397">
                  <c:v>341.1666955</c:v>
                </c:pt>
                <c:pt idx="398">
                  <c:v>341.4528373</c:v>
                </c:pt>
                <c:pt idx="399">
                  <c:v>341.73850029999869</c:v>
                </c:pt>
                <c:pt idx="400">
                  <c:v>342.02368660000002</c:v>
                </c:pt>
                <c:pt idx="401">
                  <c:v>342.30839799999899</c:v>
                </c:pt>
                <c:pt idx="402">
                  <c:v>342.59263659999999</c:v>
                </c:pt>
                <c:pt idx="403">
                  <c:v>342.87640429999999</c:v>
                </c:pt>
                <c:pt idx="404">
                  <c:v>343.15970320000002</c:v>
                </c:pt>
                <c:pt idx="405">
                  <c:v>343.44253499999894</c:v>
                </c:pt>
                <c:pt idx="406">
                  <c:v>343.72490169999998</c:v>
                </c:pt>
                <c:pt idx="407">
                  <c:v>344.0068053</c:v>
                </c:pt>
                <c:pt idx="408">
                  <c:v>344.28824769999994</c:v>
                </c:pt>
                <c:pt idx="409">
                  <c:v>344.56923060000008</c:v>
                </c:pt>
                <c:pt idx="410">
                  <c:v>344.84975600000001</c:v>
                </c:pt>
                <c:pt idx="411">
                  <c:v>345.12982580000187</c:v>
                </c:pt>
                <c:pt idx="412">
                  <c:v>345.40944180000002</c:v>
                </c:pt>
                <c:pt idx="413">
                  <c:v>345.6886058</c:v>
                </c:pt>
                <c:pt idx="414">
                  <c:v>345.96731959999869</c:v>
                </c:pt>
                <c:pt idx="415">
                  <c:v>346.24558510000008</c:v>
                </c:pt>
                <c:pt idx="416">
                  <c:v>346.52340400000003</c:v>
                </c:pt>
                <c:pt idx="417">
                  <c:v>346.80077819999997</c:v>
                </c:pt>
                <c:pt idx="418">
                  <c:v>347.07770929999964</c:v>
                </c:pt>
                <c:pt idx="419">
                  <c:v>347.3541993</c:v>
                </c:pt>
                <c:pt idx="420">
                  <c:v>347.6302498</c:v>
                </c:pt>
                <c:pt idx="421">
                  <c:v>347.90586259999998</c:v>
                </c:pt>
                <c:pt idx="422">
                  <c:v>348.18103939999969</c:v>
                </c:pt>
                <c:pt idx="423">
                  <c:v>348.45578189999998</c:v>
                </c:pt>
                <c:pt idx="424">
                  <c:v>348.73009180000003</c:v>
                </c:pt>
                <c:pt idx="425">
                  <c:v>349.00397089999996</c:v>
                </c:pt>
                <c:pt idx="426">
                  <c:v>349.27742080000002</c:v>
                </c:pt>
                <c:pt idx="427">
                  <c:v>349.55044320000002</c:v>
                </c:pt>
                <c:pt idx="428">
                  <c:v>349.82303979999864</c:v>
                </c:pt>
                <c:pt idx="429">
                  <c:v>350.09521219999999</c:v>
                </c:pt>
                <c:pt idx="430">
                  <c:v>350.36696210000002</c:v>
                </c:pt>
                <c:pt idx="431">
                  <c:v>350.63829099999964</c:v>
                </c:pt>
                <c:pt idx="432">
                  <c:v>350.90920070000004</c:v>
                </c:pt>
                <c:pt idx="433">
                  <c:v>351.17969280000193</c:v>
                </c:pt>
                <c:pt idx="434">
                  <c:v>351.44976880000002</c:v>
                </c:pt>
                <c:pt idx="435">
                  <c:v>351.71943039999996</c:v>
                </c:pt>
                <c:pt idx="436">
                  <c:v>351.98867899999863</c:v>
                </c:pt>
                <c:pt idx="437">
                  <c:v>352.25751639999999</c:v>
                </c:pt>
                <c:pt idx="438">
                  <c:v>352.5259441</c:v>
                </c:pt>
                <c:pt idx="439">
                  <c:v>352.79396369999995</c:v>
                </c:pt>
                <c:pt idx="440">
                  <c:v>353.06157659999963</c:v>
                </c:pt>
                <c:pt idx="441">
                  <c:v>353.32878439999996</c:v>
                </c:pt>
                <c:pt idx="442">
                  <c:v>353.59558869999995</c:v>
                </c:pt>
                <c:pt idx="443">
                  <c:v>353.86199099999999</c:v>
                </c:pt>
                <c:pt idx="444">
                  <c:v>354.12799270000005</c:v>
                </c:pt>
                <c:pt idx="445">
                  <c:v>354.39359539999964</c:v>
                </c:pt>
                <c:pt idx="446">
                  <c:v>354.65880060000222</c:v>
                </c:pt>
                <c:pt idx="447">
                  <c:v>354.92360979999899</c:v>
                </c:pt>
                <c:pt idx="448">
                  <c:v>355.18802439999996</c:v>
                </c:pt>
                <c:pt idx="449">
                  <c:v>355.452046</c:v>
                </c:pt>
                <c:pt idx="450">
                  <c:v>355.71567589999995</c:v>
                </c:pt>
                <c:pt idx="451">
                  <c:v>355.97891559999869</c:v>
                </c:pt>
                <c:pt idx="452">
                  <c:v>356.24176649999993</c:v>
                </c:pt>
                <c:pt idx="453">
                  <c:v>356.50423009999997</c:v>
                </c:pt>
                <c:pt idx="454">
                  <c:v>356.76630789999899</c:v>
                </c:pt>
                <c:pt idx="455">
                  <c:v>357.02800119999995</c:v>
                </c:pt>
                <c:pt idx="456">
                  <c:v>357.28931139999969</c:v>
                </c:pt>
                <c:pt idx="457">
                  <c:v>357.55023989999995</c:v>
                </c:pt>
                <c:pt idx="458">
                  <c:v>357.81078810000002</c:v>
                </c:pt>
                <c:pt idx="459">
                  <c:v>358.07095749999894</c:v>
                </c:pt>
                <c:pt idx="460">
                  <c:v>358.33074929999964</c:v>
                </c:pt>
                <c:pt idx="461">
                  <c:v>358.59016499999899</c:v>
                </c:pt>
                <c:pt idx="462">
                  <c:v>358.84920590000002</c:v>
                </c:pt>
                <c:pt idx="463">
                  <c:v>359.10787330000187</c:v>
                </c:pt>
                <c:pt idx="464">
                  <c:v>359.36616869999995</c:v>
                </c:pt>
                <c:pt idx="465">
                  <c:v>359.6240932</c:v>
                </c:pt>
                <c:pt idx="466">
                  <c:v>359.88164829999999</c:v>
                </c:pt>
                <c:pt idx="467">
                  <c:v>360.13883529999993</c:v>
                </c:pt>
                <c:pt idx="468">
                  <c:v>360.39565549999969</c:v>
                </c:pt>
                <c:pt idx="469">
                  <c:v>360.65211019999998</c:v>
                </c:pt>
                <c:pt idx="470">
                  <c:v>360.90820069999995</c:v>
                </c:pt>
                <c:pt idx="471">
                  <c:v>361.16392830000001</c:v>
                </c:pt>
                <c:pt idx="472">
                  <c:v>361.41929419999997</c:v>
                </c:pt>
                <c:pt idx="473">
                  <c:v>361.67429979999997</c:v>
                </c:pt>
                <c:pt idx="474">
                  <c:v>361.92894629999893</c:v>
                </c:pt>
                <c:pt idx="475">
                  <c:v>362.18323499999963</c:v>
                </c:pt>
                <c:pt idx="476">
                  <c:v>362.43716709999899</c:v>
                </c:pt>
                <c:pt idx="477">
                  <c:v>362.69074380000001</c:v>
                </c:pt>
                <c:pt idx="478">
                  <c:v>362.94396649999999</c:v>
                </c:pt>
                <c:pt idx="479">
                  <c:v>363.19683639999994</c:v>
                </c:pt>
                <c:pt idx="480">
                  <c:v>363.44935459999999</c:v>
                </c:pt>
                <c:pt idx="481">
                  <c:v>363.70152239999999</c:v>
                </c:pt>
                <c:pt idx="482">
                  <c:v>363.95334099999963</c:v>
                </c:pt>
                <c:pt idx="483">
                  <c:v>364.20481170000005</c:v>
                </c:pt>
                <c:pt idx="484">
                  <c:v>364.45593549999899</c:v>
                </c:pt>
                <c:pt idx="485">
                  <c:v>364.70671379999823</c:v>
                </c:pt>
                <c:pt idx="486">
                  <c:v>364.95714769999995</c:v>
                </c:pt>
                <c:pt idx="487">
                  <c:v>365.20723829999969</c:v>
                </c:pt>
                <c:pt idx="488">
                  <c:v>365.45698689999995</c:v>
                </c:pt>
                <c:pt idx="489">
                  <c:v>365.70639459999899</c:v>
                </c:pt>
                <c:pt idx="490">
                  <c:v>365.95546250000001</c:v>
                </c:pt>
                <c:pt idx="491">
                  <c:v>366.20419199999969</c:v>
                </c:pt>
                <c:pt idx="492">
                  <c:v>366.45258389999998</c:v>
                </c:pt>
                <c:pt idx="493">
                  <c:v>366.70063959999999</c:v>
                </c:pt>
                <c:pt idx="494">
                  <c:v>366.94836019999997</c:v>
                </c:pt>
                <c:pt idx="495">
                  <c:v>367.19574679999999</c:v>
                </c:pt>
                <c:pt idx="496">
                  <c:v>367.44280040000001</c:v>
                </c:pt>
                <c:pt idx="497">
                  <c:v>367.68952230000002</c:v>
                </c:pt>
                <c:pt idx="498">
                  <c:v>367.93591349999764</c:v>
                </c:pt>
                <c:pt idx="499">
                  <c:v>368.18197519999995</c:v>
                </c:pt>
                <c:pt idx="500">
                  <c:v>368.42770839999969</c:v>
                </c:pt>
                <c:pt idx="501">
                  <c:v>368.67311429999899</c:v>
                </c:pt>
                <c:pt idx="502">
                  <c:v>368.91819389999893</c:v>
                </c:pt>
                <c:pt idx="503">
                  <c:v>369.16294829999998</c:v>
                </c:pt>
                <c:pt idx="504">
                  <c:v>369.40737859999899</c:v>
                </c:pt>
                <c:pt idx="505">
                  <c:v>369.65148580000078</c:v>
                </c:pt>
                <c:pt idx="506">
                  <c:v>369.8952711</c:v>
                </c:pt>
                <c:pt idx="507">
                  <c:v>370.13873539999969</c:v>
                </c:pt>
                <c:pt idx="508">
                  <c:v>370.38187989999994</c:v>
                </c:pt>
                <c:pt idx="509">
                  <c:v>370.62470560000008</c:v>
                </c:pt>
                <c:pt idx="510">
                  <c:v>370.86721340000003</c:v>
                </c:pt>
                <c:pt idx="511">
                  <c:v>371.10940460000216</c:v>
                </c:pt>
                <c:pt idx="512">
                  <c:v>371.35128010000187</c:v>
                </c:pt>
                <c:pt idx="513">
                  <c:v>371.59284079999998</c:v>
                </c:pt>
                <c:pt idx="514">
                  <c:v>371.83408800000001</c:v>
                </c:pt>
                <c:pt idx="515">
                  <c:v>372.07502239999997</c:v>
                </c:pt>
                <c:pt idx="516">
                  <c:v>372.31564530000031</c:v>
                </c:pt>
                <c:pt idx="517">
                  <c:v>372.55595749999969</c:v>
                </c:pt>
                <c:pt idx="518">
                  <c:v>372.79596019999997</c:v>
                </c:pt>
                <c:pt idx="519">
                  <c:v>373.03565409999999</c:v>
                </c:pt>
                <c:pt idx="520">
                  <c:v>373.27504049999999</c:v>
                </c:pt>
                <c:pt idx="521">
                  <c:v>373.51412019999998</c:v>
                </c:pt>
                <c:pt idx="522">
                  <c:v>373.75289420000001</c:v>
                </c:pt>
                <c:pt idx="523">
                  <c:v>373.99136359999869</c:v>
                </c:pt>
                <c:pt idx="524">
                  <c:v>374.22952919999994</c:v>
                </c:pt>
                <c:pt idx="525">
                  <c:v>374.46739199999899</c:v>
                </c:pt>
                <c:pt idx="526">
                  <c:v>374.70495310000001</c:v>
                </c:pt>
                <c:pt idx="527">
                  <c:v>374.94221329999999</c:v>
                </c:pt>
                <c:pt idx="528">
                  <c:v>375.17917360000001</c:v>
                </c:pt>
                <c:pt idx="529">
                  <c:v>375.41583499999899</c:v>
                </c:pt>
                <c:pt idx="530">
                  <c:v>375.65219839999997</c:v>
                </c:pt>
                <c:pt idx="531">
                  <c:v>375.88826469999998</c:v>
                </c:pt>
                <c:pt idx="532">
                  <c:v>376.1240348</c:v>
                </c:pt>
                <c:pt idx="533">
                  <c:v>376.35950980000001</c:v>
                </c:pt>
                <c:pt idx="534">
                  <c:v>376.59469040000005</c:v>
                </c:pt>
                <c:pt idx="535">
                  <c:v>376.82957769999996</c:v>
                </c:pt>
                <c:pt idx="536">
                  <c:v>377.06417260000001</c:v>
                </c:pt>
                <c:pt idx="537">
                  <c:v>377.29847579999893</c:v>
                </c:pt>
                <c:pt idx="538">
                  <c:v>377.5324885</c:v>
                </c:pt>
                <c:pt idx="539">
                  <c:v>377.76621139999969</c:v>
                </c:pt>
                <c:pt idx="540">
                  <c:v>377.99964539999996</c:v>
                </c:pt>
                <c:pt idx="541">
                  <c:v>378.23279149999894</c:v>
                </c:pt>
                <c:pt idx="542">
                  <c:v>378.46565049999964</c:v>
                </c:pt>
                <c:pt idx="543">
                  <c:v>378.6982233</c:v>
                </c:pt>
                <c:pt idx="544">
                  <c:v>378.93051079999788</c:v>
                </c:pt>
                <c:pt idx="545">
                  <c:v>379.16251389999996</c:v>
                </c:pt>
                <c:pt idx="546">
                  <c:v>379.39423339999996</c:v>
                </c:pt>
                <c:pt idx="547">
                  <c:v>379.6256702</c:v>
                </c:pt>
                <c:pt idx="548">
                  <c:v>379.85682509999998</c:v>
                </c:pt>
                <c:pt idx="549">
                  <c:v>380.08769910000001</c:v>
                </c:pt>
                <c:pt idx="550">
                  <c:v>380.31829289999996</c:v>
                </c:pt>
                <c:pt idx="551">
                  <c:v>380.54860739999998</c:v>
                </c:pt>
                <c:pt idx="552">
                  <c:v>380.77864349999999</c:v>
                </c:pt>
                <c:pt idx="553">
                  <c:v>381.00840199999999</c:v>
                </c:pt>
                <c:pt idx="554">
                  <c:v>381.2378837</c:v>
                </c:pt>
                <c:pt idx="555">
                  <c:v>381.46708949999999</c:v>
                </c:pt>
                <c:pt idx="556">
                  <c:v>381.69602019999996</c:v>
                </c:pt>
                <c:pt idx="557">
                  <c:v>381.92467649999969</c:v>
                </c:pt>
                <c:pt idx="558">
                  <c:v>382.15305949999993</c:v>
                </c:pt>
                <c:pt idx="559">
                  <c:v>382.38116969999999</c:v>
                </c:pt>
                <c:pt idx="560">
                  <c:v>382.60900820000001</c:v>
                </c:pt>
                <c:pt idx="561">
                  <c:v>382.83657559999864</c:v>
                </c:pt>
                <c:pt idx="562">
                  <c:v>383.06387280000001</c:v>
                </c:pt>
                <c:pt idx="563">
                  <c:v>383.29090059999999</c:v>
                </c:pt>
                <c:pt idx="564">
                  <c:v>383.51765969999997</c:v>
                </c:pt>
                <c:pt idx="565">
                  <c:v>383.74415099999999</c:v>
                </c:pt>
                <c:pt idx="566">
                  <c:v>383.97037529999869</c:v>
                </c:pt>
                <c:pt idx="567">
                  <c:v>384.19633329999863</c:v>
                </c:pt>
                <c:pt idx="568">
                  <c:v>384.42202589999999</c:v>
                </c:pt>
                <c:pt idx="569">
                  <c:v>384.64745370000031</c:v>
                </c:pt>
                <c:pt idx="570">
                  <c:v>384.87261769999998</c:v>
                </c:pt>
                <c:pt idx="571">
                  <c:v>385.09751839999899</c:v>
                </c:pt>
                <c:pt idx="572">
                  <c:v>385.32215679999899</c:v>
                </c:pt>
                <c:pt idx="573">
                  <c:v>385.54653359999969</c:v>
                </c:pt>
                <c:pt idx="574">
                  <c:v>385.77064949999999</c:v>
                </c:pt>
                <c:pt idx="575">
                  <c:v>385.99450539999964</c:v>
                </c:pt>
                <c:pt idx="576">
                  <c:v>386.21810179999869</c:v>
                </c:pt>
                <c:pt idx="577">
                  <c:v>386.44143969999999</c:v>
                </c:pt>
                <c:pt idx="578">
                  <c:v>386.66451970000003</c:v>
                </c:pt>
                <c:pt idx="579">
                  <c:v>386.88734269999998</c:v>
                </c:pt>
                <c:pt idx="580">
                  <c:v>387.1099092</c:v>
                </c:pt>
                <c:pt idx="581">
                  <c:v>387.33222009999997</c:v>
                </c:pt>
                <c:pt idx="582">
                  <c:v>387.55427609999998</c:v>
                </c:pt>
                <c:pt idx="583">
                  <c:v>387.77607799999799</c:v>
                </c:pt>
                <c:pt idx="584">
                  <c:v>387.99762639999994</c:v>
                </c:pt>
                <c:pt idx="585">
                  <c:v>388.21892199999894</c:v>
                </c:pt>
                <c:pt idx="586">
                  <c:v>388.43996569999996</c:v>
                </c:pt>
                <c:pt idx="587">
                  <c:v>388.66075810000001</c:v>
                </c:pt>
                <c:pt idx="588">
                  <c:v>388.88129989999999</c:v>
                </c:pt>
                <c:pt idx="589">
                  <c:v>389.10159189999996</c:v>
                </c:pt>
                <c:pt idx="590">
                  <c:v>389.32163469999995</c:v>
                </c:pt>
                <c:pt idx="591">
                  <c:v>389.54142899999999</c:v>
                </c:pt>
                <c:pt idx="592">
                  <c:v>389.76097559999999</c:v>
                </c:pt>
                <c:pt idx="593">
                  <c:v>389.98027509999969</c:v>
                </c:pt>
                <c:pt idx="594">
                  <c:v>390.19932829999999</c:v>
                </c:pt>
                <c:pt idx="595">
                  <c:v>390.41813579999723</c:v>
                </c:pt>
                <c:pt idx="596">
                  <c:v>390.63669829999969</c:v>
                </c:pt>
                <c:pt idx="597">
                  <c:v>390.85501649999969</c:v>
                </c:pt>
                <c:pt idx="598">
                  <c:v>391.0730911</c:v>
                </c:pt>
                <c:pt idx="599">
                  <c:v>391.29092279999969</c:v>
                </c:pt>
                <c:pt idx="600">
                  <c:v>391.50851219999993</c:v>
                </c:pt>
                <c:pt idx="601">
                  <c:v>391.72586000000001</c:v>
                </c:pt>
                <c:pt idx="602">
                  <c:v>391.94296690000004</c:v>
                </c:pt>
                <c:pt idx="603">
                  <c:v>392.15983350000187</c:v>
                </c:pt>
                <c:pt idx="604">
                  <c:v>392.37646050000001</c:v>
                </c:pt>
                <c:pt idx="605">
                  <c:v>392.59284860000002</c:v>
                </c:pt>
                <c:pt idx="606">
                  <c:v>392.80899839999995</c:v>
                </c:pt>
                <c:pt idx="607">
                  <c:v>393.0249106</c:v>
                </c:pt>
                <c:pt idx="608">
                  <c:v>393.24058590000004</c:v>
                </c:pt>
                <c:pt idx="609">
                  <c:v>393.45602479999923</c:v>
                </c:pt>
                <c:pt idx="610">
                  <c:v>393.67122799999999</c:v>
                </c:pt>
                <c:pt idx="611">
                  <c:v>393.88619629999869</c:v>
                </c:pt>
                <c:pt idx="612">
                  <c:v>394.10093010000008</c:v>
                </c:pt>
                <c:pt idx="613">
                  <c:v>394.31543019999998</c:v>
                </c:pt>
                <c:pt idx="614">
                  <c:v>394.52969720000004</c:v>
                </c:pt>
                <c:pt idx="615">
                  <c:v>394.74373169999996</c:v>
                </c:pt>
                <c:pt idx="616">
                  <c:v>394.95753429999894</c:v>
                </c:pt>
                <c:pt idx="617">
                  <c:v>395.17110569999994</c:v>
                </c:pt>
                <c:pt idx="618">
                  <c:v>395.38444650000002</c:v>
                </c:pt>
                <c:pt idx="619">
                  <c:v>395.59755729999893</c:v>
                </c:pt>
                <c:pt idx="620">
                  <c:v>395.81043879999999</c:v>
                </c:pt>
                <c:pt idx="621">
                  <c:v>396.02309149999923</c:v>
                </c:pt>
                <c:pt idx="622">
                  <c:v>396.23551609999799</c:v>
                </c:pt>
                <c:pt idx="623">
                  <c:v>396.44771319999995</c:v>
                </c:pt>
                <c:pt idx="624">
                  <c:v>396.65968340000217</c:v>
                </c:pt>
                <c:pt idx="625">
                  <c:v>396.87142720000003</c:v>
                </c:pt>
                <c:pt idx="626">
                  <c:v>397.08294540000003</c:v>
                </c:pt>
                <c:pt idx="627">
                  <c:v>397.29423839999993</c:v>
                </c:pt>
                <c:pt idx="628">
                  <c:v>397.50530689999999</c:v>
                </c:pt>
                <c:pt idx="629">
                  <c:v>397.71615159999823</c:v>
                </c:pt>
                <c:pt idx="630">
                  <c:v>397.92677289999864</c:v>
                </c:pt>
                <c:pt idx="631">
                  <c:v>398.13717149999923</c:v>
                </c:pt>
                <c:pt idx="632">
                  <c:v>398.34734790000005</c:v>
                </c:pt>
                <c:pt idx="633">
                  <c:v>398.5573028</c:v>
                </c:pt>
                <c:pt idx="634">
                  <c:v>398.76703669999995</c:v>
                </c:pt>
                <c:pt idx="635">
                  <c:v>398.97655029999805</c:v>
                </c:pt>
                <c:pt idx="636">
                  <c:v>399.18584399999997</c:v>
                </c:pt>
                <c:pt idx="637">
                  <c:v>399.39491849999899</c:v>
                </c:pt>
                <c:pt idx="638">
                  <c:v>399.6037743</c:v>
                </c:pt>
                <c:pt idx="639">
                  <c:v>399.81241199999999</c:v>
                </c:pt>
                <c:pt idx="640">
                  <c:v>400.02083219999997</c:v>
                </c:pt>
                <c:pt idx="641">
                  <c:v>400.22903549999899</c:v>
                </c:pt>
                <c:pt idx="642">
                  <c:v>400.43702239999999</c:v>
                </c:pt>
                <c:pt idx="643">
                  <c:v>400.64479340000008</c:v>
                </c:pt>
                <c:pt idx="644">
                  <c:v>400.85234910000008</c:v>
                </c:pt>
                <c:pt idx="645">
                  <c:v>401.05969020000032</c:v>
                </c:pt>
                <c:pt idx="646">
                  <c:v>401.26681699999864</c:v>
                </c:pt>
                <c:pt idx="647">
                  <c:v>401.47373029999869</c:v>
                </c:pt>
                <c:pt idx="648">
                  <c:v>401.6804305</c:v>
                </c:pt>
                <c:pt idx="649">
                  <c:v>401.88691819999963</c:v>
                </c:pt>
                <c:pt idx="650">
                  <c:v>402.09319389999899</c:v>
                </c:pt>
                <c:pt idx="651">
                  <c:v>402.29925819999994</c:v>
                </c:pt>
                <c:pt idx="652">
                  <c:v>402.50511159999894</c:v>
                </c:pt>
                <c:pt idx="653">
                  <c:v>402.71075469999994</c:v>
                </c:pt>
                <c:pt idx="654">
                  <c:v>402.91618799999776</c:v>
                </c:pt>
                <c:pt idx="655">
                  <c:v>403.12141189999994</c:v>
                </c:pt>
                <c:pt idx="656">
                  <c:v>403.32642719999996</c:v>
                </c:pt>
                <c:pt idx="657">
                  <c:v>403.53123419999969</c:v>
                </c:pt>
                <c:pt idx="658">
                  <c:v>403.73583359999969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955728"/>
        <c:axId val="203955336"/>
      </c:scatterChart>
      <c:valAx>
        <c:axId val="203955728"/>
        <c:scaling>
          <c:orientation val="minMax"/>
          <c:max val="400"/>
        </c:scaling>
        <c:delete val="0"/>
        <c:axPos val="b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capital stock</a:t>
                </a:r>
              </a:p>
            </c:rich>
          </c:tx>
          <c:layout>
            <c:manualLayout>
              <c:xMode val="edge"/>
              <c:yMode val="edge"/>
              <c:x val="0.47136150234742025"/>
              <c:y val="0.86574870912220292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203955336"/>
        <c:crosses val="autoZero"/>
        <c:crossBetween val="midCat"/>
      </c:valAx>
      <c:valAx>
        <c:axId val="203955336"/>
        <c:scaling>
          <c:orientation val="minMax"/>
          <c:max val="16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output</a:t>
                </a:r>
              </a:p>
            </c:rich>
          </c:tx>
          <c:layout>
            <c:manualLayout>
              <c:xMode val="edge"/>
              <c:yMode val="edge"/>
              <c:x val="1.1267605633802925E-2"/>
              <c:y val="0.31153184165232356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203955728"/>
        <c:crosses val="autoZero"/>
        <c:crossBetween val="midCat"/>
        <c:majorUnit val="4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</cdr:x>
      <cdr:y>0.09475</cdr:y>
    </cdr:from>
    <cdr:to>
      <cdr:x>0.95625</cdr:x>
      <cdr:y>0.18375</cdr:y>
    </cdr:to>
    <cdr:sp macro="" textlink="">
      <cdr:nvSpPr>
        <cdr:cNvPr id="1036" name="Text Box 1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470741"/>
          <a:ext cx="1872575" cy="44217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United States</a:t>
          </a:r>
        </a:p>
      </cdr:txBody>
    </cdr:sp>
  </cdr:relSizeAnchor>
  <cdr:relSizeAnchor xmlns:cdr="http://schemas.openxmlformats.org/drawingml/2006/chartDrawing">
    <cdr:from>
      <cdr:x>0.6245</cdr:x>
      <cdr:y>0.55175</cdr:y>
    </cdr:from>
    <cdr:to>
      <cdr:x>0.83875</cdr:x>
      <cdr:y>0.64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458217" y="2741226"/>
          <a:ext cx="1872575" cy="4384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Argentina</a:t>
          </a:r>
        </a:p>
      </cdr:txBody>
    </cdr:sp>
  </cdr:relSizeAnchor>
  <cdr:relSizeAnchor xmlns:cdr="http://schemas.openxmlformats.org/drawingml/2006/chartDrawing">
    <cdr:from>
      <cdr:x>0.742</cdr:x>
      <cdr:y>0.8</cdr:y>
    </cdr:from>
    <cdr:to>
      <cdr:x>0.95725</cdr:x>
      <cdr:y>0.888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3974592"/>
          <a:ext cx="1881315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China</a:t>
          </a:r>
        </a:p>
      </cdr:txBody>
    </cdr:sp>
  </cdr:relSizeAnchor>
  <cdr:relSizeAnchor xmlns:cdr="http://schemas.openxmlformats.org/drawingml/2006/chartDrawing">
    <cdr:from>
      <cdr:x>0.82475</cdr:x>
      <cdr:y>0.4345</cdr:y>
    </cdr:from>
    <cdr:to>
      <cdr:x>0.974</cdr:x>
      <cdr:y>0.52275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208430" y="2158700"/>
          <a:ext cx="1304466" cy="4384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Germany</a:t>
          </a:r>
        </a:p>
      </cdr:txBody>
    </cdr:sp>
  </cdr:relSizeAnchor>
  <cdr:relSizeAnchor xmlns:cdr="http://schemas.openxmlformats.org/drawingml/2006/chartDrawing">
    <cdr:from>
      <cdr:x>0.60525</cdr:x>
      <cdr:y>0.6665</cdr:y>
    </cdr:from>
    <cdr:to>
      <cdr:x>0.757</cdr:x>
      <cdr:y>0.7545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89970" y="3311332"/>
          <a:ext cx="1326316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Ghana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1031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3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4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6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0.10859</cdr:x>
      <cdr:y>0.60879</cdr:y>
    </cdr:from>
    <cdr:to>
      <cdr:x>0.96296</cdr:x>
      <cdr:y>0.61315</cdr:y>
    </cdr:to>
    <cdr:sp macro="" textlink="">
      <cdr:nvSpPr>
        <cdr:cNvPr id="11" name="Straight Connector 10"/>
        <cdr:cNvSpPr/>
      </cdr:nvSpPr>
      <cdr:spPr>
        <a:xfrm xmlns:a="http://schemas.openxmlformats.org/drawingml/2006/main" flipV="1">
          <a:off x="893618" y="3221183"/>
          <a:ext cx="7031182" cy="23090"/>
        </a:xfrm>
        <a:prstGeom xmlns:a="http://schemas.openxmlformats.org/drawingml/2006/main" prst="line">
          <a:avLst/>
        </a:prstGeom>
        <a:ln xmlns:a="http://schemas.openxmlformats.org/drawingml/2006/main"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0.33378</cdr:x>
      <cdr:y>0.204</cdr:y>
    </cdr:from>
    <cdr:to>
      <cdr:x>0.44489</cdr:x>
      <cdr:y>0.3672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2746855" y="1142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0.32604</cdr:x>
      <cdr:y>0.21637</cdr:y>
    </cdr:from>
    <cdr:to>
      <cdr:x>0.41302</cdr:x>
      <cdr:y>0.28437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2683164" y="1212271"/>
          <a:ext cx="715818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India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0.86756</cdr:x>
      <cdr:y>0.39358</cdr:y>
    </cdr:from>
    <cdr:to>
      <cdr:x>0.95875</cdr:x>
      <cdr:y>0.46364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7139709" y="2205180"/>
          <a:ext cx="750454" cy="3925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US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0.27619</cdr:x>
      <cdr:y>0.05</cdr:y>
    </cdr:from>
    <cdr:to>
      <cdr:x>0.36317</cdr:x>
      <cdr:y>0.118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2209800" y="228600"/>
          <a:ext cx="695927" cy="3108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Palatino Linotype"/>
              <a:ea typeface="Arial"/>
              <a:cs typeface="Arial"/>
            </a:defRPr>
          </a:lvl1pPr>
          <a:lvl2pPr marL="457200" indent="0">
            <a:defRPr sz="1100">
              <a:latin typeface="Palatino Linotype"/>
              <a:ea typeface="Arial"/>
              <a:cs typeface="Arial"/>
            </a:defRPr>
          </a:lvl2pPr>
          <a:lvl3pPr marL="914400" indent="0">
            <a:defRPr sz="1100">
              <a:latin typeface="Palatino Linotype"/>
              <a:ea typeface="Arial"/>
              <a:cs typeface="Arial"/>
            </a:defRPr>
          </a:lvl3pPr>
          <a:lvl4pPr marL="1371600" indent="0">
            <a:defRPr sz="1100">
              <a:latin typeface="Palatino Linotype"/>
              <a:ea typeface="Arial"/>
              <a:cs typeface="Arial"/>
            </a:defRPr>
          </a:lvl4pPr>
          <a:lvl5pPr marL="1828800" indent="0">
            <a:defRPr sz="1100">
              <a:latin typeface="Palatino Linotype"/>
              <a:ea typeface="Arial"/>
              <a:cs typeface="Arial"/>
            </a:defRPr>
          </a:lvl5pPr>
          <a:lvl6pPr marL="2286000" indent="0">
            <a:defRPr sz="1100">
              <a:latin typeface="Palatino Linotype"/>
              <a:ea typeface="Arial"/>
              <a:cs typeface="Arial"/>
            </a:defRPr>
          </a:lvl6pPr>
          <a:lvl7pPr marL="2743200" indent="0">
            <a:defRPr sz="1100">
              <a:latin typeface="Palatino Linotype"/>
              <a:ea typeface="Arial"/>
              <a:cs typeface="Arial"/>
            </a:defRPr>
          </a:lvl7pPr>
          <a:lvl8pPr marL="3200400" indent="0">
            <a:defRPr sz="1100">
              <a:latin typeface="Palatino Linotype"/>
              <a:ea typeface="Arial"/>
              <a:cs typeface="Arial"/>
            </a:defRPr>
          </a:lvl8pPr>
          <a:lvl9pPr marL="3657600" indent="0">
            <a:defRPr sz="1100">
              <a:latin typeface="Palatino Linotype"/>
              <a:ea typeface="Arial"/>
              <a:cs typeface="Arial"/>
            </a:defRPr>
          </a:lvl9pPr>
        </a:lstStyle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China</a:t>
          </a:r>
          <a:endParaRPr lang="en-US" sz="1800" dirty="0">
            <a:latin typeface="Arial"/>
            <a:cs typeface="Arial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D7857C-78EF-4E2D-B5D6-FC5C83F54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74F828-317C-4E05-A324-081E3C3EE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8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blogs/americasview/2013/09/argentinas-official-statistics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blogs/americasview/2013/09/argentinas-official-statistics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website, </a:t>
            </a:r>
            <a:r>
              <a:rPr lang="en-US" dirty="0" err="1" smtClean="0"/>
              <a:t>Gapminder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Also spreadsheet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5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http://www.economist.com/blogs/americasview/2013/09/argentinas-official-statistics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http://www.economist.com/blogs/americasview/2013/09/argentinas-official-statistics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24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6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0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13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1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1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2^8=256, 2^9=512, 2^10=1024, 2^11=2048,2^12=4096, 2^13=8192, 2^14=16384, 2^15=32768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Log2 scale: each number represents a doubling,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&lt;13,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&gt;14, Germany GDP/capita (19,144) almost double Argentina(7,666)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Germany, US, most of Western Europe: 2% growth over last 100 years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Argentina: used to be as rich as Germany</a:t>
            </a:r>
          </a:p>
        </p:txBody>
      </p:sp>
    </p:spTree>
    <p:extLst>
      <p:ext uri="{BB962C8B-B14F-4D97-AF65-F5344CB8AC3E}">
        <p14:creationId xmlns:p14="http://schemas.microsoft.com/office/powerpoint/2010/main" val="642783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8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E64D5-222C-4CFA-AFD3-A2848F192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ABC47-5DB5-4322-98A1-0E9090387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361CE-CF55-434D-B65C-9F40B65AF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51F-DAE6-425F-96D9-EDD5AD3BE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983B-24C6-4F1D-AE1E-35AA02CCB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AFDE2-ED66-4D09-A4FC-E17C9F9CA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7ACB6-EADE-4263-B932-20C3691C3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46D42-AE44-43FA-8512-65E59AFBF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B21D4-4CF7-4AF9-B2FC-94C03904E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9485-EE53-42D2-AD2D-51576E1A6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73ECC-3B4C-47D5-A868-DF8AB643B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43453-490B-4A4D-8E0E-C889B6EB5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49CBC-2444-4635-BFE7-99A5120D6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93F2-7612-4D24-AFF5-566567278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FE3BB59-A8DB-4D29-A1E0-73232A4EB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gdc.net/MADDISON/Historical_Statistics/horizontal-file_02-2010.xl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The Production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E</a:t>
            </a:r>
            <a:r>
              <a:rPr lang="en-US" dirty="0" smtClean="0"/>
              <a:t>xample 2 revisited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69714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 – 10*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82725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3360" y="523398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Remember: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9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E</a:t>
            </a:r>
            <a:r>
              <a:rPr lang="en-US" dirty="0" smtClean="0"/>
              <a:t>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 inputs = 25 from abroad, 10 local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61642"/>
              </p:ext>
            </p:extLst>
          </p:nvPr>
        </p:nvGraphicFramePr>
        <p:xfrm>
          <a:off x="4687524" y="2209800"/>
          <a:ext cx="3846876" cy="2802092"/>
        </p:xfrm>
        <a:graphic>
          <a:graphicData uri="http://schemas.openxmlformats.org/drawingml/2006/table">
            <a:tbl>
              <a:tblPr/>
              <a:tblGrid>
                <a:gridCol w="2093413"/>
                <a:gridCol w="1753463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140* – 25** = 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95862" y="5289078"/>
            <a:ext cx="3733800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* Remember:  add exports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** And: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5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Reminder:  real and nominal GDP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4"/>
            <a:ext cx="8229600" cy="42900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Real GDP (“quantity”)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constant dollars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2005 USD 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USD, PPP adjusted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chain-weighted in 2010 USD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Nominal GDP (“value = price times quantity”)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GDP at current prices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GDP in </a:t>
            </a:r>
            <a:r>
              <a:rPr lang="en-US" sz="2000" dirty="0" smtClean="0"/>
              <a:t>LCUs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Both come from “NIPA”: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National Income and Product Accounts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7924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Module 1:  long-term economic performance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Why are some countries rich, and others poor?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Where are the economic and business opportunities?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Suggested answer (developed over several weeks)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Business opportunities and economic performance generally reflect </a:t>
            </a:r>
            <a:r>
              <a:rPr lang="en-US" sz="2000" b="1" dirty="0" smtClean="0"/>
              <a:t>effective markets</a:t>
            </a:r>
            <a:r>
              <a:rPr lang="en-US" sz="2000" dirty="0" smtClean="0"/>
              <a:t> backed by </a:t>
            </a:r>
            <a:r>
              <a:rPr lang="en-US" sz="2000" b="1" dirty="0" smtClean="0"/>
              <a:t>institutions</a:t>
            </a:r>
            <a:r>
              <a:rPr lang="en-US" sz="2000" dirty="0" smtClean="0"/>
              <a:t> that keep them honest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Effective markets, not “free” markets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would you open a new Nike factory?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Indonesia, Kazakhstan, Viet Nam compare?  Others?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Four Seasons expand?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How do Baku, Dublin, Guangzhou compare?  Others? 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</a:t>
            </a:r>
            <a:r>
              <a:rPr lang="en-US" sz="2400" dirty="0" err="1" smtClean="0"/>
              <a:t>Genpact</a:t>
            </a:r>
            <a:r>
              <a:rPr lang="en-US" sz="2400" dirty="0" smtClean="0"/>
              <a:t> open a new BPO operation?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Ghana, India, Jamaica compare?   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24914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Until recently, life was “poor, nasty, brutish, and short”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Hobbes, “Leviathan,” 1651 </a:t>
            </a:r>
          </a:p>
          <a:p>
            <a:pPr lvl="1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000" dirty="0" smtClean="0"/>
              <a:t>[In the natural state of Man] there is no place for industry .  … [There is] continual fear and danger of violent death, and the life of man [is] solitary, poor, nasty, brutish, and short.“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graphicFrame>
        <p:nvGraphicFramePr>
          <p:cNvPr id="10301" name="Group 61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7848599" cy="3047999"/>
        </p:xfrm>
        <a:graphic>
          <a:graphicData uri="http://schemas.openxmlformats.org/drawingml/2006/table">
            <a:tbl>
              <a:tblPr/>
              <a:tblGrid>
                <a:gridCol w="2517476"/>
                <a:gridCol w="1219265"/>
                <a:gridCol w="1399474"/>
                <a:gridCol w="1312910"/>
                <a:gridCol w="1399474"/>
              </a:tblGrid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Population (millions)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1,042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6,694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GDP Per Capita (1990 USD)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Life expectancy (years)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err="1" smtClean="0"/>
              <a:t>Millenial</a:t>
            </a:r>
            <a:r>
              <a:rPr lang="en-US" sz="1200" dirty="0" smtClean="0"/>
              <a:t> Perspective. 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400" dirty="0" smtClean="0"/>
              <a:t>(1990 international USD)</a:t>
            </a:r>
          </a:p>
        </p:txBody>
      </p:sp>
      <p:graphicFrame>
        <p:nvGraphicFramePr>
          <p:cNvPr id="14425" name="Group 89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662491"/>
        </p:xfrm>
        <a:graphic>
          <a:graphicData uri="http://schemas.openxmlformats.org/drawingml/2006/table">
            <a:tbl>
              <a:tblPr/>
              <a:tblGrid>
                <a:gridCol w="2771775"/>
                <a:gridCol w="1385888"/>
                <a:gridCol w="1385887"/>
                <a:gridCol w="1300163"/>
                <a:gridCol w="138588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Region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Europe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599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1,218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21,672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“offshoots”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1,202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30,152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Japan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22,816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Latin America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691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6,973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Former USSR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688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7,904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China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6,725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Africa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1,760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World Average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smtClean="0">
                <a:hlinkClick r:id="rId2"/>
              </a:rPr>
              <a:t>website</a:t>
            </a:r>
            <a:r>
              <a:rPr lang="en-US" sz="1200" dirty="0" smtClean="0"/>
              <a:t>.  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Natural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Good or bad for economic performance?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Examples?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err="1" smtClean="0"/>
              <a:t>Gapminder</a:t>
            </a:r>
            <a:r>
              <a:rPr lang="en-US" sz="2400" dirty="0" smtClean="0"/>
              <a:t> again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 examples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422400"/>
          <a:ext cx="77866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587148"/>
              </p:ext>
            </p:extLst>
          </p:nvPr>
        </p:nvGraphicFramePr>
        <p:xfrm>
          <a:off x="548640" y="1524000"/>
          <a:ext cx="800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Indicators. 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Summary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382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Several centuries ago, we were all poor – and died young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Now there’s enormous variation across countries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Also variation in growth rates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Modest variation among rich countries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Greater variation among poor countries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Questions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Why?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What will the future bring?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Where are the opportunities?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Open questions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did Western Europe do so well?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Greeks and Romans?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China?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India?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Islamic world?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 controlled experiment 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separates the successes from the others?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roleAlso variation in growth rates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Modest variation among rich countries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More variation among poor countries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464341" cy="487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Theory:  The Production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Why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 tool to help us organize our thoughts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facilitate good performance?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offer attractive business opportunities?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goal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Keep it simple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Georgia O’Keefe</a:t>
            </a:r>
            <a:r>
              <a:rPr lang="en-US" sz="2000" smtClean="0"/>
              <a:t>:  ??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picture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4" name="Oval 18"/>
          <p:cNvSpPr>
            <a:spLocks noChangeArrowheads="1"/>
          </p:cNvSpPr>
          <p:nvPr/>
        </p:nvSpPr>
        <p:spPr bwMode="auto">
          <a:xfrm>
            <a:off x="1143000" y="1447800"/>
            <a:ext cx="7086600" cy="3124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4" grpId="0" animBg="1"/>
      <p:bldP spid="6594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Natural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Matt </a:t>
            </a:r>
            <a:r>
              <a:rPr lang="en-US" sz="2400" dirty="0" err="1" smtClean="0"/>
              <a:t>Manfre</a:t>
            </a:r>
            <a:r>
              <a:rPr lang="en-US" sz="2400" dirty="0" smtClean="0"/>
              <a:t>:  “impactful in economic growth”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smtClean="0"/>
              <a:t>ldt250:  </a:t>
            </a:r>
            <a:r>
              <a:rPr lang="en-US" sz="2400" dirty="0" smtClean="0"/>
              <a:t>“At an early stage in economic development, natural resources are critical”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/>
              <a:t>Vimal</a:t>
            </a:r>
            <a:r>
              <a:rPr lang="en-US" sz="2400" dirty="0" smtClean="0"/>
              <a:t> </a:t>
            </a:r>
            <a:r>
              <a:rPr lang="en-US" sz="2400" dirty="0" err="1" smtClean="0"/>
              <a:t>Dwivedi</a:t>
            </a:r>
            <a:r>
              <a:rPr lang="en-US" sz="2400" dirty="0" smtClean="0"/>
              <a:t>:  “important for economic growth”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math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The idea:  relate output to inputs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Mathematical version (“production function”): 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400" dirty="0" smtClean="0"/>
              <a:t>Y  =  A F(K,L)  =  A K</a:t>
            </a:r>
            <a:r>
              <a:rPr lang="el-GR" sz="2400" baseline="30000" dirty="0" smtClean="0"/>
              <a:t>α</a:t>
            </a:r>
            <a:r>
              <a:rPr lang="en-US" sz="2400" dirty="0" smtClean="0"/>
              <a:t> L</a:t>
            </a:r>
            <a:r>
              <a:rPr lang="en-US" sz="2400" baseline="30000" dirty="0" smtClean="0"/>
              <a:t>1-</a:t>
            </a:r>
            <a:r>
              <a:rPr lang="el-GR" sz="2400" baseline="30000" dirty="0" smtClean="0"/>
              <a:t>α</a:t>
            </a:r>
            <a:r>
              <a:rPr lang="en-US" sz="2400" baseline="30000" dirty="0" smtClean="0"/>
              <a:t> </a:t>
            </a:r>
            <a:endParaRPr lang="el-GR" sz="2400" baseline="30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A formula we can compute in a spreadsheet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Definitions: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 = quantity of physical capital used in production 		    (plant and equipment)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L = quantity of labor used in production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A = total factor productivity (everything else)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α  = a parameter we set equal to 1/3 (more soon)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3525"/>
            <a:ext cx="8229600" cy="4114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More inputs lead to more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Positive marginal products of capital and labor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Diminishing marginal products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increase one input at a time, each increase leads to less additional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Marginal product = partial derivative of production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Constant returns to scale 	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double </a:t>
            </a:r>
            <a:r>
              <a:rPr lang="en-US" sz="2000" b="1" dirty="0" smtClean="0"/>
              <a:t>**both**</a:t>
            </a:r>
            <a:r>
              <a:rPr lang="en-US" sz="2000" dirty="0" smtClean="0"/>
              <a:t> inputs, we double output 		      (no inherent advantage or disadvantage to size)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55600" y="15748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6775450" y="2895600"/>
          <a:ext cx="1117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7" name="Equation" r:id="rId4" imgW="1117600" imgH="1270000" progId="">
                  <p:embed/>
                </p:oleObj>
              </mc:Choice>
              <mc:Fallback>
                <p:oleObj name="Equation" r:id="rId4" imgW="1117600" imgH="1270000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895600"/>
                        <a:ext cx="11176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does </a:t>
            </a:r>
            <a:r>
              <a:rPr lang="el-GR" dirty="0" smtClean="0"/>
              <a:t>α</a:t>
            </a:r>
            <a:r>
              <a:rPr lang="en-US" dirty="0" smtClean="0"/>
              <a:t> come from?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Capital’s share of value-added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If you know calculus, this is how we show it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Profit is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Profit  =  </a:t>
            </a:r>
            <a:r>
              <a:rPr lang="en-US" sz="2000" dirty="0" err="1" smtClean="0"/>
              <a:t>pY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 = 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Maximize profit by setting derivative </a:t>
            </a:r>
            <a:r>
              <a:rPr lang="en-US" sz="2000" dirty="0" err="1" smtClean="0"/>
              <a:t>wrt</a:t>
            </a:r>
            <a:r>
              <a:rPr lang="en-US" sz="2000" dirty="0" smtClean="0"/>
              <a:t> K equal to zero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err="1" smtClean="0"/>
              <a:t>dProfit</a:t>
            </a:r>
            <a:r>
              <a:rPr lang="en-US" sz="2000" dirty="0" smtClean="0"/>
              <a:t>/</a:t>
            </a:r>
            <a:r>
              <a:rPr lang="en-US" sz="2000" dirty="0" err="1" smtClean="0"/>
              <a:t>dK</a:t>
            </a:r>
            <a:r>
              <a:rPr lang="en-US" sz="2000" dirty="0" smtClean="0"/>
              <a:t>  =  </a:t>
            </a:r>
            <a:r>
              <a:rPr lang="el-GR" sz="2000" dirty="0" smtClean="0"/>
              <a:t>α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r  =  0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Multiply by K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l-GR" sz="2000" dirty="0" smtClean="0"/>
              <a:t>α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 =  </a:t>
            </a:r>
            <a:r>
              <a:rPr lang="en-US" sz="2000" dirty="0" err="1" smtClean="0"/>
              <a:t>rK</a:t>
            </a:r>
            <a:r>
              <a:rPr lang="en-US" sz="2000" dirty="0" smtClean="0"/>
              <a:t>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  </a:t>
            </a:r>
            <a:r>
              <a:rPr lang="el-GR" sz="2000" dirty="0" smtClean="0"/>
              <a:t>α </a:t>
            </a:r>
            <a:r>
              <a:rPr lang="en-US" sz="2000" dirty="0" smtClean="0"/>
              <a:t> =  </a:t>
            </a:r>
            <a:r>
              <a:rPr lang="en-US" sz="2000" dirty="0" err="1" smtClean="0"/>
              <a:t>rK</a:t>
            </a:r>
            <a:r>
              <a:rPr lang="en-US" sz="2000" dirty="0" smtClean="0"/>
              <a:t>  /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 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Evidence (last week):  about 1/3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(K)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we mean:  plant and equipment, physical capital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Depreciation/destruction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New investment (“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Mathematical version:    </a:t>
            </a:r>
            <a:endParaRPr lang="en-US" sz="2400" baseline="-25000" dirty="0" smtClean="0"/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 =  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err="1" smtClean="0"/>
              <a:t>t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          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Adjustments for quality?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Measuring capital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8698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Option #1:  direct surveys of plant and equipment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Option #2:  perpetual inventory method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an initial value K</a:t>
            </a:r>
            <a:r>
              <a:rPr lang="en-US" sz="2000" baseline="-25000" dirty="0" smtClean="0"/>
              <a:t>0 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 depreciation rate (or measure depreciation directly)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Measure K like this: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 practice, #2 is the norm: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Get I from “NIPA” [“real” investment]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Set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2000" dirty="0" smtClean="0"/>
              <a:t> = 0.06 [ballpark number] 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Example:  K</a:t>
            </a:r>
            <a:r>
              <a:rPr lang="en-US" sz="2000" baseline="-25000" dirty="0" smtClean="0"/>
              <a:t>2010</a:t>
            </a:r>
            <a:r>
              <a:rPr lang="en-US" sz="2000" dirty="0" smtClean="0"/>
              <a:t> = 100,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1800" dirty="0" smtClean="0">
                <a:cs typeface="Times New Roman" pitchFamily="18" charset="0"/>
              </a:rPr>
              <a:t> = 0.06, I = 13  →  K</a:t>
            </a:r>
            <a:r>
              <a:rPr lang="en-US" sz="1800" baseline="-25000" dirty="0" smtClean="0">
                <a:cs typeface="Times New Roman" pitchFamily="18" charset="0"/>
              </a:rPr>
              <a:t>2011</a:t>
            </a:r>
            <a:r>
              <a:rPr lang="en-US" sz="1800" dirty="0" smtClean="0">
                <a:cs typeface="Times New Roman" pitchFamily="18" charset="0"/>
              </a:rPr>
              <a:t> = ??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Labor (L)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we mean:  units of work effort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Population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Fraction of population employed </a:t>
            </a:r>
            <a:br>
              <a:rPr lang="en-US" sz="2000" dirty="0" smtClean="0"/>
            </a:br>
            <a:r>
              <a:rPr lang="en-US" sz="2000" dirty="0" smtClean="0"/>
              <a:t>(extensive margin)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Hours worked per worker </a:t>
            </a:r>
            <a:br>
              <a:rPr lang="en-US" sz="2000" dirty="0" smtClean="0"/>
            </a:br>
            <a:r>
              <a:rPr lang="en-US" sz="2000" dirty="0" smtClean="0"/>
              <a:t>(intensive margin)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point:  number of people working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L = number of people working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hours worked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</a:t>
            </a:r>
            <a:r>
              <a:rPr lang="en-US" sz="2000" dirty="0" err="1" smtClean="0"/>
              <a:t>hL</a:t>
            </a:r>
            <a:r>
              <a:rPr lang="en-US" sz="2000" dirty="0" smtClean="0"/>
              <a:t> (h = hours per worker)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skill, education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HL (H = “human capital”)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 commonly connected to years of school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Measuring labor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1510" y="1232300"/>
            <a:ext cx="6629401" cy="492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46121"/>
            <a:ext cx="6629400" cy="492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Natural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What we know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Countries with lots </a:t>
            </a:r>
            <a:r>
              <a:rPr lang="en-US" sz="2000" smtClean="0"/>
              <a:t>of resources </a:t>
            </a:r>
            <a:r>
              <a:rPr lang="en-US" sz="2000" dirty="0" smtClean="0"/>
              <a:t>do </a:t>
            </a:r>
            <a:r>
              <a:rPr lang="en-US" sz="2000" smtClean="0"/>
              <a:t>worse – on average </a:t>
            </a:r>
            <a:endParaRPr lang="en-US" sz="2000" dirty="0" smtClean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“resource curse,” “Dutch disease” </a:t>
            </a: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Suggestions why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Primary:  corruption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Secondary:  exchange rate, government programs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1885"/>
            <a:ext cx="667172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Business Week, Nov 2012: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Last year, for the first time, sales of adult diapers </a:t>
            </a:r>
            <a:r>
              <a:rPr lang="en-US" sz="2000" dirty="0" smtClean="0"/>
              <a:t>in Japan exceeded</a:t>
            </a:r>
            <a:r>
              <a:rPr lang="en-US" sz="2000" dirty="0"/>
              <a:t> those for babies. 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Target markets in Japan?  US?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66562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1885"/>
            <a:ext cx="6655784" cy="494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0231"/>
            <a:ext cx="6629400" cy="4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66244"/>
            <a:ext cx="6100761" cy="500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367" y="1219200"/>
            <a:ext cx="662717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 (A)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Standard number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Average product of labor:  Y/L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Measure output and input, take the ratio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Our number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Total Factor Productivity (TFP):  A = Y/F(K,L)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Same idea, but “input” combines capital and labor (“total”)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Solve the production function for A </a:t>
            </a: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baseline="30000" dirty="0" smtClean="0">
              <a:cs typeface="Times New Roman" pitchFamily="18" charset="0"/>
            </a:endParaRP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Y/[K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>
                <a:cs typeface="Times New Roman" pitchFamily="18" charset="0"/>
              </a:rPr>
              <a:t>]  =  (Y/L)/(K/L)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Example:  Y/L = 33, K/L = 65,      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33/65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  </a:t>
            </a:r>
            <a:r>
              <a:rPr lang="en-US" sz="2400" dirty="0" smtClean="0">
                <a:cs typeface="Times New Roman" pitchFamily="18" charset="0"/>
              </a:rPr>
              <a:t>=  8.21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Note:  units meaningless, but the same across time or countries 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Production function review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Remember:   Y = A F(K,L)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changes </a:t>
            </a:r>
            <a:r>
              <a:rPr lang="en-US" sz="2400" b="1" dirty="0" smtClean="0"/>
              <a:t>in this equation</a:t>
            </a:r>
            <a:r>
              <a:rPr lang="en-US" sz="2400" dirty="0" smtClean="0"/>
              <a:t> if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 firm builds a new factory?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Fewer people retire at 65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Spanish banks channel funds to unproductive firms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Workers shift from agriculture to industry in Viet Nam?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Competition drives inefficient firms out of business? </a:t>
            </a:r>
            <a:endParaRPr lang="en-US" sz="20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Venture capital fund identifies good unfunded projects?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Alaska builds a bridge to nowhere?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China invests in massive infrastructure projects?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Stress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Ignore what you think </a:t>
            </a:r>
            <a:r>
              <a:rPr lang="en-US" sz="2400" smtClean="0"/>
              <a:t>you know ****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The production function links output to inputs and productivity: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=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/>
              <a:t>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input (K)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Plant and equipment, a consequence of investment (I)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Labor input (L)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Population growth, age distribution, participation, hours (h), skill (H)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TFP (A) </a:t>
            </a:r>
            <a:r>
              <a:rPr lang="en-US" sz="2000" dirty="0" smtClean="0"/>
              <a:t>can be inferred from data on output and inputs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Solow’s Growth Model</a:t>
            </a:r>
          </a:p>
        </p:txBody>
      </p:sp>
      <p:pic>
        <p:nvPicPr>
          <p:cNvPr id="47107" name="Picture 6" descr="Logo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Answers will be posted after Saturday class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 3 makes two points that will come up later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GDP, C, and I move up and down together (correlations)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moves a lot more than the others (standard deviations) </a:t>
            </a:r>
          </a:p>
          <a:p>
            <a:pPr lvl="1" eaLnBrk="1" hangingPunct="1">
              <a:spcBef>
                <a:spcPct val="50000"/>
              </a:spcBef>
            </a:pPr>
            <a:endParaRPr lang="en-US" sz="2000" dirty="0"/>
          </a:p>
          <a:p>
            <a:pPr marL="57150" indent="0" algn="ctr" eaLnBrk="1" hangingPunct="1">
              <a:spcBef>
                <a:spcPct val="50000"/>
              </a:spcBef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4505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354" y="1349992"/>
            <a:ext cx="777875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305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Due at start of next class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in groups, learn from each other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Post questions on Discussion &amp; Announcements	      (or email me and I’ll do it)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Note data link for Question 3 (also embedded in </a:t>
            </a:r>
            <a:r>
              <a:rPr lang="en-US" sz="2400" dirty="0" err="1" smtClean="0"/>
              <a:t>pdf</a:t>
            </a:r>
            <a:r>
              <a:rPr lang="en-US" sz="2400" dirty="0" smtClean="0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/>
              <a:t>Anyone need group members?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“Warranting attention,” The Economist, via Kerri McCarthy: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WHY lie if telling the truth could save you billions of dollars? The question has baffled Argentine pundits since INDEC, the county's statistical </a:t>
            </a:r>
            <a:r>
              <a:rPr lang="en-US" sz="2000" dirty="0" smtClean="0"/>
              <a:t>office, </a:t>
            </a:r>
            <a:r>
              <a:rPr lang="en-US" sz="2000" dirty="0"/>
              <a:t>announced </a:t>
            </a:r>
            <a:r>
              <a:rPr lang="en-US" sz="2000" dirty="0" smtClean="0"/>
              <a:t>that </a:t>
            </a:r>
            <a:r>
              <a:rPr lang="en-US" sz="2000" dirty="0"/>
              <a:t>it expects output to rise by 5.1% in 2013, nearly double private-sector </a:t>
            </a:r>
            <a:r>
              <a:rPr lang="en-US" sz="2000" dirty="0" smtClean="0"/>
              <a:t>estimates. What </a:t>
            </a:r>
            <a:r>
              <a:rPr lang="en-US" sz="2000" dirty="0"/>
              <a:t>makes INDEC's wheeze truly bizarre is that it could trigger arcane financial instruments called GDP-indexed </a:t>
            </a:r>
            <a:r>
              <a:rPr lang="en-US" sz="2000" dirty="0" smtClean="0"/>
              <a:t>warrants [and cost the government $3.5b].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here?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800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The Economist on Brazil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8282" y="2590800"/>
            <a:ext cx="2350593" cy="277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86675" y="212202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2009</a:t>
            </a:r>
            <a:endParaRPr lang="en-US" sz="2400" dirty="0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5875" y="2613088"/>
            <a:ext cx="3886200" cy="27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64525" y="215192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91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“Has Brazil blown it?” The Economist, this week: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Brazil has done far too little to reform its government in the boom years. Companies face the world’s most burdensome tax code, payroll taxes add 58% to salaries and the government has got its spending priorities upside down. Pensions are absurdly generous. The average Brazilian can look forward to a pension of 70% of final pay at 54. By contrast, its stock of infrastructure is rotten.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Fortunately, Brazil also has great strengths. … 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here?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Problem Set #</a:t>
            </a:r>
            <a:r>
              <a:rPr lang="en-US" sz="2400" smtClean="0"/>
              <a:t>0  </a:t>
            </a:r>
            <a:r>
              <a:rPr lang="en-US" sz="240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What’s happening?  </a:t>
            </a:r>
            <a:r>
              <a:rPr lang="en-US" sz="2400" dirty="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growth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model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Does India need more saving?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less?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JFK in 1960, height of Cold War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USSR, also high saving and investment rates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US analysts in 1985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Asian “tigers,” lots of saving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in 2010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growth, saving close to 50% of GDP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Does India need to do the same?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Natural resources  </a:t>
            </a:r>
            <a:r>
              <a:rPr lang="en-US" sz="2400" dirty="0" smtClean="0">
                <a:sym typeface="Wingdings"/>
              </a:rPr>
              <a:t>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Reminders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Economic history of the world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Theory:  the production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Inputs:  capital and labor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Productivity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does saving generate growth?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Critical to long-run performance?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Solow’s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How it works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Saving finances capital accumulation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More capital leads to greater output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Impact eventually tails off:  diminishing marginal product of capital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equations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Production function: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Flow identity: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S  =  I</a:t>
            </a:r>
            <a:endParaRPr lang="en-US" sz="2400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Saving: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</a:t>
            </a:r>
            <a:r>
              <a:rPr lang="en-US" sz="2400" dirty="0" err="1" smtClean="0"/>
              <a:t>sY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stock: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K</a:t>
            </a:r>
            <a:r>
              <a:rPr lang="en-US" sz="2400" baseline="-25000" dirty="0" smtClean="0">
                <a:cs typeface="Times New Roman" pitchFamily="18" charset="0"/>
              </a:rPr>
              <a:t>t+1</a:t>
            </a:r>
            <a:r>
              <a:rPr lang="en-US" sz="2400" dirty="0" smtClean="0">
                <a:cs typeface="Times New Roman" pitchFamily="18" charset="0"/>
              </a:rPr>
              <a:t> – K</a:t>
            </a:r>
            <a:r>
              <a:rPr lang="en-US" sz="2400" baseline="-25000" dirty="0" smtClean="0">
                <a:cs typeface="Times New Roman" pitchFamily="18" charset="0"/>
              </a:rPr>
              <a:t>t</a:t>
            </a:r>
            <a:r>
              <a:rPr lang="en-US" sz="2400" dirty="0" smtClean="0">
                <a:cs typeface="Times New Roman" pitchFamily="18" charset="0"/>
              </a:rPr>
              <a:t>  = 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 =  I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analysis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“Analysis” here means we substitute like crazy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			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=  </a:t>
            </a:r>
            <a:r>
              <a:rPr lang="en-US" sz="2400" dirty="0" err="1" smtClean="0"/>
              <a:t>sY</a:t>
            </a:r>
            <a:r>
              <a:rPr lang="en-US" sz="2400" dirty="0" smtClean="0"/>
              <a:t>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 smtClean="0"/>
              <a:t>				       =  </a:t>
            </a:r>
            <a:r>
              <a:rPr lang="en-US" sz="2400" dirty="0" err="1" smtClean="0"/>
              <a:t>sAK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/>
              <a:t>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For the time being, A, L don’t change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Two competing forces on K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Depreciation drives K down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Saving drives K up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Which is stronger?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Where does diminishing returns show up?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dynamics	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457200" y="1600200"/>
          <a:ext cx="8205788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8" name="Chart" r:id="rId3" imgW="8220042" imgH="4533967" progId="MSGraph.Chart.8">
                  <p:embed followColorScheme="full"/>
                </p:oleObj>
              </mc:Choice>
              <mc:Fallback>
                <p:oleObj name="Chart" r:id="rId3" imgW="8220042" imgH="4533967" progId="MSGraph.Chart.8">
                  <p:embed followColorScheme="full"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205788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33600" y="2667000"/>
            <a:ext cx="11430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output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90800" y="39624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saving</a:t>
            </a:r>
            <a:endParaRPr lang="en-US" sz="16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05400" y="44958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depreciation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convergence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Eventually the two forces balance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Capital stock eventually stops changing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Output does, too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answer to JFK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USSR won’t catch up through saving alone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Eventually the effects of higher saving/investment peter out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investment rates well below China’s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important is this to India’s future?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Reminders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Experiments with Solow model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Benchmark:  start model in 2010 and see what happens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Introduce productivity growth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has the biggest impact?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Solow model inputs (estimates for 2010)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Output Y=GDP:  4.08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Capital K:  8.23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Labor L:  0.452 billion people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Source:  Penn World Table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Productivity A:  how do we compute this?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Saving/investment rate s:  0.25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 rate </a:t>
            </a:r>
            <a:r>
              <a:rPr lang="en-US" sz="2000" dirty="0" smtClean="0">
                <a:latin typeface="Palatino Linotype"/>
              </a:rPr>
              <a:t>δ</a:t>
            </a:r>
            <a:r>
              <a:rPr lang="en-US" sz="2000" dirty="0" smtClean="0"/>
              <a:t>:  0.06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Experiments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Add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 model experiments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labor force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productivity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Increase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15.49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25.94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453" y="1219200"/>
            <a:ext cx="665559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intensity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435" y="1175067"/>
            <a:ext cx="6824215" cy="499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China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Quantity of capital not unusual</a:t>
            </a:r>
            <a:endParaRPr lang="en-US" sz="2000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K/Y not much different from US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How can that be?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When you growth this fast, you need a lot of investment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“Quality” of capital raises some questions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Has public infrastructure been overdone?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Are productive firms starved for resources?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Is the financial system a hindrance to future growth?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Reminder/clarification:  imports/exports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issue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is what we make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Final sales is what we buy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How do we reconcile them?  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Solution:  add exports, subtract imports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Exports are things we make but don’t buy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Imports are things we buy but don’t make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Almost done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Solow model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Saving and capital accumulation generate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But diminishing returns kills this off quickly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Conclusion:  saving and capital formation can’t be the keys to prosperity (in the US, in China, in India, etc)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Solow model still a useful forecasting tool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If not capital, what?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TFP growth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 the ride home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From the WSJ, last week: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In </a:t>
            </a:r>
            <a:r>
              <a:rPr lang="en-US" sz="2000" dirty="0"/>
              <a:t>the derivatives market, the cost to insure </a:t>
            </a:r>
            <a:r>
              <a:rPr lang="en-US" sz="2000" dirty="0" smtClean="0"/>
              <a:t>against a default </a:t>
            </a:r>
            <a:r>
              <a:rPr lang="en-US" sz="2000" dirty="0"/>
              <a:t>by the </a:t>
            </a:r>
            <a:r>
              <a:rPr lang="en-US" sz="2000" dirty="0" smtClean="0"/>
              <a:t>US </a:t>
            </a:r>
            <a:r>
              <a:rPr lang="en-US" sz="2000" dirty="0"/>
              <a:t>government has risen </a:t>
            </a:r>
            <a:r>
              <a:rPr lang="en-US" sz="2000" dirty="0" err="1"/>
              <a:t>sixfold</a:t>
            </a:r>
            <a:r>
              <a:rPr lang="en-US" sz="2000" dirty="0"/>
              <a:t> in the past </a:t>
            </a:r>
            <a:r>
              <a:rPr lang="en-US" sz="2000" dirty="0" smtClean="0"/>
              <a:t>week.… If </a:t>
            </a:r>
            <a:r>
              <a:rPr lang="en-US" sz="2000" dirty="0"/>
              <a:t>history is </a:t>
            </a:r>
            <a:r>
              <a:rPr lang="en-US" sz="2000" dirty="0" smtClean="0"/>
              <a:t>any guide</a:t>
            </a:r>
            <a:r>
              <a:rPr lang="en-US" sz="2000" dirty="0"/>
              <a:t>, markets may become more tumultuous as the debt-ceiling </a:t>
            </a:r>
            <a:r>
              <a:rPr lang="en-US" sz="2000" dirty="0" smtClean="0"/>
              <a:t>deadline nears.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Could the debt ceiling standoff damage the US economy? Why or why not?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E</a:t>
            </a:r>
            <a:r>
              <a:rPr lang="en-US" dirty="0" smtClean="0"/>
              <a:t>xample 2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 </a:t>
            </a:r>
            <a:r>
              <a:rPr lang="en-US" sz="2400" b="1" dirty="0" smtClean="0"/>
              <a:t>in Canada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Farmer’s profit 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  <a:r>
              <a:rPr lang="en-US" sz="2400" b="1" dirty="0" smtClean="0"/>
              <a:t>in the US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Slid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geSlides">
    <a:majorFont>
      <a:latin typeface="Palatino Linotype"/>
      <a:ea typeface="Arial"/>
      <a:cs typeface="Arial"/>
    </a:majorFont>
    <a:minorFont>
      <a:latin typeface="Palatino Linotype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5348</TotalTime>
  <Words>2669</Words>
  <Application>Microsoft Office PowerPoint</Application>
  <PresentationFormat>On-screen Show (4:3)</PresentationFormat>
  <Paragraphs>621</Paragraphs>
  <Slides>82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Arial Narrow</vt:lpstr>
      <vt:lpstr>Palatino Linotype</vt:lpstr>
      <vt:lpstr>Times New Roman</vt:lpstr>
      <vt:lpstr>Wingdings</vt:lpstr>
      <vt:lpstr>geSlides</vt:lpstr>
      <vt:lpstr>Equation</vt:lpstr>
      <vt:lpstr>Chart</vt:lpstr>
      <vt:lpstr>The Global Economy The Production Function</vt:lpstr>
      <vt:lpstr>Natural resources</vt:lpstr>
      <vt:lpstr>Natural resources</vt:lpstr>
      <vt:lpstr>Natural resources</vt:lpstr>
      <vt:lpstr>Stress</vt:lpstr>
      <vt:lpstr>Roadmap</vt:lpstr>
      <vt:lpstr>Reminders</vt:lpstr>
      <vt:lpstr>Reminder/clarification:  imports/exports </vt:lpstr>
      <vt:lpstr>Example 2 revisited</vt:lpstr>
      <vt:lpstr>Example 2 revisited</vt:lpstr>
      <vt:lpstr>Example 5</vt:lpstr>
      <vt:lpstr>Reminder:  real and nominal GDP</vt:lpstr>
      <vt:lpstr>Reminder:  GDP per capita (USD, PPP adj)</vt:lpstr>
      <vt:lpstr>Reminder:  where are we headed?</vt:lpstr>
      <vt:lpstr>Reminder:  where are we headed?</vt:lpstr>
      <vt:lpstr>Economic history of the world</vt:lpstr>
      <vt:lpstr>Economic history of the world</vt:lpstr>
      <vt:lpstr>Economic history of the world</vt:lpstr>
      <vt:lpstr>GDP per capita (1990 international USD)</vt:lpstr>
      <vt:lpstr>Economic history of the world</vt:lpstr>
      <vt:lpstr>Some examples</vt:lpstr>
      <vt:lpstr>Growth </vt:lpstr>
      <vt:lpstr>Summary </vt:lpstr>
      <vt:lpstr>Open questions </vt:lpstr>
      <vt:lpstr>A controlled experiment </vt:lpstr>
      <vt:lpstr>Theory:  The Production Function</vt:lpstr>
      <vt:lpstr>Why theory?  </vt:lpstr>
      <vt:lpstr>What theory?  </vt:lpstr>
      <vt:lpstr>Theory:  the picture</vt:lpstr>
      <vt:lpstr>Theory:  the math</vt:lpstr>
      <vt:lpstr>Production function properties</vt:lpstr>
      <vt:lpstr>Production function properties</vt:lpstr>
      <vt:lpstr>Where does α come from?</vt:lpstr>
      <vt:lpstr>Capital (K) </vt:lpstr>
      <vt:lpstr>Measuring capital</vt:lpstr>
      <vt:lpstr>Labor (L)</vt:lpstr>
      <vt:lpstr>Measuring labor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Productivity (A) </vt:lpstr>
      <vt:lpstr>Productivity</vt:lpstr>
      <vt:lpstr>Production function review</vt:lpstr>
      <vt:lpstr>What have we learned?</vt:lpstr>
      <vt:lpstr>The Global Economy Solow’s Growth Model</vt:lpstr>
      <vt:lpstr>Problem Set #0</vt:lpstr>
      <vt:lpstr>Problem Set #0</vt:lpstr>
      <vt:lpstr>Problem Set #1</vt:lpstr>
      <vt:lpstr>What’s happening?</vt:lpstr>
      <vt:lpstr>What’s happening?</vt:lpstr>
      <vt:lpstr>What’s happening?</vt:lpstr>
      <vt:lpstr>Roadmap </vt:lpstr>
      <vt:lpstr>Saving and growth </vt:lpstr>
      <vt:lpstr>Saving and growth </vt:lpstr>
      <vt:lpstr>Saving and growth</vt:lpstr>
      <vt:lpstr>Solow’s Model</vt:lpstr>
      <vt:lpstr>Solow model  </vt:lpstr>
      <vt:lpstr>Solow model:  equations    </vt:lpstr>
      <vt:lpstr>Solow model:  analysis   </vt:lpstr>
      <vt:lpstr>Solow model:  dynamics   </vt:lpstr>
      <vt:lpstr>Solow model:  convergence    </vt:lpstr>
      <vt:lpstr>India</vt:lpstr>
      <vt:lpstr>India</vt:lpstr>
      <vt:lpstr>Investment rates </vt:lpstr>
      <vt:lpstr>India</vt:lpstr>
      <vt:lpstr>India</vt:lpstr>
      <vt:lpstr>India</vt:lpstr>
      <vt:lpstr>India</vt:lpstr>
      <vt:lpstr>India</vt:lpstr>
      <vt:lpstr>China</vt:lpstr>
      <vt:lpstr>Investment rates </vt:lpstr>
      <vt:lpstr>Capital intensity</vt:lpstr>
      <vt:lpstr>China summary</vt:lpstr>
      <vt:lpstr>Almost done</vt:lpstr>
      <vt:lpstr>What have we learned?</vt:lpstr>
      <vt:lpstr>For the ride home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 </dc:creator>
  <cp:lastModifiedBy>dbackus</cp:lastModifiedBy>
  <cp:revision>877</cp:revision>
  <dcterms:created xsi:type="dcterms:W3CDTF">2010-10-02T01:27:15Z</dcterms:created>
  <dcterms:modified xsi:type="dcterms:W3CDTF">2014-07-28T19:33:39Z</dcterms:modified>
</cp:coreProperties>
</file>