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76"/>
  </p:notesMasterIdLst>
  <p:handoutMasterIdLst>
    <p:handoutMasterId r:id="rId77"/>
  </p:handoutMasterIdLst>
  <p:sldIdLst>
    <p:sldId id="256" r:id="rId2"/>
    <p:sldId id="329" r:id="rId3"/>
    <p:sldId id="389" r:id="rId4"/>
    <p:sldId id="331" r:id="rId5"/>
    <p:sldId id="330" r:id="rId6"/>
    <p:sldId id="333" r:id="rId7"/>
    <p:sldId id="391" r:id="rId8"/>
    <p:sldId id="332" r:id="rId9"/>
    <p:sldId id="338" r:id="rId10"/>
    <p:sldId id="392" r:id="rId11"/>
    <p:sldId id="266" r:id="rId12"/>
    <p:sldId id="261" r:id="rId13"/>
    <p:sldId id="262" r:id="rId14"/>
    <p:sldId id="263" r:id="rId15"/>
    <p:sldId id="271" r:id="rId16"/>
    <p:sldId id="343" r:id="rId17"/>
    <p:sldId id="339" r:id="rId18"/>
    <p:sldId id="340" r:id="rId19"/>
    <p:sldId id="341" r:id="rId20"/>
    <p:sldId id="334" r:id="rId21"/>
    <p:sldId id="342" r:id="rId22"/>
    <p:sldId id="268" r:id="rId23"/>
    <p:sldId id="276" r:id="rId24"/>
    <p:sldId id="269" r:id="rId25"/>
    <p:sldId id="272" r:id="rId26"/>
    <p:sldId id="344" r:id="rId27"/>
    <p:sldId id="275" r:id="rId28"/>
    <p:sldId id="270" r:id="rId29"/>
    <p:sldId id="278" r:id="rId30"/>
    <p:sldId id="279" r:id="rId31"/>
    <p:sldId id="280" r:id="rId32"/>
    <p:sldId id="282" r:id="rId33"/>
    <p:sldId id="353" r:id="rId34"/>
    <p:sldId id="346" r:id="rId35"/>
    <p:sldId id="345" r:id="rId36"/>
    <p:sldId id="352" r:id="rId37"/>
    <p:sldId id="351" r:id="rId38"/>
    <p:sldId id="355" r:id="rId39"/>
    <p:sldId id="350" r:id="rId40"/>
    <p:sldId id="354" r:id="rId41"/>
    <p:sldId id="313" r:id="rId42"/>
    <p:sldId id="314" r:id="rId43"/>
    <p:sldId id="356" r:id="rId44"/>
    <p:sldId id="284" r:id="rId45"/>
    <p:sldId id="357" r:id="rId46"/>
    <p:sldId id="289" r:id="rId47"/>
    <p:sldId id="291" r:id="rId48"/>
    <p:sldId id="358" r:id="rId49"/>
    <p:sldId id="387" r:id="rId50"/>
    <p:sldId id="388" r:id="rId51"/>
    <p:sldId id="359" r:id="rId52"/>
    <p:sldId id="360" r:id="rId53"/>
    <p:sldId id="361" r:id="rId54"/>
    <p:sldId id="362" r:id="rId55"/>
    <p:sldId id="369" r:id="rId56"/>
    <p:sldId id="372" r:id="rId57"/>
    <p:sldId id="371" r:id="rId58"/>
    <p:sldId id="370" r:id="rId59"/>
    <p:sldId id="304" r:id="rId60"/>
    <p:sldId id="373" r:id="rId61"/>
    <p:sldId id="367" r:id="rId62"/>
    <p:sldId id="381" r:id="rId63"/>
    <p:sldId id="383" r:id="rId64"/>
    <p:sldId id="384" r:id="rId65"/>
    <p:sldId id="375" r:id="rId66"/>
    <p:sldId id="374" r:id="rId67"/>
    <p:sldId id="376" r:id="rId68"/>
    <p:sldId id="379" r:id="rId69"/>
    <p:sldId id="368" r:id="rId70"/>
    <p:sldId id="385" r:id="rId71"/>
    <p:sldId id="386" r:id="rId72"/>
    <p:sldId id="390" r:id="rId73"/>
    <p:sldId id="300" r:id="rId74"/>
    <p:sldId id="380" r:id="rId7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Palatino Linotype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8" autoAdjust="0"/>
  </p:normalViewPr>
  <p:slideViewPr>
    <p:cSldViewPr>
      <p:cViewPr varScale="1">
        <p:scale>
          <a:sx n="52" d="100"/>
          <a:sy n="52" d="100"/>
        </p:scale>
        <p:origin x="-955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56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Macintosh%20HD:Users:kermitschoenholtz:Documents:B30.2190%20Class%20Materials%20Spring%202010:Bubble%20Graph%20Format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ocuments\B01.2303.000.FA11%20Course%20Materials\Powerpoints%20FA11\Convergence%20Data.xls" TargetMode="External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Administrator\Documents\B01.2303.000.FA11%20Course%20Materials\Powerpoints%20FA11\Convergence%20Data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5984990619145"/>
          <c:y val="6.5404475043029334E-2"/>
          <c:w val="0.80112570356472956"/>
          <c:h val="0.79345955249569855"/>
        </c:manualLayout>
      </c:layout>
      <c:scatterChart>
        <c:scatterStyle val="lineMarker"/>
        <c:ser>
          <c:idx val="0"/>
          <c:order val="0"/>
          <c:tx>
            <c:strRef>
              <c:f>Sheet1!$A$2</c:f>
              <c:strCache>
                <c:ptCount val="1"/>
                <c:pt idx="0">
                  <c:v>US GDP/CAP</c:v>
                </c:pt>
              </c:strCache>
            </c:strRef>
          </c:tx>
          <c:spPr>
            <a:ln w="37990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Sheet1!$B$1:$EO$1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Sheet1!$B$2:$EO$2</c:f>
              <c:numCache>
                <c:formatCode>General</c:formatCode>
                <c:ptCount val="14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  <c:pt idx="4">
                  <c:v>527</c:v>
                </c:pt>
                <c:pt idx="5" formatCode="#,##0">
                  <c:v>1257</c:v>
                </c:pt>
                <c:pt idx="6" formatCode="#,##0">
                  <c:v>1376</c:v>
                </c:pt>
                <c:pt idx="7" formatCode="#,##0">
                  <c:v>1588</c:v>
                </c:pt>
                <c:pt idx="8" formatCode="#,##0">
                  <c:v>1806</c:v>
                </c:pt>
                <c:pt idx="9" formatCode="#,##0">
                  <c:v>2178</c:v>
                </c:pt>
                <c:pt idx="10" formatCode="#,##0">
                  <c:v>2445</c:v>
                </c:pt>
                <c:pt idx="11" formatCode="#,##0">
                  <c:v>2503</c:v>
                </c:pt>
                <c:pt idx="12" formatCode="#,##0">
                  <c:v>2541</c:v>
                </c:pt>
                <c:pt idx="13" formatCode="#,##0">
                  <c:v>2604</c:v>
                </c:pt>
                <c:pt idx="14" formatCode="#,##0">
                  <c:v>2527</c:v>
                </c:pt>
                <c:pt idx="15" formatCode="#,##0">
                  <c:v>2599</c:v>
                </c:pt>
                <c:pt idx="16" formatCode="#,##0">
                  <c:v>2570</c:v>
                </c:pt>
                <c:pt idx="17" formatCode="#,##0">
                  <c:v>2595</c:v>
                </c:pt>
                <c:pt idx="18" formatCode="#,##0">
                  <c:v>2646</c:v>
                </c:pt>
                <c:pt idx="19" formatCode="#,##0">
                  <c:v>2909</c:v>
                </c:pt>
                <c:pt idx="20" formatCode="#,##0">
                  <c:v>3184</c:v>
                </c:pt>
                <c:pt idx="21" formatCode="#,##0">
                  <c:v>3215</c:v>
                </c:pt>
                <c:pt idx="22" formatCode="#,##0">
                  <c:v>3338</c:v>
                </c:pt>
                <c:pt idx="23" formatCode="#,##0">
                  <c:v>3339</c:v>
                </c:pt>
                <c:pt idx="24" formatCode="#,##0">
                  <c:v>3320</c:v>
                </c:pt>
                <c:pt idx="25" formatCode="#,##0">
                  <c:v>3270</c:v>
                </c:pt>
                <c:pt idx="26" formatCode="#,##0">
                  <c:v>3294</c:v>
                </c:pt>
                <c:pt idx="27" formatCode="#,##0">
                  <c:v>3368</c:v>
                </c:pt>
                <c:pt idx="28" formatCode="#,##0">
                  <c:v>3282</c:v>
                </c:pt>
                <c:pt idx="29" formatCode="#,##0">
                  <c:v>3413</c:v>
                </c:pt>
                <c:pt idx="30" formatCode="#,##0">
                  <c:v>3392</c:v>
                </c:pt>
                <c:pt idx="31" formatCode="#,##0">
                  <c:v>3467</c:v>
                </c:pt>
                <c:pt idx="32" formatCode="#,##0">
                  <c:v>3728</c:v>
                </c:pt>
                <c:pt idx="33" formatCode="#,##0">
                  <c:v>3478</c:v>
                </c:pt>
                <c:pt idx="34" formatCode="#,##0">
                  <c:v>3314</c:v>
                </c:pt>
                <c:pt idx="35" formatCode="#,##0">
                  <c:v>3644</c:v>
                </c:pt>
                <c:pt idx="36" formatCode="#,##0">
                  <c:v>3504</c:v>
                </c:pt>
                <c:pt idx="37" formatCode="#,##0">
                  <c:v>3769</c:v>
                </c:pt>
                <c:pt idx="38" formatCode="#,##0">
                  <c:v>3780</c:v>
                </c:pt>
                <c:pt idx="39" formatCode="#,##0">
                  <c:v>4051</c:v>
                </c:pt>
                <c:pt idx="40" formatCode="#,##0">
                  <c:v>4091</c:v>
                </c:pt>
                <c:pt idx="41" formatCode="#,##0">
                  <c:v>4464</c:v>
                </c:pt>
                <c:pt idx="42" formatCode="#,##0">
                  <c:v>4421</c:v>
                </c:pt>
                <c:pt idx="43" formatCode="#,##0">
                  <c:v>4551</c:v>
                </c:pt>
                <c:pt idx="44" formatCode="#,##0">
                  <c:v>4410</c:v>
                </c:pt>
                <c:pt idx="45" formatCode="#,##0">
                  <c:v>4642</c:v>
                </c:pt>
                <c:pt idx="46" formatCode="#,##0">
                  <c:v>5079</c:v>
                </c:pt>
                <c:pt idx="47" formatCode="#,##0">
                  <c:v>5065</c:v>
                </c:pt>
                <c:pt idx="48" formatCode="#,##0">
                  <c:v>4561</c:v>
                </c:pt>
                <c:pt idx="49" formatCode="#,##0">
                  <c:v>5017</c:v>
                </c:pt>
                <c:pt idx="50" formatCode="#,##0">
                  <c:v>4964</c:v>
                </c:pt>
                <c:pt idx="51" formatCode="#,##0">
                  <c:v>5046</c:v>
                </c:pt>
                <c:pt idx="52" formatCode="#,##0">
                  <c:v>5201</c:v>
                </c:pt>
                <c:pt idx="53" formatCode="#,##0">
                  <c:v>5301</c:v>
                </c:pt>
                <c:pt idx="54" formatCode="#,##0">
                  <c:v>4799</c:v>
                </c:pt>
                <c:pt idx="55" formatCode="#,##0">
                  <c:v>4864</c:v>
                </c:pt>
                <c:pt idx="56" formatCode="#,##0">
                  <c:v>5459</c:v>
                </c:pt>
                <c:pt idx="57" formatCode="#,##0">
                  <c:v>5248</c:v>
                </c:pt>
                <c:pt idx="58" formatCode="#,##0">
                  <c:v>5659</c:v>
                </c:pt>
                <c:pt idx="59" formatCode="#,##0">
                  <c:v>5680</c:v>
                </c:pt>
                <c:pt idx="60" formatCode="#,##0">
                  <c:v>5552</c:v>
                </c:pt>
                <c:pt idx="61" formatCode="#,##0">
                  <c:v>5323</c:v>
                </c:pt>
                <c:pt idx="62" formatCode="#,##0">
                  <c:v>5540</c:v>
                </c:pt>
                <c:pt idx="63" formatCode="#,##0">
                  <c:v>6164</c:v>
                </c:pt>
                <c:pt idx="64" formatCode="#,##0">
                  <c:v>6233</c:v>
                </c:pt>
                <c:pt idx="65" formatCode="#,##0">
                  <c:v>6282</c:v>
                </c:pt>
                <c:pt idx="66" formatCode="#,##0">
                  <c:v>6602</c:v>
                </c:pt>
                <c:pt idx="67" formatCode="#,##0">
                  <c:v>6576</c:v>
                </c:pt>
                <c:pt idx="68" formatCode="#,##0">
                  <c:v>6569</c:v>
                </c:pt>
                <c:pt idx="69" formatCode="#,##0">
                  <c:v>6899</c:v>
                </c:pt>
                <c:pt idx="70" formatCode="#,##0">
                  <c:v>6213</c:v>
                </c:pt>
                <c:pt idx="71" formatCode="#,##0">
                  <c:v>5691</c:v>
                </c:pt>
                <c:pt idx="72" formatCode="#,##0">
                  <c:v>4908</c:v>
                </c:pt>
                <c:pt idx="73" formatCode="#,##0">
                  <c:v>4777</c:v>
                </c:pt>
                <c:pt idx="74" formatCode="#,##0">
                  <c:v>5114</c:v>
                </c:pt>
                <c:pt idx="75" formatCode="#,##0">
                  <c:v>5467</c:v>
                </c:pt>
                <c:pt idx="76" formatCode="#,##0">
                  <c:v>6204</c:v>
                </c:pt>
                <c:pt idx="77" formatCode="#,##0">
                  <c:v>6430</c:v>
                </c:pt>
                <c:pt idx="78" formatCode="#,##0">
                  <c:v>6126</c:v>
                </c:pt>
                <c:pt idx="79" formatCode="#,##0">
                  <c:v>6561</c:v>
                </c:pt>
                <c:pt idx="80" formatCode="#,##0">
                  <c:v>7010</c:v>
                </c:pt>
                <c:pt idx="81" formatCode="#,##0">
                  <c:v>8206</c:v>
                </c:pt>
                <c:pt idx="82" formatCode="#,##0">
                  <c:v>9741</c:v>
                </c:pt>
                <c:pt idx="83" formatCode="#,##0">
                  <c:v>11518</c:v>
                </c:pt>
                <c:pt idx="84" formatCode="#,##0">
                  <c:v>12333</c:v>
                </c:pt>
                <c:pt idx="85" formatCode="#,##0">
                  <c:v>11709</c:v>
                </c:pt>
                <c:pt idx="86" formatCode="#,##0">
                  <c:v>9197</c:v>
                </c:pt>
                <c:pt idx="87" formatCode="#,##0">
                  <c:v>8886</c:v>
                </c:pt>
                <c:pt idx="88" formatCode="#,##0">
                  <c:v>9065</c:v>
                </c:pt>
                <c:pt idx="89" formatCode="#,##0">
                  <c:v>8944</c:v>
                </c:pt>
                <c:pt idx="90" formatCode="#,##0">
                  <c:v>9561</c:v>
                </c:pt>
                <c:pt idx="91" formatCode="#,##0">
                  <c:v>10116</c:v>
                </c:pt>
                <c:pt idx="92" formatCode="#,##0">
                  <c:v>10316</c:v>
                </c:pt>
                <c:pt idx="93" formatCode="#,##0">
                  <c:v>10613</c:v>
                </c:pt>
                <c:pt idx="94" formatCode="#,##0">
                  <c:v>10359</c:v>
                </c:pt>
                <c:pt idx="95" formatCode="#,##0">
                  <c:v>10897</c:v>
                </c:pt>
                <c:pt idx="96" formatCode="#,##0">
                  <c:v>10914</c:v>
                </c:pt>
                <c:pt idx="97" formatCode="#,##0">
                  <c:v>10920</c:v>
                </c:pt>
                <c:pt idx="98" formatCode="#,##0">
                  <c:v>10631</c:v>
                </c:pt>
                <c:pt idx="99" formatCode="#,##0">
                  <c:v>11230</c:v>
                </c:pt>
                <c:pt idx="100" formatCode="#,##0">
                  <c:v>11328</c:v>
                </c:pt>
                <c:pt idx="101" formatCode="#,##0">
                  <c:v>11402</c:v>
                </c:pt>
                <c:pt idx="102" formatCode="#,##0">
                  <c:v>11905</c:v>
                </c:pt>
                <c:pt idx="103" formatCode="#,##0">
                  <c:v>12242</c:v>
                </c:pt>
                <c:pt idx="104" formatCode="#,##0">
                  <c:v>12773</c:v>
                </c:pt>
                <c:pt idx="105" formatCode="#,##0">
                  <c:v>13419</c:v>
                </c:pt>
                <c:pt idx="106" formatCode="#,##0">
                  <c:v>14134</c:v>
                </c:pt>
                <c:pt idx="107" formatCode="#,##0">
                  <c:v>14330</c:v>
                </c:pt>
                <c:pt idx="108" formatCode="#,##0">
                  <c:v>14863</c:v>
                </c:pt>
                <c:pt idx="109" formatCode="#,##0">
                  <c:v>15179</c:v>
                </c:pt>
                <c:pt idx="110" formatCode="#,##0">
                  <c:v>15030</c:v>
                </c:pt>
                <c:pt idx="111" formatCode="#,##0">
                  <c:v>15304</c:v>
                </c:pt>
                <c:pt idx="112" formatCode="#,##0">
                  <c:v>15944</c:v>
                </c:pt>
                <c:pt idx="113" formatCode="#,##0">
                  <c:v>16689</c:v>
                </c:pt>
                <c:pt idx="114" formatCode="#,##0">
                  <c:v>16491</c:v>
                </c:pt>
                <c:pt idx="115" formatCode="#,##0">
                  <c:v>16284</c:v>
                </c:pt>
                <c:pt idx="116" formatCode="#,##0">
                  <c:v>16975</c:v>
                </c:pt>
                <c:pt idx="117" formatCode="#,##0">
                  <c:v>17567</c:v>
                </c:pt>
                <c:pt idx="118" formatCode="#,##0">
                  <c:v>18373</c:v>
                </c:pt>
                <c:pt idx="119" formatCode="#,##0">
                  <c:v>18789</c:v>
                </c:pt>
                <c:pt idx="120" formatCode="#,##0">
                  <c:v>18577</c:v>
                </c:pt>
                <c:pt idx="121" formatCode="#,##0">
                  <c:v>18856</c:v>
                </c:pt>
                <c:pt idx="122" formatCode="#,##0">
                  <c:v>18325</c:v>
                </c:pt>
                <c:pt idx="123" formatCode="#,##0">
                  <c:v>18920</c:v>
                </c:pt>
                <c:pt idx="124" formatCode="#,##0">
                  <c:v>20123</c:v>
                </c:pt>
                <c:pt idx="125" formatCode="#,##0">
                  <c:v>20717</c:v>
                </c:pt>
                <c:pt idx="126" formatCode="#,##0">
                  <c:v>21236</c:v>
                </c:pt>
                <c:pt idx="127" formatCode="#,##0">
                  <c:v>21788</c:v>
                </c:pt>
                <c:pt idx="128" formatCode="#,##0">
                  <c:v>22499</c:v>
                </c:pt>
                <c:pt idx="129" formatCode="#,##0">
                  <c:v>23059</c:v>
                </c:pt>
                <c:pt idx="130" formatCode="#,##0">
                  <c:v>23201</c:v>
                </c:pt>
                <c:pt idx="131" formatCode="#,##0">
                  <c:v>22849</c:v>
                </c:pt>
                <c:pt idx="132" formatCode="#,##0">
                  <c:v>23298</c:v>
                </c:pt>
                <c:pt idx="133" formatCode="#,##0">
                  <c:v>23616</c:v>
                </c:pt>
                <c:pt idx="134" formatCode="#,##0">
                  <c:v>24279</c:v>
                </c:pt>
                <c:pt idx="135" formatCode="#,##0">
                  <c:v>24603</c:v>
                </c:pt>
                <c:pt idx="136" formatCode="#,##0">
                  <c:v>25230</c:v>
                </c:pt>
                <c:pt idx="137" formatCode="#,##0">
                  <c:v>26052</c:v>
                </c:pt>
                <c:pt idx="138" formatCode="#,##0">
                  <c:v>26824</c:v>
                </c:pt>
                <c:pt idx="139" formatCode="#,##0">
                  <c:v>27699</c:v>
                </c:pt>
                <c:pt idx="140" formatCode="#,##0">
                  <c:v>28403</c:v>
                </c:pt>
                <c:pt idx="141" formatCode="#,##0">
                  <c:v>28347</c:v>
                </c:pt>
                <c:pt idx="142" formatCode="#,##0">
                  <c:v>28535</c:v>
                </c:pt>
                <c:pt idx="143" formatCode="#,##0">
                  <c:v>29037</c:v>
                </c:pt>
              </c:numCache>
            </c:numRef>
          </c:yVal>
        </c:ser>
        <c:axId val="99493376"/>
        <c:axId val="99494912"/>
      </c:scatterChart>
      <c:valAx>
        <c:axId val="99493376"/>
        <c:scaling>
          <c:orientation val="minMax"/>
          <c:max val="2003"/>
          <c:min val="0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9494912"/>
        <c:crosses val="autoZero"/>
        <c:crossBetween val="midCat"/>
      </c:valAx>
      <c:valAx>
        <c:axId val="9949491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GDP per capita</a:t>
                </a:r>
              </a:p>
            </c:rich>
          </c:tx>
          <c:layout>
            <c:manualLayout>
              <c:xMode val="edge"/>
              <c:yMode val="edge"/>
              <c:x val="1.1257035647279586E-2"/>
              <c:y val="0.28227194492254731"/>
            </c:manualLayout>
          </c:layout>
          <c:spPr>
            <a:noFill/>
            <a:ln w="25327">
              <a:noFill/>
            </a:ln>
          </c:spPr>
        </c:title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9493376"/>
        <c:crosses val="autoZero"/>
        <c:crossBetween val="midCat"/>
      </c:valAx>
      <c:spPr>
        <a:noFill/>
        <a:ln w="12663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7183958151700033E-2"/>
          <c:y val="4.7546012269938702E-2"/>
          <c:w val="0.87794245858762132"/>
          <c:h val="0.8558282208588982"/>
        </c:manualLayout>
      </c:layout>
      <c:scatterChart>
        <c:scatterStyle val="lineMarker"/>
        <c:ser>
          <c:idx val="0"/>
          <c:order val="0"/>
          <c:spPr>
            <a:ln w="33965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Sheet1!$B$2:$EO$2</c:f>
              <c:numCache>
                <c:formatCode>General</c:formatCode>
                <c:ptCount val="144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1840</c:v>
                </c:pt>
                <c:pt idx="8">
                  <c:v>1850</c:v>
                </c:pt>
                <c:pt idx="9">
                  <c:v>1860</c:v>
                </c:pt>
                <c:pt idx="10">
                  <c:v>1870</c:v>
                </c:pt>
                <c:pt idx="11">
                  <c:v>1871</c:v>
                </c:pt>
                <c:pt idx="12">
                  <c:v>1872</c:v>
                </c:pt>
                <c:pt idx="13">
                  <c:v>1873</c:v>
                </c:pt>
                <c:pt idx="14">
                  <c:v>1874</c:v>
                </c:pt>
                <c:pt idx="15">
                  <c:v>1875</c:v>
                </c:pt>
                <c:pt idx="16">
                  <c:v>1876</c:v>
                </c:pt>
                <c:pt idx="17">
                  <c:v>1877</c:v>
                </c:pt>
                <c:pt idx="18">
                  <c:v>1878</c:v>
                </c:pt>
                <c:pt idx="19">
                  <c:v>1879</c:v>
                </c:pt>
                <c:pt idx="20">
                  <c:v>1880</c:v>
                </c:pt>
                <c:pt idx="21">
                  <c:v>1881</c:v>
                </c:pt>
                <c:pt idx="22">
                  <c:v>1882</c:v>
                </c:pt>
                <c:pt idx="23">
                  <c:v>1883</c:v>
                </c:pt>
                <c:pt idx="24">
                  <c:v>1884</c:v>
                </c:pt>
                <c:pt idx="25">
                  <c:v>1885</c:v>
                </c:pt>
                <c:pt idx="26">
                  <c:v>1886</c:v>
                </c:pt>
                <c:pt idx="27">
                  <c:v>1887</c:v>
                </c:pt>
                <c:pt idx="28">
                  <c:v>1888</c:v>
                </c:pt>
                <c:pt idx="29">
                  <c:v>1889</c:v>
                </c:pt>
                <c:pt idx="30">
                  <c:v>1890</c:v>
                </c:pt>
                <c:pt idx="31">
                  <c:v>1891</c:v>
                </c:pt>
                <c:pt idx="32">
                  <c:v>1892</c:v>
                </c:pt>
                <c:pt idx="33">
                  <c:v>1893</c:v>
                </c:pt>
                <c:pt idx="34">
                  <c:v>1894</c:v>
                </c:pt>
                <c:pt idx="35">
                  <c:v>1895</c:v>
                </c:pt>
                <c:pt idx="36">
                  <c:v>1896</c:v>
                </c:pt>
                <c:pt idx="37">
                  <c:v>1897</c:v>
                </c:pt>
                <c:pt idx="38">
                  <c:v>1898</c:v>
                </c:pt>
                <c:pt idx="39">
                  <c:v>1899</c:v>
                </c:pt>
                <c:pt idx="40">
                  <c:v>1900</c:v>
                </c:pt>
                <c:pt idx="41">
                  <c:v>1901</c:v>
                </c:pt>
                <c:pt idx="42">
                  <c:v>1902</c:v>
                </c:pt>
                <c:pt idx="43">
                  <c:v>1903</c:v>
                </c:pt>
                <c:pt idx="44">
                  <c:v>1904</c:v>
                </c:pt>
                <c:pt idx="45">
                  <c:v>1905</c:v>
                </c:pt>
                <c:pt idx="46">
                  <c:v>1906</c:v>
                </c:pt>
                <c:pt idx="47">
                  <c:v>1907</c:v>
                </c:pt>
                <c:pt idx="48">
                  <c:v>1908</c:v>
                </c:pt>
                <c:pt idx="49">
                  <c:v>1909</c:v>
                </c:pt>
                <c:pt idx="50">
                  <c:v>1910</c:v>
                </c:pt>
                <c:pt idx="51">
                  <c:v>1911</c:v>
                </c:pt>
                <c:pt idx="52">
                  <c:v>1912</c:v>
                </c:pt>
                <c:pt idx="53">
                  <c:v>1913</c:v>
                </c:pt>
                <c:pt idx="54">
                  <c:v>1914</c:v>
                </c:pt>
                <c:pt idx="55">
                  <c:v>1915</c:v>
                </c:pt>
                <c:pt idx="56">
                  <c:v>1916</c:v>
                </c:pt>
                <c:pt idx="57">
                  <c:v>1917</c:v>
                </c:pt>
                <c:pt idx="58">
                  <c:v>1918</c:v>
                </c:pt>
                <c:pt idx="59">
                  <c:v>1919</c:v>
                </c:pt>
                <c:pt idx="60">
                  <c:v>1920</c:v>
                </c:pt>
                <c:pt idx="61">
                  <c:v>1921</c:v>
                </c:pt>
                <c:pt idx="62">
                  <c:v>1922</c:v>
                </c:pt>
                <c:pt idx="63">
                  <c:v>1923</c:v>
                </c:pt>
                <c:pt idx="64">
                  <c:v>1924</c:v>
                </c:pt>
                <c:pt idx="65">
                  <c:v>1925</c:v>
                </c:pt>
                <c:pt idx="66">
                  <c:v>1926</c:v>
                </c:pt>
                <c:pt idx="67">
                  <c:v>1927</c:v>
                </c:pt>
                <c:pt idx="68">
                  <c:v>1928</c:v>
                </c:pt>
                <c:pt idx="69">
                  <c:v>1929</c:v>
                </c:pt>
                <c:pt idx="70">
                  <c:v>1930</c:v>
                </c:pt>
                <c:pt idx="71">
                  <c:v>1931</c:v>
                </c:pt>
                <c:pt idx="72">
                  <c:v>1932</c:v>
                </c:pt>
                <c:pt idx="73">
                  <c:v>1933</c:v>
                </c:pt>
                <c:pt idx="74">
                  <c:v>1934</c:v>
                </c:pt>
                <c:pt idx="75">
                  <c:v>1935</c:v>
                </c:pt>
                <c:pt idx="76">
                  <c:v>1936</c:v>
                </c:pt>
                <c:pt idx="77">
                  <c:v>1937</c:v>
                </c:pt>
                <c:pt idx="78">
                  <c:v>1938</c:v>
                </c:pt>
                <c:pt idx="79">
                  <c:v>1939</c:v>
                </c:pt>
                <c:pt idx="80">
                  <c:v>1940</c:v>
                </c:pt>
                <c:pt idx="81">
                  <c:v>1941</c:v>
                </c:pt>
                <c:pt idx="82">
                  <c:v>1942</c:v>
                </c:pt>
                <c:pt idx="83">
                  <c:v>1943</c:v>
                </c:pt>
                <c:pt idx="84">
                  <c:v>1944</c:v>
                </c:pt>
                <c:pt idx="85">
                  <c:v>1945</c:v>
                </c:pt>
                <c:pt idx="86">
                  <c:v>1946</c:v>
                </c:pt>
                <c:pt idx="87">
                  <c:v>1947</c:v>
                </c:pt>
                <c:pt idx="88">
                  <c:v>1948</c:v>
                </c:pt>
                <c:pt idx="89">
                  <c:v>1949</c:v>
                </c:pt>
                <c:pt idx="90">
                  <c:v>1950</c:v>
                </c:pt>
                <c:pt idx="91">
                  <c:v>1951</c:v>
                </c:pt>
                <c:pt idx="92">
                  <c:v>1952</c:v>
                </c:pt>
                <c:pt idx="93">
                  <c:v>1953</c:v>
                </c:pt>
                <c:pt idx="94">
                  <c:v>1954</c:v>
                </c:pt>
                <c:pt idx="95">
                  <c:v>1955</c:v>
                </c:pt>
                <c:pt idx="96">
                  <c:v>1956</c:v>
                </c:pt>
                <c:pt idx="97">
                  <c:v>1957</c:v>
                </c:pt>
                <c:pt idx="98">
                  <c:v>1958</c:v>
                </c:pt>
                <c:pt idx="99">
                  <c:v>1959</c:v>
                </c:pt>
                <c:pt idx="100">
                  <c:v>1960</c:v>
                </c:pt>
                <c:pt idx="101">
                  <c:v>1961</c:v>
                </c:pt>
                <c:pt idx="102">
                  <c:v>1962</c:v>
                </c:pt>
                <c:pt idx="103">
                  <c:v>1963</c:v>
                </c:pt>
                <c:pt idx="104">
                  <c:v>1964</c:v>
                </c:pt>
                <c:pt idx="105">
                  <c:v>1965</c:v>
                </c:pt>
                <c:pt idx="106">
                  <c:v>1966</c:v>
                </c:pt>
                <c:pt idx="107">
                  <c:v>1967</c:v>
                </c:pt>
                <c:pt idx="108">
                  <c:v>1968</c:v>
                </c:pt>
                <c:pt idx="109">
                  <c:v>1969</c:v>
                </c:pt>
                <c:pt idx="110">
                  <c:v>1970</c:v>
                </c:pt>
                <c:pt idx="111">
                  <c:v>1971</c:v>
                </c:pt>
                <c:pt idx="112">
                  <c:v>1972</c:v>
                </c:pt>
                <c:pt idx="113">
                  <c:v>1973</c:v>
                </c:pt>
                <c:pt idx="114">
                  <c:v>1974</c:v>
                </c:pt>
                <c:pt idx="115">
                  <c:v>1975</c:v>
                </c:pt>
                <c:pt idx="116">
                  <c:v>1976</c:v>
                </c:pt>
                <c:pt idx="117">
                  <c:v>1977</c:v>
                </c:pt>
                <c:pt idx="118">
                  <c:v>1978</c:v>
                </c:pt>
                <c:pt idx="119">
                  <c:v>1979</c:v>
                </c:pt>
                <c:pt idx="120">
                  <c:v>1980</c:v>
                </c:pt>
                <c:pt idx="121">
                  <c:v>1981</c:v>
                </c:pt>
                <c:pt idx="122">
                  <c:v>1982</c:v>
                </c:pt>
                <c:pt idx="123">
                  <c:v>1983</c:v>
                </c:pt>
                <c:pt idx="124">
                  <c:v>1984</c:v>
                </c:pt>
                <c:pt idx="125">
                  <c:v>1985</c:v>
                </c:pt>
                <c:pt idx="126">
                  <c:v>1986</c:v>
                </c:pt>
                <c:pt idx="127">
                  <c:v>1987</c:v>
                </c:pt>
                <c:pt idx="128">
                  <c:v>1988</c:v>
                </c:pt>
                <c:pt idx="129">
                  <c:v>1989</c:v>
                </c:pt>
                <c:pt idx="130">
                  <c:v>1990</c:v>
                </c:pt>
                <c:pt idx="131">
                  <c:v>1991</c:v>
                </c:pt>
                <c:pt idx="132">
                  <c:v>1992</c:v>
                </c:pt>
                <c:pt idx="133">
                  <c:v>1993</c:v>
                </c:pt>
                <c:pt idx="134">
                  <c:v>1994</c:v>
                </c:pt>
                <c:pt idx="135">
                  <c:v>1995</c:v>
                </c:pt>
                <c:pt idx="136">
                  <c:v>1996</c:v>
                </c:pt>
                <c:pt idx="137">
                  <c:v>1997</c:v>
                </c:pt>
                <c:pt idx="138">
                  <c:v>1998</c:v>
                </c:pt>
                <c:pt idx="139">
                  <c:v>1999</c:v>
                </c:pt>
                <c:pt idx="140">
                  <c:v>2000</c:v>
                </c:pt>
                <c:pt idx="141">
                  <c:v>2001</c:v>
                </c:pt>
                <c:pt idx="142">
                  <c:v>2002</c:v>
                </c:pt>
                <c:pt idx="143">
                  <c:v>2003</c:v>
                </c:pt>
              </c:numCache>
            </c:numRef>
          </c:xVal>
          <c:yVal>
            <c:numRef>
              <c:f>Sheet1!$B$4:$EO$4</c:f>
              <c:numCache>
                <c:formatCode>General</c:formatCode>
                <c:ptCount val="144"/>
                <c:pt idx="0">
                  <c:v>8.6438561897747199</c:v>
                </c:pt>
                <c:pt idx="1">
                  <c:v>8.6438561897747199</c:v>
                </c:pt>
                <c:pt idx="2">
                  <c:v>8.6438561897747199</c:v>
                </c:pt>
                <c:pt idx="3">
                  <c:v>8.6438561897747199</c:v>
                </c:pt>
                <c:pt idx="4">
                  <c:v>9.0416591516372158</c:v>
                </c:pt>
                <c:pt idx="5">
                  <c:v>10.296056246357653</c:v>
                </c:pt>
                <c:pt idx="6">
                  <c:v>10.42629073386767</c:v>
                </c:pt>
                <c:pt idx="7">
                  <c:v>10.632646021975859</c:v>
                </c:pt>
                <c:pt idx="8">
                  <c:v>10.818515418343807</c:v>
                </c:pt>
                <c:pt idx="9">
                  <c:v>11.088806427519939</c:v>
                </c:pt>
                <c:pt idx="10">
                  <c:v>11.255408475980676</c:v>
                </c:pt>
                <c:pt idx="11">
                  <c:v>11.289354301643568</c:v>
                </c:pt>
                <c:pt idx="12">
                  <c:v>11.3111459490113</c:v>
                </c:pt>
                <c:pt idx="13">
                  <c:v>11.346653651960109</c:v>
                </c:pt>
                <c:pt idx="14">
                  <c:v>11.303355549250762</c:v>
                </c:pt>
                <c:pt idx="15">
                  <c:v>11.343510801118525</c:v>
                </c:pt>
                <c:pt idx="16">
                  <c:v>11.327751647716349</c:v>
                </c:pt>
                <c:pt idx="17">
                  <c:v>11.341737604397494</c:v>
                </c:pt>
                <c:pt idx="18">
                  <c:v>11.369576466563462</c:v>
                </c:pt>
                <c:pt idx="19">
                  <c:v>11.506522406341125</c:v>
                </c:pt>
                <c:pt idx="20">
                  <c:v>11.636604218069111</c:v>
                </c:pt>
                <c:pt idx="21">
                  <c:v>11.650804686015453</c:v>
                </c:pt>
                <c:pt idx="22">
                  <c:v>11.704750911020337</c:v>
                </c:pt>
                <c:pt idx="23">
                  <c:v>11.705021931951061</c:v>
                </c:pt>
                <c:pt idx="24">
                  <c:v>11.697089455221604</c:v>
                </c:pt>
                <c:pt idx="25">
                  <c:v>11.67505684725117</c:v>
                </c:pt>
                <c:pt idx="26">
                  <c:v>11.685653333076656</c:v>
                </c:pt>
                <c:pt idx="27">
                  <c:v>11.717785481664768</c:v>
                </c:pt>
                <c:pt idx="28">
                  <c:v>11.680211687095406</c:v>
                </c:pt>
                <c:pt idx="29">
                  <c:v>11.736943239443123</c:v>
                </c:pt>
                <c:pt idx="30">
                  <c:v>11.727877190609941</c:v>
                </c:pt>
                <c:pt idx="31">
                  <c:v>11.759581827899456</c:v>
                </c:pt>
                <c:pt idx="32">
                  <c:v>11.864184436364681</c:v>
                </c:pt>
                <c:pt idx="33">
                  <c:v>11.764213099999949</c:v>
                </c:pt>
                <c:pt idx="34">
                  <c:v>11.694270634972547</c:v>
                </c:pt>
                <c:pt idx="35">
                  <c:v>11.831394481755071</c:v>
                </c:pt>
                <c:pt idx="36">
                  <c:v>11.774963297897548</c:v>
                </c:pt>
                <c:pt idx="37">
                  <c:v>11.880151063784508</c:v>
                </c:pt>
                <c:pt idx="38">
                  <c:v>11.884052865930686</c:v>
                </c:pt>
                <c:pt idx="39">
                  <c:v>11.98419308642935</c:v>
                </c:pt>
                <c:pt idx="40">
                  <c:v>11.998162808152417</c:v>
                </c:pt>
                <c:pt idx="41">
                  <c:v>12.124077095705362</c:v>
                </c:pt>
                <c:pt idx="42">
                  <c:v>12.110036319979153</c:v>
                </c:pt>
                <c:pt idx="43">
                  <c:v>12.1519343864954</c:v>
                </c:pt>
                <c:pt idx="44">
                  <c:v>12.10640983784335</c:v>
                </c:pt>
                <c:pt idx="45">
                  <c:v>12.180581742643216</c:v>
                </c:pt>
                <c:pt idx="46">
                  <c:v>12.310364048467109</c:v>
                </c:pt>
                <c:pt idx="47">
                  <c:v>12.306315342988475</c:v>
                </c:pt>
                <c:pt idx="48">
                  <c:v>12.155012976042158</c:v>
                </c:pt>
                <c:pt idx="49">
                  <c:v>12.292751842574043</c:v>
                </c:pt>
                <c:pt idx="50">
                  <c:v>12.277210585161917</c:v>
                </c:pt>
                <c:pt idx="51">
                  <c:v>12.300834113536425</c:v>
                </c:pt>
                <c:pt idx="52">
                  <c:v>12.344489680308627</c:v>
                </c:pt>
                <c:pt idx="53">
                  <c:v>12.371975195421921</c:v>
                </c:pt>
                <c:pt idx="54">
                  <c:v>12.228578562663579</c:v>
                </c:pt>
                <c:pt idx="55">
                  <c:v>12.247984643946468</c:v>
                </c:pt>
                <c:pt idx="56">
                  <c:v>12.414339819568491</c:v>
                </c:pt>
                <c:pt idx="57">
                  <c:v>12.357479668345253</c:v>
                </c:pt>
                <c:pt idx="58">
                  <c:v>12.466327443450522</c:v>
                </c:pt>
                <c:pt idx="59">
                  <c:v>12.471778458046375</c:v>
                </c:pt>
                <c:pt idx="60">
                  <c:v>12.438876916088416</c:v>
                </c:pt>
                <c:pt idx="61">
                  <c:v>12.377951644145428</c:v>
                </c:pt>
                <c:pt idx="62">
                  <c:v>12.435629552071322</c:v>
                </c:pt>
                <c:pt idx="63">
                  <c:v>12.58969773036582</c:v>
                </c:pt>
                <c:pt idx="64">
                  <c:v>12.60560699208925</c:v>
                </c:pt>
                <c:pt idx="65">
                  <c:v>12.617104420429111</c:v>
                </c:pt>
                <c:pt idx="66">
                  <c:v>12.688784054302655</c:v>
                </c:pt>
                <c:pt idx="67">
                  <c:v>12.683104042177932</c:v>
                </c:pt>
                <c:pt idx="68">
                  <c:v>12.681533915752492</c:v>
                </c:pt>
                <c:pt idx="69">
                  <c:v>12.752113442283289</c:v>
                </c:pt>
                <c:pt idx="70">
                  <c:v>12.601007626187062</c:v>
                </c:pt>
                <c:pt idx="71">
                  <c:v>12.474559395018064</c:v>
                </c:pt>
                <c:pt idx="72">
                  <c:v>12.261027049872718</c:v>
                </c:pt>
                <c:pt idx="73">
                  <c:v>12.221863634841668</c:v>
                </c:pt>
                <c:pt idx="74">
                  <c:v>12.320125740369321</c:v>
                </c:pt>
                <c:pt idx="75">
                  <c:v>12.416490895015164</c:v>
                </c:pt>
                <c:pt idx="76">
                  <c:v>12.598955945220551</c:v>
                </c:pt>
                <c:pt idx="77">
                  <c:v>12.650630277851874</c:v>
                </c:pt>
                <c:pt idx="78">
                  <c:v>12.58083931482656</c:v>
                </c:pt>
                <c:pt idx="79">
                  <c:v>12.679645617033676</c:v>
                </c:pt>
                <c:pt idx="80">
                  <c:v>12.775124063452237</c:v>
                </c:pt>
                <c:pt idx="81">
                  <c:v>13.002407723542802</c:v>
                </c:pt>
                <c:pt idx="82">
                  <c:v>13.249869748856668</c:v>
                </c:pt>
                <c:pt idx="83">
                  <c:v>13.49162409687653</c:v>
                </c:pt>
                <c:pt idx="84">
                  <c:v>13.59028875734492</c:v>
                </c:pt>
                <c:pt idx="85">
                  <c:v>13.515286822195472</c:v>
                </c:pt>
                <c:pt idx="86">
                  <c:v>13.166875930726551</c:v>
                </c:pt>
                <c:pt idx="87">
                  <c:v>13.117317513733688</c:v>
                </c:pt>
                <c:pt idx="88">
                  <c:v>13.14602163514523</c:v>
                </c:pt>
                <c:pt idx="89">
                  <c:v>13.126663230482325</c:v>
                </c:pt>
                <c:pt idx="90">
                  <c:v>13.222998293450138</c:v>
                </c:pt>
                <c:pt idx="91">
                  <c:v>13.304386452460706</c:v>
                </c:pt>
                <c:pt idx="92">
                  <c:v>13.332532370038122</c:v>
                </c:pt>
                <c:pt idx="93">
                  <c:v>13.373491615205266</c:v>
                </c:pt>
                <c:pt idx="94">
                  <c:v>13.338612211191982</c:v>
                </c:pt>
                <c:pt idx="95">
                  <c:v>13.411624153137925</c:v>
                </c:pt>
                <c:pt idx="96">
                  <c:v>13.413929626190615</c:v>
                </c:pt>
                <c:pt idx="97">
                  <c:v>13.414683484352288</c:v>
                </c:pt>
                <c:pt idx="98">
                  <c:v>13.375925636161677</c:v>
                </c:pt>
                <c:pt idx="99">
                  <c:v>13.455092051965806</c:v>
                </c:pt>
                <c:pt idx="100">
                  <c:v>13.467666108925378</c:v>
                </c:pt>
                <c:pt idx="101">
                  <c:v>13.476965683734141</c:v>
                </c:pt>
                <c:pt idx="102">
                  <c:v>13.539278122674945</c:v>
                </c:pt>
                <c:pt idx="103">
                  <c:v>13.579591778926584</c:v>
                </c:pt>
                <c:pt idx="104">
                  <c:v>13.640760818934821</c:v>
                </c:pt>
                <c:pt idx="105">
                  <c:v>13.711957474711991</c:v>
                </c:pt>
                <c:pt idx="106">
                  <c:v>13.786833877630222</c:v>
                </c:pt>
                <c:pt idx="107">
                  <c:v>13.806754049285564</c:v>
                </c:pt>
                <c:pt idx="108">
                  <c:v>13.859431785494674</c:v>
                </c:pt>
                <c:pt idx="109">
                  <c:v>13.889827964515828</c:v>
                </c:pt>
                <c:pt idx="110">
                  <c:v>13.87554261505305</c:v>
                </c:pt>
                <c:pt idx="111">
                  <c:v>13.901649328821724</c:v>
                </c:pt>
                <c:pt idx="112">
                  <c:v>13.960713999999022</c:v>
                </c:pt>
                <c:pt idx="113">
                  <c:v>14.026639547399714</c:v>
                </c:pt>
                <c:pt idx="114">
                  <c:v>14.009414862859275</c:v>
                </c:pt>
                <c:pt idx="115">
                  <c:v>13.991134962413181</c:v>
                </c:pt>
                <c:pt idx="116">
                  <c:v>14.051131311419924</c:v>
                </c:pt>
                <c:pt idx="117">
                  <c:v>14.100539378982381</c:v>
                </c:pt>
                <c:pt idx="118">
                  <c:v>14.16529740394602</c:v>
                </c:pt>
                <c:pt idx="119">
                  <c:v>14.19763089416857</c:v>
                </c:pt>
                <c:pt idx="120">
                  <c:v>14.181258393418968</c:v>
                </c:pt>
                <c:pt idx="121">
                  <c:v>14.202701985420848</c:v>
                </c:pt>
                <c:pt idx="122">
                  <c:v>14.161535045978656</c:v>
                </c:pt>
                <c:pt idx="123">
                  <c:v>14.207636393370551</c:v>
                </c:pt>
                <c:pt idx="124">
                  <c:v>14.296533915287384</c:v>
                </c:pt>
                <c:pt idx="125">
                  <c:v>14.338549973223534</c:v>
                </c:pt>
                <c:pt idx="126">
                  <c:v>14.374230232175034</c:v>
                </c:pt>
                <c:pt idx="127">
                  <c:v>14.411225868293368</c:v>
                </c:pt>
                <c:pt idx="128">
                  <c:v>14.457601577359952</c:v>
                </c:pt>
                <c:pt idx="129">
                  <c:v>14.493059733700777</c:v>
                </c:pt>
                <c:pt idx="130">
                  <c:v>14.501872004510718</c:v>
                </c:pt>
                <c:pt idx="131">
                  <c:v>14.479813677785074</c:v>
                </c:pt>
                <c:pt idx="132">
                  <c:v>14.507925889314548</c:v>
                </c:pt>
                <c:pt idx="133">
                  <c:v>14.527481570180839</c:v>
                </c:pt>
                <c:pt idx="134">
                  <c:v>14.567399676627852</c:v>
                </c:pt>
                <c:pt idx="135">
                  <c:v>14.586556864848916</c:v>
                </c:pt>
                <c:pt idx="136">
                  <c:v>14.622865407726707</c:v>
                </c:pt>
                <c:pt idx="137">
                  <c:v>14.669081629614819</c:v>
                </c:pt>
                <c:pt idx="138">
                  <c:v>14.711259117534293</c:v>
                </c:pt>
                <c:pt idx="139">
                  <c:v>14.757542377894403</c:v>
                </c:pt>
                <c:pt idx="140">
                  <c:v>14.7937761899293</c:v>
                </c:pt>
                <c:pt idx="141">
                  <c:v>14.790910315733138</c:v>
                </c:pt>
                <c:pt idx="142">
                  <c:v>14.800429348638104</c:v>
                </c:pt>
                <c:pt idx="143">
                  <c:v>14.825619418769339</c:v>
                </c:pt>
              </c:numCache>
            </c:numRef>
          </c:yVal>
        </c:ser>
        <c:ser>
          <c:idx val="1"/>
          <c:order val="1"/>
          <c:spPr>
            <a:ln w="33965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Sheet1!$B$8:$BX$8</c:f>
              <c:numCache>
                <c:formatCode>General</c:formatCode>
                <c:ptCount val="75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1850</c:v>
                </c:pt>
                <c:pt idx="7">
                  <c:v>1870</c:v>
                </c:pt>
                <c:pt idx="8">
                  <c:v>1890</c:v>
                </c:pt>
                <c:pt idx="9">
                  <c:v>1900</c:v>
                </c:pt>
                <c:pt idx="10">
                  <c:v>1913</c:v>
                </c:pt>
                <c:pt idx="11">
                  <c:v>1929</c:v>
                </c:pt>
                <c:pt idx="12">
                  <c:v>1930</c:v>
                </c:pt>
                <c:pt idx="13">
                  <c:v>1931</c:v>
                </c:pt>
                <c:pt idx="14">
                  <c:v>1932</c:v>
                </c:pt>
                <c:pt idx="15">
                  <c:v>1933</c:v>
                </c:pt>
                <c:pt idx="16">
                  <c:v>1934</c:v>
                </c:pt>
                <c:pt idx="17">
                  <c:v>1935</c:v>
                </c:pt>
                <c:pt idx="18">
                  <c:v>1936</c:v>
                </c:pt>
                <c:pt idx="19">
                  <c:v>1937</c:v>
                </c:pt>
                <c:pt idx="20">
                  <c:v>1938</c:v>
                </c:pt>
                <c:pt idx="21">
                  <c:v>1950</c:v>
                </c:pt>
                <c:pt idx="22">
                  <c:v>1951</c:v>
                </c:pt>
                <c:pt idx="23">
                  <c:v>1952</c:v>
                </c:pt>
                <c:pt idx="24">
                  <c:v>1953</c:v>
                </c:pt>
                <c:pt idx="25">
                  <c:v>1954</c:v>
                </c:pt>
                <c:pt idx="26">
                  <c:v>1955</c:v>
                </c:pt>
                <c:pt idx="27">
                  <c:v>1956</c:v>
                </c:pt>
                <c:pt idx="28">
                  <c:v>1957</c:v>
                </c:pt>
                <c:pt idx="29">
                  <c:v>1958</c:v>
                </c:pt>
                <c:pt idx="30">
                  <c:v>1959</c:v>
                </c:pt>
                <c:pt idx="31">
                  <c:v>1960</c:v>
                </c:pt>
                <c:pt idx="32">
                  <c:v>1961</c:v>
                </c:pt>
                <c:pt idx="33">
                  <c:v>1962</c:v>
                </c:pt>
                <c:pt idx="34">
                  <c:v>1963</c:v>
                </c:pt>
                <c:pt idx="35">
                  <c:v>1964</c:v>
                </c:pt>
                <c:pt idx="36">
                  <c:v>1965</c:v>
                </c:pt>
                <c:pt idx="37">
                  <c:v>1966</c:v>
                </c:pt>
                <c:pt idx="38">
                  <c:v>1967</c:v>
                </c:pt>
                <c:pt idx="39">
                  <c:v>1968</c:v>
                </c:pt>
                <c:pt idx="40">
                  <c:v>1969</c:v>
                </c:pt>
                <c:pt idx="41">
                  <c:v>1970</c:v>
                </c:pt>
                <c:pt idx="42">
                  <c:v>1971</c:v>
                </c:pt>
                <c:pt idx="43">
                  <c:v>1972</c:v>
                </c:pt>
                <c:pt idx="44">
                  <c:v>1973</c:v>
                </c:pt>
                <c:pt idx="45">
                  <c:v>1974</c:v>
                </c:pt>
                <c:pt idx="46">
                  <c:v>1975</c:v>
                </c:pt>
                <c:pt idx="47">
                  <c:v>1976</c:v>
                </c:pt>
                <c:pt idx="48">
                  <c:v>1977</c:v>
                </c:pt>
                <c:pt idx="49">
                  <c:v>1978</c:v>
                </c:pt>
                <c:pt idx="50">
                  <c:v>1979</c:v>
                </c:pt>
                <c:pt idx="51">
                  <c:v>1980</c:v>
                </c:pt>
                <c:pt idx="52">
                  <c:v>1981</c:v>
                </c:pt>
                <c:pt idx="53">
                  <c:v>1982</c:v>
                </c:pt>
                <c:pt idx="54">
                  <c:v>1983</c:v>
                </c:pt>
                <c:pt idx="55">
                  <c:v>1984</c:v>
                </c:pt>
                <c:pt idx="56">
                  <c:v>1985</c:v>
                </c:pt>
                <c:pt idx="57">
                  <c:v>1986</c:v>
                </c:pt>
                <c:pt idx="58">
                  <c:v>1987</c:v>
                </c:pt>
                <c:pt idx="59">
                  <c:v>1988</c:v>
                </c:pt>
                <c:pt idx="60">
                  <c:v>1989</c:v>
                </c:pt>
                <c:pt idx="61">
                  <c:v>1990</c:v>
                </c:pt>
                <c:pt idx="62">
                  <c:v>1991</c:v>
                </c:pt>
                <c:pt idx="63">
                  <c:v>1992</c:v>
                </c:pt>
                <c:pt idx="64">
                  <c:v>1993</c:v>
                </c:pt>
                <c:pt idx="65">
                  <c:v>1994</c:v>
                </c:pt>
                <c:pt idx="66">
                  <c:v>1995</c:v>
                </c:pt>
                <c:pt idx="67">
                  <c:v>1996</c:v>
                </c:pt>
                <c:pt idx="68">
                  <c:v>1997</c:v>
                </c:pt>
                <c:pt idx="69">
                  <c:v>1998</c:v>
                </c:pt>
                <c:pt idx="70">
                  <c:v>1999</c:v>
                </c:pt>
                <c:pt idx="71">
                  <c:v>2000</c:v>
                </c:pt>
                <c:pt idx="72">
                  <c:v>2001</c:v>
                </c:pt>
                <c:pt idx="73">
                  <c:v>2002</c:v>
                </c:pt>
                <c:pt idx="74">
                  <c:v>2003</c:v>
                </c:pt>
              </c:numCache>
            </c:numRef>
          </c:xVal>
          <c:yVal>
            <c:numRef>
              <c:f>Sheet1!$B$10:$BX$10</c:f>
              <c:numCache>
                <c:formatCode>General</c:formatCode>
                <c:ptCount val="75"/>
                <c:pt idx="0">
                  <c:v>8.8137811912170374</c:v>
                </c:pt>
                <c:pt idx="1">
                  <c:v>8.8137811912170374</c:v>
                </c:pt>
                <c:pt idx="2">
                  <c:v>9.2288186904958298</c:v>
                </c:pt>
                <c:pt idx="3">
                  <c:v>9.2288186904958298</c:v>
                </c:pt>
                <c:pt idx="4">
                  <c:v>9.2288186904958298</c:v>
                </c:pt>
                <c:pt idx="5">
                  <c:v>9.2288186904958298</c:v>
                </c:pt>
                <c:pt idx="6">
                  <c:v>9.2288186904958298</c:v>
                </c:pt>
                <c:pt idx="7">
                  <c:v>9.0498485494505481</c:v>
                </c:pt>
                <c:pt idx="8">
                  <c:v>9.0775466022905498</c:v>
                </c:pt>
                <c:pt idx="9">
                  <c:v>9.0906020587349747</c:v>
                </c:pt>
                <c:pt idx="10">
                  <c:v>9.1087798490294212</c:v>
                </c:pt>
                <c:pt idx="11">
                  <c:v>9.1351825048648507</c:v>
                </c:pt>
                <c:pt idx="12">
                  <c:v>9.1482660170108119</c:v>
                </c:pt>
                <c:pt idx="13">
                  <c:v>9.1521810802080754</c:v>
                </c:pt>
                <c:pt idx="14">
                  <c:v>9.1866190341515317</c:v>
                </c:pt>
                <c:pt idx="15">
                  <c:v>9.1759237420637483</c:v>
                </c:pt>
                <c:pt idx="16">
                  <c:v>9.0367777401058689</c:v>
                </c:pt>
                <c:pt idx="17">
                  <c:v>9.1411466928126579</c:v>
                </c:pt>
                <c:pt idx="18">
                  <c:v>9.221931883639817</c:v>
                </c:pt>
                <c:pt idx="19">
                  <c:v>9.1787678148351688</c:v>
                </c:pt>
                <c:pt idx="20">
                  <c:v>9.1346971762664158</c:v>
                </c:pt>
                <c:pt idx="21">
                  <c:v>8.7771826644930488</c:v>
                </c:pt>
                <c:pt idx="22">
                  <c:v>8.9049354169428661</c:v>
                </c:pt>
                <c:pt idx="23">
                  <c:v>9.0698985943750667</c:v>
                </c:pt>
                <c:pt idx="24">
                  <c:v>9.1129757562738121</c:v>
                </c:pt>
                <c:pt idx="25">
                  <c:v>9.1247423244991239</c:v>
                </c:pt>
                <c:pt idx="26">
                  <c:v>9.167988450979669</c:v>
                </c:pt>
                <c:pt idx="27">
                  <c:v>9.2743773988009011</c:v>
                </c:pt>
                <c:pt idx="28">
                  <c:v>9.3158355330315796</c:v>
                </c:pt>
                <c:pt idx="29">
                  <c:v>9.4365908960427092</c:v>
                </c:pt>
                <c:pt idx="30">
                  <c:v>9.4443947371339085</c:v>
                </c:pt>
                <c:pt idx="31">
                  <c:v>9.3937841178174768</c:v>
                </c:pt>
                <c:pt idx="32">
                  <c:v>9.1223851845868289</c:v>
                </c:pt>
                <c:pt idx="33">
                  <c:v>9.1105916340037165</c:v>
                </c:pt>
                <c:pt idx="34">
                  <c:v>9.208702004293448</c:v>
                </c:pt>
                <c:pt idx="35">
                  <c:v>9.3399263862172806</c:v>
                </c:pt>
                <c:pt idx="36">
                  <c:v>9.4640339918339738</c:v>
                </c:pt>
                <c:pt idx="37">
                  <c:v>9.5562970953469861</c:v>
                </c:pt>
                <c:pt idx="38">
                  <c:v>9.4750549432543227</c:v>
                </c:pt>
                <c:pt idx="39">
                  <c:v>9.4053783222952649</c:v>
                </c:pt>
                <c:pt idx="40">
                  <c:v>9.4957017702226061</c:v>
                </c:pt>
                <c:pt idx="41">
                  <c:v>9.6133375542567006</c:v>
                </c:pt>
                <c:pt idx="42">
                  <c:v>9.6414872177742748</c:v>
                </c:pt>
                <c:pt idx="43">
                  <c:v>9.6476690511979122</c:v>
                </c:pt>
                <c:pt idx="44">
                  <c:v>9.7127226226629677</c:v>
                </c:pt>
                <c:pt idx="45">
                  <c:v>9.7074384817811019</c:v>
                </c:pt>
                <c:pt idx="46">
                  <c:v>9.7713935843634587</c:v>
                </c:pt>
                <c:pt idx="47">
                  <c:v>9.7349795600532492</c:v>
                </c:pt>
                <c:pt idx="48">
                  <c:v>9.8053419200637997</c:v>
                </c:pt>
                <c:pt idx="49">
                  <c:v>9.9348544104177972</c:v>
                </c:pt>
                <c:pt idx="50">
                  <c:v>10.022323147086361</c:v>
                </c:pt>
                <c:pt idx="51">
                  <c:v>10.059073328309939</c:v>
                </c:pt>
                <c:pt idx="52">
                  <c:v>10.107688562700467</c:v>
                </c:pt>
                <c:pt idx="53">
                  <c:v>10.219360951672781</c:v>
                </c:pt>
                <c:pt idx="54">
                  <c:v>10.304748552640275</c:v>
                </c:pt>
                <c:pt idx="55">
                  <c:v>10.447335679393088</c:v>
                </c:pt>
                <c:pt idx="56">
                  <c:v>10.57131798821899</c:v>
                </c:pt>
                <c:pt idx="57">
                  <c:v>10.641154838455103</c:v>
                </c:pt>
                <c:pt idx="58">
                  <c:v>10.73655738976206</c:v>
                </c:pt>
                <c:pt idx="59">
                  <c:v>10.826314759502482</c:v>
                </c:pt>
                <c:pt idx="60">
                  <c:v>10.835491340528455</c:v>
                </c:pt>
                <c:pt idx="61">
                  <c:v>10.85968954892954</c:v>
                </c:pt>
                <c:pt idx="62">
                  <c:v>10.933210720585048</c:v>
                </c:pt>
                <c:pt idx="63">
                  <c:v>11.176362813636224</c:v>
                </c:pt>
                <c:pt idx="64">
                  <c:v>11.174273022698348</c:v>
                </c:pt>
                <c:pt idx="65">
                  <c:v>11.294548214512821</c:v>
                </c:pt>
                <c:pt idx="66">
                  <c:v>11.480146699455124</c:v>
                </c:pt>
                <c:pt idx="67">
                  <c:v>11.489806018071645</c:v>
                </c:pt>
                <c:pt idx="68">
                  <c:v>11.544819153634148</c:v>
                </c:pt>
                <c:pt idx="69">
                  <c:v>11.531815993827742</c:v>
                </c:pt>
                <c:pt idx="70">
                  <c:v>11.607492271962254</c:v>
                </c:pt>
                <c:pt idx="71">
                  <c:v>11.718481119202902</c:v>
                </c:pt>
                <c:pt idx="72">
                  <c:v>11.849636098030091</c:v>
                </c:pt>
                <c:pt idx="73">
                  <c:v>12.006756119802574</c:v>
                </c:pt>
                <c:pt idx="74">
                  <c:v>12.100801842980191</c:v>
                </c:pt>
              </c:numCache>
            </c:numRef>
          </c:yVal>
        </c:ser>
        <c:ser>
          <c:idx val="2"/>
          <c:order val="2"/>
          <c:spPr>
            <a:ln w="33965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Sheet1!$B$13:$DC$13</c:f>
              <c:numCache>
                <c:formatCode>General</c:formatCode>
                <c:ptCount val="106"/>
                <c:pt idx="0">
                  <c:v>1870</c:v>
                </c:pt>
                <c:pt idx="1">
                  <c:v>1890</c:v>
                </c:pt>
                <c:pt idx="2">
                  <c:v>1900</c:v>
                </c:pt>
                <c:pt idx="3">
                  <c:v>1901</c:v>
                </c:pt>
                <c:pt idx="4">
                  <c:v>1902</c:v>
                </c:pt>
                <c:pt idx="5">
                  <c:v>1903</c:v>
                </c:pt>
                <c:pt idx="6">
                  <c:v>1904</c:v>
                </c:pt>
                <c:pt idx="7">
                  <c:v>1905</c:v>
                </c:pt>
                <c:pt idx="8">
                  <c:v>1906</c:v>
                </c:pt>
                <c:pt idx="9">
                  <c:v>1907</c:v>
                </c:pt>
                <c:pt idx="10">
                  <c:v>1908</c:v>
                </c:pt>
                <c:pt idx="11">
                  <c:v>1909</c:v>
                </c:pt>
                <c:pt idx="12">
                  <c:v>1910</c:v>
                </c:pt>
                <c:pt idx="13">
                  <c:v>1911</c:v>
                </c:pt>
                <c:pt idx="14">
                  <c:v>1912</c:v>
                </c:pt>
                <c:pt idx="15">
                  <c:v>1913</c:v>
                </c:pt>
                <c:pt idx="16">
                  <c:v>1914</c:v>
                </c:pt>
                <c:pt idx="17">
                  <c:v>1915</c:v>
                </c:pt>
                <c:pt idx="18">
                  <c:v>1916</c:v>
                </c:pt>
                <c:pt idx="19">
                  <c:v>1917</c:v>
                </c:pt>
                <c:pt idx="20">
                  <c:v>1918</c:v>
                </c:pt>
                <c:pt idx="21">
                  <c:v>1919</c:v>
                </c:pt>
                <c:pt idx="22">
                  <c:v>1920</c:v>
                </c:pt>
                <c:pt idx="23">
                  <c:v>1921</c:v>
                </c:pt>
                <c:pt idx="24">
                  <c:v>1922</c:v>
                </c:pt>
                <c:pt idx="25">
                  <c:v>1923</c:v>
                </c:pt>
                <c:pt idx="26">
                  <c:v>1924</c:v>
                </c:pt>
                <c:pt idx="27">
                  <c:v>1925</c:v>
                </c:pt>
                <c:pt idx="28">
                  <c:v>1926</c:v>
                </c:pt>
                <c:pt idx="29">
                  <c:v>1927</c:v>
                </c:pt>
                <c:pt idx="30">
                  <c:v>1928</c:v>
                </c:pt>
                <c:pt idx="31">
                  <c:v>1929</c:v>
                </c:pt>
                <c:pt idx="32">
                  <c:v>1930</c:v>
                </c:pt>
                <c:pt idx="33">
                  <c:v>1931</c:v>
                </c:pt>
                <c:pt idx="34">
                  <c:v>1932</c:v>
                </c:pt>
                <c:pt idx="35">
                  <c:v>1933</c:v>
                </c:pt>
                <c:pt idx="36">
                  <c:v>1934</c:v>
                </c:pt>
                <c:pt idx="37">
                  <c:v>1935</c:v>
                </c:pt>
                <c:pt idx="38">
                  <c:v>1936</c:v>
                </c:pt>
                <c:pt idx="39">
                  <c:v>1937</c:v>
                </c:pt>
                <c:pt idx="40">
                  <c:v>1938</c:v>
                </c:pt>
                <c:pt idx="41">
                  <c:v>1939</c:v>
                </c:pt>
                <c:pt idx="42">
                  <c:v>1940</c:v>
                </c:pt>
                <c:pt idx="43">
                  <c:v>1941</c:v>
                </c:pt>
                <c:pt idx="44">
                  <c:v>1942</c:v>
                </c:pt>
                <c:pt idx="45">
                  <c:v>1943</c:v>
                </c:pt>
                <c:pt idx="46">
                  <c:v>1944</c:v>
                </c:pt>
                <c:pt idx="47">
                  <c:v>1945</c:v>
                </c:pt>
                <c:pt idx="48">
                  <c:v>1946</c:v>
                </c:pt>
                <c:pt idx="49">
                  <c:v>1947</c:v>
                </c:pt>
                <c:pt idx="50">
                  <c:v>1948</c:v>
                </c:pt>
                <c:pt idx="51">
                  <c:v>1949</c:v>
                </c:pt>
                <c:pt idx="52">
                  <c:v>1950</c:v>
                </c:pt>
                <c:pt idx="53">
                  <c:v>1951</c:v>
                </c:pt>
                <c:pt idx="54">
                  <c:v>1952</c:v>
                </c:pt>
                <c:pt idx="55">
                  <c:v>1953</c:v>
                </c:pt>
                <c:pt idx="56">
                  <c:v>1954</c:v>
                </c:pt>
                <c:pt idx="57">
                  <c:v>1955</c:v>
                </c:pt>
                <c:pt idx="58">
                  <c:v>1956</c:v>
                </c:pt>
                <c:pt idx="59">
                  <c:v>1957</c:v>
                </c:pt>
                <c:pt idx="60">
                  <c:v>1958</c:v>
                </c:pt>
                <c:pt idx="61">
                  <c:v>1959</c:v>
                </c:pt>
                <c:pt idx="62">
                  <c:v>1960</c:v>
                </c:pt>
                <c:pt idx="63">
                  <c:v>1961</c:v>
                </c:pt>
                <c:pt idx="64">
                  <c:v>1962</c:v>
                </c:pt>
                <c:pt idx="65">
                  <c:v>1963</c:v>
                </c:pt>
                <c:pt idx="66">
                  <c:v>1964</c:v>
                </c:pt>
                <c:pt idx="67">
                  <c:v>1965</c:v>
                </c:pt>
                <c:pt idx="68">
                  <c:v>1966</c:v>
                </c:pt>
                <c:pt idx="69">
                  <c:v>1967</c:v>
                </c:pt>
                <c:pt idx="70">
                  <c:v>1968</c:v>
                </c:pt>
                <c:pt idx="71">
                  <c:v>1969</c:v>
                </c:pt>
                <c:pt idx="72">
                  <c:v>1970</c:v>
                </c:pt>
                <c:pt idx="73">
                  <c:v>1971</c:v>
                </c:pt>
                <c:pt idx="74">
                  <c:v>1972</c:v>
                </c:pt>
                <c:pt idx="75">
                  <c:v>1973</c:v>
                </c:pt>
                <c:pt idx="76">
                  <c:v>1974</c:v>
                </c:pt>
                <c:pt idx="77">
                  <c:v>1975</c:v>
                </c:pt>
                <c:pt idx="78">
                  <c:v>1976</c:v>
                </c:pt>
                <c:pt idx="79">
                  <c:v>1977</c:v>
                </c:pt>
                <c:pt idx="80">
                  <c:v>1978</c:v>
                </c:pt>
                <c:pt idx="81">
                  <c:v>1979</c:v>
                </c:pt>
                <c:pt idx="82">
                  <c:v>1980</c:v>
                </c:pt>
                <c:pt idx="83">
                  <c:v>1981</c:v>
                </c:pt>
                <c:pt idx="84">
                  <c:v>1982</c:v>
                </c:pt>
                <c:pt idx="85">
                  <c:v>1983</c:v>
                </c:pt>
                <c:pt idx="86">
                  <c:v>1984</c:v>
                </c:pt>
                <c:pt idx="87">
                  <c:v>1985</c:v>
                </c:pt>
                <c:pt idx="88">
                  <c:v>1986</c:v>
                </c:pt>
                <c:pt idx="89">
                  <c:v>1987</c:v>
                </c:pt>
                <c:pt idx="90">
                  <c:v>1988</c:v>
                </c:pt>
                <c:pt idx="91">
                  <c:v>1989</c:v>
                </c:pt>
                <c:pt idx="92">
                  <c:v>1990</c:v>
                </c:pt>
                <c:pt idx="93">
                  <c:v>1991</c:v>
                </c:pt>
                <c:pt idx="94">
                  <c:v>1992</c:v>
                </c:pt>
                <c:pt idx="95">
                  <c:v>1993</c:v>
                </c:pt>
                <c:pt idx="96">
                  <c:v>1994</c:v>
                </c:pt>
                <c:pt idx="97">
                  <c:v>1995</c:v>
                </c:pt>
                <c:pt idx="98">
                  <c:v>1996</c:v>
                </c:pt>
                <c:pt idx="99">
                  <c:v>1997</c:v>
                </c:pt>
                <c:pt idx="100">
                  <c:v>1998</c:v>
                </c:pt>
                <c:pt idx="101">
                  <c:v>1999</c:v>
                </c:pt>
                <c:pt idx="102">
                  <c:v>2000</c:v>
                </c:pt>
                <c:pt idx="103">
                  <c:v>2001</c:v>
                </c:pt>
                <c:pt idx="104">
                  <c:v>2002</c:v>
                </c:pt>
                <c:pt idx="105">
                  <c:v>2003</c:v>
                </c:pt>
              </c:numCache>
            </c:numRef>
          </c:xVal>
          <c:yVal>
            <c:numRef>
              <c:f>Sheet1!$B$15:$DC$15</c:f>
              <c:numCache>
                <c:formatCode>General</c:formatCode>
                <c:ptCount val="106"/>
                <c:pt idx="0">
                  <c:v>10.356040521385822</c:v>
                </c:pt>
                <c:pt idx="1">
                  <c:v>11.071447249197238</c:v>
                </c:pt>
                <c:pt idx="2">
                  <c:v>11.428128934067798</c:v>
                </c:pt>
                <c:pt idx="3">
                  <c:v>11.492047024885776</c:v>
                </c:pt>
                <c:pt idx="4">
                  <c:v>11.40753685700008</c:v>
                </c:pt>
                <c:pt idx="5">
                  <c:v>11.547046451935488</c:v>
                </c:pt>
                <c:pt idx="6">
                  <c:v>11.639810864820118</c:v>
                </c:pt>
                <c:pt idx="7">
                  <c:v>11.764298066295648</c:v>
                </c:pt>
                <c:pt idx="8">
                  <c:v>11.780649809046794</c:v>
                </c:pt>
                <c:pt idx="9">
                  <c:v>11.75632557731865</c:v>
                </c:pt>
                <c:pt idx="10">
                  <c:v>11.836512427959073</c:v>
                </c:pt>
                <c:pt idx="11">
                  <c:v>11.852819966520061</c:v>
                </c:pt>
                <c:pt idx="12">
                  <c:v>11.900002777080624</c:v>
                </c:pt>
                <c:pt idx="13">
                  <c:v>11.871193227352766</c:v>
                </c:pt>
                <c:pt idx="14">
                  <c:v>11.930597964226846</c:v>
                </c:pt>
                <c:pt idx="15">
                  <c:v>11.890736753580791</c:v>
                </c:pt>
                <c:pt idx="16">
                  <c:v>11.689222035622036</c:v>
                </c:pt>
                <c:pt idx="17">
                  <c:v>11.663434989949524</c:v>
                </c:pt>
                <c:pt idx="18">
                  <c:v>11.59392600346162</c:v>
                </c:pt>
                <c:pt idx="19">
                  <c:v>11.446112641680932</c:v>
                </c:pt>
                <c:pt idx="20">
                  <c:v>11.665280901999926</c:v>
                </c:pt>
                <c:pt idx="21">
                  <c:v>11.691519386344828</c:v>
                </c:pt>
                <c:pt idx="22">
                  <c:v>11.761995220583366</c:v>
                </c:pt>
                <c:pt idx="23">
                  <c:v>11.76118857222882</c:v>
                </c:pt>
                <c:pt idx="24">
                  <c:v>11.827993647163337</c:v>
                </c:pt>
                <c:pt idx="25">
                  <c:v>11.928466109794758</c:v>
                </c:pt>
                <c:pt idx="26">
                  <c:v>11.985579473166856</c:v>
                </c:pt>
                <c:pt idx="27">
                  <c:v>11.936420615520944</c:v>
                </c:pt>
                <c:pt idx="28">
                  <c:v>11.96362527831576</c:v>
                </c:pt>
                <c:pt idx="29">
                  <c:v>12.020853805796548</c:v>
                </c:pt>
                <c:pt idx="30">
                  <c:v>12.067199617003022</c:v>
                </c:pt>
                <c:pt idx="31">
                  <c:v>12.092449182284271</c:v>
                </c:pt>
                <c:pt idx="32">
                  <c:v>11.994205608551301</c:v>
                </c:pt>
                <c:pt idx="33">
                  <c:v>11.857847073479009</c:v>
                </c:pt>
                <c:pt idx="34">
                  <c:v>11.78210627301207</c:v>
                </c:pt>
                <c:pt idx="35">
                  <c:v>11.822297905097706</c:v>
                </c:pt>
                <c:pt idx="36">
                  <c:v>11.908699628909154</c:v>
                </c:pt>
                <c:pt idx="37">
                  <c:v>11.947640248392528</c:v>
                </c:pt>
                <c:pt idx="38">
                  <c:v>11.933677357158819</c:v>
                </c:pt>
                <c:pt idx="39">
                  <c:v>12.010288102218993</c:v>
                </c:pt>
                <c:pt idx="40">
                  <c:v>11.991491790024545</c:v>
                </c:pt>
                <c:pt idx="41">
                  <c:v>12.018168689078948</c:v>
                </c:pt>
                <c:pt idx="42">
                  <c:v>12.022864982127254</c:v>
                </c:pt>
                <c:pt idx="43">
                  <c:v>12.071448851968238</c:v>
                </c:pt>
                <c:pt idx="44">
                  <c:v>12.064810472509</c:v>
                </c:pt>
                <c:pt idx="45">
                  <c:v>12.030035222893185</c:v>
                </c:pt>
                <c:pt idx="46">
                  <c:v>12.160806306600374</c:v>
                </c:pt>
                <c:pt idx="47">
                  <c:v>12.088858830709714</c:v>
                </c:pt>
                <c:pt idx="48">
                  <c:v>12.187713379584352</c:v>
                </c:pt>
                <c:pt idx="49">
                  <c:v>12.3133003662403</c:v>
                </c:pt>
                <c:pt idx="50">
                  <c:v>12.358589725069807</c:v>
                </c:pt>
                <c:pt idx="51">
                  <c:v>12.301324172609309</c:v>
                </c:pt>
                <c:pt idx="52">
                  <c:v>12.283876773695891</c:v>
                </c:pt>
                <c:pt idx="53">
                  <c:v>12.308631952586012</c:v>
                </c:pt>
                <c:pt idx="54">
                  <c:v>12.203780458955729</c:v>
                </c:pt>
                <c:pt idx="55">
                  <c:v>12.251036699339949</c:v>
                </c:pt>
                <c:pt idx="56">
                  <c:v>12.281880385740868</c:v>
                </c:pt>
                <c:pt idx="57">
                  <c:v>12.354524910160126</c:v>
                </c:pt>
                <c:pt idx="58">
                  <c:v>12.367773654889422</c:v>
                </c:pt>
                <c:pt idx="59">
                  <c:v>12.414866616663804</c:v>
                </c:pt>
                <c:pt idx="60">
                  <c:v>12.476235092626409</c:v>
                </c:pt>
                <c:pt idx="61">
                  <c:v>12.355755231950576</c:v>
                </c:pt>
                <c:pt idx="62">
                  <c:v>12.440730586222672</c:v>
                </c:pt>
                <c:pt idx="63">
                  <c:v>12.51713828044389</c:v>
                </c:pt>
                <c:pt idx="64">
                  <c:v>12.470972294471473</c:v>
                </c:pt>
                <c:pt idx="65">
                  <c:v>12.41347997166857</c:v>
                </c:pt>
                <c:pt idx="66">
                  <c:v>12.532873745838831</c:v>
                </c:pt>
                <c:pt idx="67">
                  <c:v>12.637246906296921</c:v>
                </c:pt>
                <c:pt idx="68">
                  <c:v>12.625846767907356</c:v>
                </c:pt>
                <c:pt idx="69">
                  <c:v>12.643619880630743</c:v>
                </c:pt>
                <c:pt idx="70">
                  <c:v>12.683379913936669</c:v>
                </c:pt>
                <c:pt idx="71">
                  <c:v>12.780802279361852</c:v>
                </c:pt>
                <c:pt idx="72">
                  <c:v>12.834069278672956</c:v>
                </c:pt>
                <c:pt idx="73">
                  <c:v>12.878422082615204</c:v>
                </c:pt>
                <c:pt idx="74">
                  <c:v>12.898330348172538</c:v>
                </c:pt>
                <c:pt idx="75">
                  <c:v>12.958910423078992</c:v>
                </c:pt>
                <c:pt idx="76">
                  <c:v>13.024807856922196</c:v>
                </c:pt>
                <c:pt idx="77">
                  <c:v>12.987707644475075</c:v>
                </c:pt>
                <c:pt idx="78">
                  <c:v>12.959495203224112</c:v>
                </c:pt>
                <c:pt idx="79">
                  <c:v>13.019656993570354</c:v>
                </c:pt>
                <c:pt idx="80">
                  <c:v>12.930598324253063</c:v>
                </c:pt>
                <c:pt idx="81">
                  <c:v>13.006134918947184</c:v>
                </c:pt>
                <c:pt idx="82">
                  <c:v>13.002459902874289</c:v>
                </c:pt>
                <c:pt idx="83">
                  <c:v>12.892286646697331</c:v>
                </c:pt>
                <c:pt idx="84">
                  <c:v>12.822360989159069</c:v>
                </c:pt>
                <c:pt idx="85">
                  <c:v>12.849923143209262</c:v>
                </c:pt>
                <c:pt idx="86">
                  <c:v>12.858123066997591</c:v>
                </c:pt>
                <c:pt idx="87">
                  <c:v>12.738567156643935</c:v>
                </c:pt>
                <c:pt idx="88">
                  <c:v>12.818495879447054</c:v>
                </c:pt>
                <c:pt idx="89">
                  <c:v>12.833457599092775</c:v>
                </c:pt>
                <c:pt idx="90">
                  <c:v>12.78466228168095</c:v>
                </c:pt>
                <c:pt idx="91">
                  <c:v>12.671275271058278</c:v>
                </c:pt>
                <c:pt idx="92">
                  <c:v>12.651861094540278</c:v>
                </c:pt>
                <c:pt idx="93">
                  <c:v>12.769003093988006</c:v>
                </c:pt>
                <c:pt idx="94">
                  <c:v>12.872011404471071</c:v>
                </c:pt>
                <c:pt idx="95">
                  <c:v>12.934235417486706</c:v>
                </c:pt>
                <c:pt idx="96">
                  <c:v>13.030421673440541</c:v>
                </c:pt>
                <c:pt idx="97">
                  <c:v>12.966624708511302</c:v>
                </c:pt>
                <c:pt idx="98">
                  <c:v>13.010779301698637</c:v>
                </c:pt>
                <c:pt idx="99">
                  <c:v>13.103774641793111</c:v>
                </c:pt>
                <c:pt idx="100">
                  <c:v>13.155348290922674</c:v>
                </c:pt>
                <c:pt idx="101">
                  <c:v>13.088608711931368</c:v>
                </c:pt>
                <c:pt idx="102">
                  <c:v>13.060621232745273</c:v>
                </c:pt>
                <c:pt idx="103">
                  <c:v>12.979532900531327</c:v>
                </c:pt>
                <c:pt idx="104">
                  <c:v>12.797441701162363</c:v>
                </c:pt>
                <c:pt idx="105">
                  <c:v>12.904277585210068</c:v>
                </c:pt>
              </c:numCache>
            </c:numRef>
          </c:yVal>
        </c:ser>
        <c:ser>
          <c:idx val="3"/>
          <c:order val="3"/>
          <c:spPr>
            <a:ln w="33965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Sheet1!$B$18:$FF$18</c:f>
              <c:numCache>
                <c:formatCode>General</c:formatCode>
                <c:ptCount val="161"/>
                <c:pt idx="0">
                  <c:v>1</c:v>
                </c:pt>
                <c:pt idx="1">
                  <c:v>1000</c:v>
                </c:pt>
                <c:pt idx="2">
                  <c:v>1500</c:v>
                </c:pt>
                <c:pt idx="3">
                  <c:v>1600</c:v>
                </c:pt>
                <c:pt idx="4">
                  <c:v>1700</c:v>
                </c:pt>
                <c:pt idx="5">
                  <c:v>1820</c:v>
                </c:pt>
                <c:pt idx="6">
                  <c:v>1830</c:v>
                </c:pt>
                <c:pt idx="7">
                  <c:v>1850</c:v>
                </c:pt>
                <c:pt idx="8">
                  <c:v>1851</c:v>
                </c:pt>
                <c:pt idx="9">
                  <c:v>1852</c:v>
                </c:pt>
                <c:pt idx="10">
                  <c:v>1853</c:v>
                </c:pt>
                <c:pt idx="11">
                  <c:v>1854</c:v>
                </c:pt>
                <c:pt idx="12">
                  <c:v>1855</c:v>
                </c:pt>
                <c:pt idx="13">
                  <c:v>1856</c:v>
                </c:pt>
                <c:pt idx="14">
                  <c:v>1857</c:v>
                </c:pt>
                <c:pt idx="15">
                  <c:v>1858</c:v>
                </c:pt>
                <c:pt idx="16">
                  <c:v>1859</c:v>
                </c:pt>
                <c:pt idx="17">
                  <c:v>1860</c:v>
                </c:pt>
                <c:pt idx="18">
                  <c:v>1861</c:v>
                </c:pt>
                <c:pt idx="19">
                  <c:v>1862</c:v>
                </c:pt>
                <c:pt idx="20">
                  <c:v>1863</c:v>
                </c:pt>
                <c:pt idx="21">
                  <c:v>1864</c:v>
                </c:pt>
                <c:pt idx="22">
                  <c:v>1865</c:v>
                </c:pt>
                <c:pt idx="23">
                  <c:v>1866</c:v>
                </c:pt>
                <c:pt idx="24">
                  <c:v>1867</c:v>
                </c:pt>
                <c:pt idx="25">
                  <c:v>1868</c:v>
                </c:pt>
                <c:pt idx="26">
                  <c:v>1869</c:v>
                </c:pt>
                <c:pt idx="27">
                  <c:v>1870</c:v>
                </c:pt>
                <c:pt idx="28">
                  <c:v>1871</c:v>
                </c:pt>
                <c:pt idx="29">
                  <c:v>1872</c:v>
                </c:pt>
                <c:pt idx="30">
                  <c:v>1873</c:v>
                </c:pt>
                <c:pt idx="31">
                  <c:v>1874</c:v>
                </c:pt>
                <c:pt idx="32">
                  <c:v>1875</c:v>
                </c:pt>
                <c:pt idx="33">
                  <c:v>1876</c:v>
                </c:pt>
                <c:pt idx="34">
                  <c:v>1877</c:v>
                </c:pt>
                <c:pt idx="35">
                  <c:v>1878</c:v>
                </c:pt>
                <c:pt idx="36">
                  <c:v>1879</c:v>
                </c:pt>
                <c:pt idx="37">
                  <c:v>1880</c:v>
                </c:pt>
                <c:pt idx="38">
                  <c:v>1881</c:v>
                </c:pt>
                <c:pt idx="39">
                  <c:v>1882</c:v>
                </c:pt>
                <c:pt idx="40">
                  <c:v>1883</c:v>
                </c:pt>
                <c:pt idx="41">
                  <c:v>1884</c:v>
                </c:pt>
                <c:pt idx="42">
                  <c:v>1885</c:v>
                </c:pt>
                <c:pt idx="43">
                  <c:v>1886</c:v>
                </c:pt>
                <c:pt idx="44">
                  <c:v>1887</c:v>
                </c:pt>
                <c:pt idx="45">
                  <c:v>1888</c:v>
                </c:pt>
                <c:pt idx="46">
                  <c:v>1889</c:v>
                </c:pt>
                <c:pt idx="47">
                  <c:v>1890</c:v>
                </c:pt>
                <c:pt idx="48">
                  <c:v>1891</c:v>
                </c:pt>
                <c:pt idx="49">
                  <c:v>1892</c:v>
                </c:pt>
                <c:pt idx="50">
                  <c:v>1893</c:v>
                </c:pt>
                <c:pt idx="51">
                  <c:v>1894</c:v>
                </c:pt>
                <c:pt idx="52">
                  <c:v>1895</c:v>
                </c:pt>
                <c:pt idx="53">
                  <c:v>1896</c:v>
                </c:pt>
                <c:pt idx="54">
                  <c:v>1897</c:v>
                </c:pt>
                <c:pt idx="55">
                  <c:v>1898</c:v>
                </c:pt>
                <c:pt idx="56">
                  <c:v>1899</c:v>
                </c:pt>
                <c:pt idx="57">
                  <c:v>1900</c:v>
                </c:pt>
                <c:pt idx="58">
                  <c:v>1901</c:v>
                </c:pt>
                <c:pt idx="59">
                  <c:v>1902</c:v>
                </c:pt>
                <c:pt idx="60">
                  <c:v>1903</c:v>
                </c:pt>
                <c:pt idx="61">
                  <c:v>1904</c:v>
                </c:pt>
                <c:pt idx="62">
                  <c:v>1905</c:v>
                </c:pt>
                <c:pt idx="63">
                  <c:v>1906</c:v>
                </c:pt>
                <c:pt idx="64">
                  <c:v>1907</c:v>
                </c:pt>
                <c:pt idx="65">
                  <c:v>1908</c:v>
                </c:pt>
                <c:pt idx="66">
                  <c:v>1909</c:v>
                </c:pt>
                <c:pt idx="67">
                  <c:v>1910</c:v>
                </c:pt>
                <c:pt idx="68">
                  <c:v>1911</c:v>
                </c:pt>
                <c:pt idx="69">
                  <c:v>1912</c:v>
                </c:pt>
                <c:pt idx="70">
                  <c:v>1913</c:v>
                </c:pt>
                <c:pt idx="71">
                  <c:v>1914</c:v>
                </c:pt>
                <c:pt idx="72">
                  <c:v>1915</c:v>
                </c:pt>
                <c:pt idx="73">
                  <c:v>1916</c:v>
                </c:pt>
                <c:pt idx="74">
                  <c:v>1917</c:v>
                </c:pt>
                <c:pt idx="75">
                  <c:v>1918</c:v>
                </c:pt>
                <c:pt idx="76">
                  <c:v>1919</c:v>
                </c:pt>
                <c:pt idx="77">
                  <c:v>1920</c:v>
                </c:pt>
                <c:pt idx="78">
                  <c:v>1921</c:v>
                </c:pt>
                <c:pt idx="79">
                  <c:v>1922</c:v>
                </c:pt>
                <c:pt idx="80">
                  <c:v>1923</c:v>
                </c:pt>
                <c:pt idx="81">
                  <c:v>1924</c:v>
                </c:pt>
                <c:pt idx="82">
                  <c:v>1925</c:v>
                </c:pt>
                <c:pt idx="83">
                  <c:v>1926</c:v>
                </c:pt>
                <c:pt idx="84">
                  <c:v>1927</c:v>
                </c:pt>
                <c:pt idx="85">
                  <c:v>1928</c:v>
                </c:pt>
                <c:pt idx="86">
                  <c:v>1929</c:v>
                </c:pt>
                <c:pt idx="87">
                  <c:v>1930</c:v>
                </c:pt>
                <c:pt idx="88">
                  <c:v>1931</c:v>
                </c:pt>
                <c:pt idx="89">
                  <c:v>1932</c:v>
                </c:pt>
                <c:pt idx="90">
                  <c:v>1933</c:v>
                </c:pt>
                <c:pt idx="91">
                  <c:v>1934</c:v>
                </c:pt>
                <c:pt idx="92">
                  <c:v>1935</c:v>
                </c:pt>
                <c:pt idx="93">
                  <c:v>1936</c:v>
                </c:pt>
                <c:pt idx="94">
                  <c:v>1937</c:v>
                </c:pt>
                <c:pt idx="95">
                  <c:v>1938</c:v>
                </c:pt>
                <c:pt idx="96">
                  <c:v>1939</c:v>
                </c:pt>
                <c:pt idx="97">
                  <c:v>1940</c:v>
                </c:pt>
                <c:pt idx="98">
                  <c:v>1941</c:v>
                </c:pt>
                <c:pt idx="99">
                  <c:v>1942</c:v>
                </c:pt>
                <c:pt idx="100">
                  <c:v>1943</c:v>
                </c:pt>
                <c:pt idx="101">
                  <c:v>1944</c:v>
                </c:pt>
                <c:pt idx="102">
                  <c:v>1945</c:v>
                </c:pt>
                <c:pt idx="103">
                  <c:v>1946</c:v>
                </c:pt>
                <c:pt idx="104">
                  <c:v>1947</c:v>
                </c:pt>
                <c:pt idx="105">
                  <c:v>1948</c:v>
                </c:pt>
                <c:pt idx="106">
                  <c:v>1949</c:v>
                </c:pt>
                <c:pt idx="107">
                  <c:v>1950</c:v>
                </c:pt>
                <c:pt idx="108">
                  <c:v>1951</c:v>
                </c:pt>
                <c:pt idx="109">
                  <c:v>1952</c:v>
                </c:pt>
                <c:pt idx="110">
                  <c:v>1953</c:v>
                </c:pt>
                <c:pt idx="111">
                  <c:v>1954</c:v>
                </c:pt>
                <c:pt idx="112">
                  <c:v>1955</c:v>
                </c:pt>
                <c:pt idx="113">
                  <c:v>1956</c:v>
                </c:pt>
                <c:pt idx="114">
                  <c:v>1957</c:v>
                </c:pt>
                <c:pt idx="115">
                  <c:v>1958</c:v>
                </c:pt>
                <c:pt idx="116">
                  <c:v>1959</c:v>
                </c:pt>
                <c:pt idx="117">
                  <c:v>1960</c:v>
                </c:pt>
                <c:pt idx="118">
                  <c:v>1961</c:v>
                </c:pt>
                <c:pt idx="119">
                  <c:v>1962</c:v>
                </c:pt>
                <c:pt idx="120">
                  <c:v>1963</c:v>
                </c:pt>
                <c:pt idx="121">
                  <c:v>1964</c:v>
                </c:pt>
                <c:pt idx="122">
                  <c:v>1965</c:v>
                </c:pt>
                <c:pt idx="123">
                  <c:v>1966</c:v>
                </c:pt>
                <c:pt idx="124">
                  <c:v>1967</c:v>
                </c:pt>
                <c:pt idx="125">
                  <c:v>1968</c:v>
                </c:pt>
                <c:pt idx="126">
                  <c:v>1969</c:v>
                </c:pt>
                <c:pt idx="127">
                  <c:v>1970</c:v>
                </c:pt>
                <c:pt idx="128">
                  <c:v>1971</c:v>
                </c:pt>
                <c:pt idx="129">
                  <c:v>1972</c:v>
                </c:pt>
                <c:pt idx="130">
                  <c:v>1973</c:v>
                </c:pt>
                <c:pt idx="131">
                  <c:v>1974</c:v>
                </c:pt>
                <c:pt idx="132">
                  <c:v>1975</c:v>
                </c:pt>
                <c:pt idx="133">
                  <c:v>1976</c:v>
                </c:pt>
                <c:pt idx="134">
                  <c:v>1977</c:v>
                </c:pt>
                <c:pt idx="135">
                  <c:v>1978</c:v>
                </c:pt>
                <c:pt idx="136">
                  <c:v>1979</c:v>
                </c:pt>
                <c:pt idx="137">
                  <c:v>1980</c:v>
                </c:pt>
                <c:pt idx="138">
                  <c:v>1981</c:v>
                </c:pt>
                <c:pt idx="139">
                  <c:v>1982</c:v>
                </c:pt>
                <c:pt idx="140">
                  <c:v>1983</c:v>
                </c:pt>
                <c:pt idx="141">
                  <c:v>1984</c:v>
                </c:pt>
                <c:pt idx="142">
                  <c:v>1985</c:v>
                </c:pt>
                <c:pt idx="143">
                  <c:v>1986</c:v>
                </c:pt>
                <c:pt idx="144">
                  <c:v>1987</c:v>
                </c:pt>
                <c:pt idx="145">
                  <c:v>1988</c:v>
                </c:pt>
                <c:pt idx="146">
                  <c:v>1989</c:v>
                </c:pt>
                <c:pt idx="147">
                  <c:v>1990</c:v>
                </c:pt>
                <c:pt idx="148">
                  <c:v>1991</c:v>
                </c:pt>
                <c:pt idx="149">
                  <c:v>1992</c:v>
                </c:pt>
                <c:pt idx="150">
                  <c:v>1993</c:v>
                </c:pt>
                <c:pt idx="151">
                  <c:v>1994</c:v>
                </c:pt>
                <c:pt idx="152">
                  <c:v>1995</c:v>
                </c:pt>
                <c:pt idx="153">
                  <c:v>1996</c:v>
                </c:pt>
                <c:pt idx="154">
                  <c:v>1997</c:v>
                </c:pt>
                <c:pt idx="155">
                  <c:v>1998</c:v>
                </c:pt>
                <c:pt idx="156">
                  <c:v>1999</c:v>
                </c:pt>
                <c:pt idx="157">
                  <c:v>2000</c:v>
                </c:pt>
                <c:pt idx="158">
                  <c:v>2001</c:v>
                </c:pt>
                <c:pt idx="159">
                  <c:v>2002</c:v>
                </c:pt>
                <c:pt idx="160">
                  <c:v>2003</c:v>
                </c:pt>
              </c:numCache>
            </c:numRef>
          </c:xVal>
          <c:yVal>
            <c:numRef>
              <c:f>Sheet1!$B$20:$FF$20</c:f>
              <c:numCache>
                <c:formatCode>General</c:formatCode>
                <c:ptCount val="161"/>
                <c:pt idx="0">
                  <c:v>8.6736035331687766</c:v>
                </c:pt>
                <c:pt idx="1">
                  <c:v>8.6794800995054846</c:v>
                </c:pt>
                <c:pt idx="2">
                  <c:v>9.4262647547020997</c:v>
                </c:pt>
                <c:pt idx="3">
                  <c:v>9.6275338844727933</c:v>
                </c:pt>
                <c:pt idx="4">
                  <c:v>9.8297227350860705</c:v>
                </c:pt>
                <c:pt idx="5">
                  <c:v>10.07260431812977</c:v>
                </c:pt>
                <c:pt idx="6">
                  <c:v>10.375281127217189</c:v>
                </c:pt>
                <c:pt idx="7">
                  <c:v>10.479442283329799</c:v>
                </c:pt>
                <c:pt idx="8">
                  <c:v>10.459177654922534</c:v>
                </c:pt>
                <c:pt idx="9">
                  <c:v>10.47753578573459</c:v>
                </c:pt>
                <c:pt idx="10">
                  <c:v>10.464982126824939</c:v>
                </c:pt>
                <c:pt idx="11">
                  <c:v>10.495196238521407</c:v>
                </c:pt>
                <c:pt idx="12">
                  <c:v>10.472141622565179</c:v>
                </c:pt>
                <c:pt idx="13">
                  <c:v>10.580620494282414</c:v>
                </c:pt>
                <c:pt idx="14">
                  <c:v>10.638862114282498</c:v>
                </c:pt>
                <c:pt idx="15">
                  <c:v>10.620438781797271</c:v>
                </c:pt>
                <c:pt idx="16">
                  <c:v>10.612137208109173</c:v>
                </c:pt>
                <c:pt idx="17">
                  <c:v>10.678885527794838</c:v>
                </c:pt>
                <c:pt idx="18">
                  <c:v>10.628330348268728</c:v>
                </c:pt>
                <c:pt idx="19">
                  <c:v>10.683961026689033</c:v>
                </c:pt>
                <c:pt idx="20">
                  <c:v>10.772185549345554</c:v>
                </c:pt>
                <c:pt idx="21">
                  <c:v>10.797584788796701</c:v>
                </c:pt>
                <c:pt idx="22">
                  <c:v>10.789203966734748</c:v>
                </c:pt>
                <c:pt idx="23">
                  <c:v>10.790352698575346</c:v>
                </c:pt>
                <c:pt idx="24">
                  <c:v>10.786098751192245</c:v>
                </c:pt>
                <c:pt idx="25">
                  <c:v>10.862033739490156</c:v>
                </c:pt>
                <c:pt idx="26">
                  <c:v>10.861205697149044</c:v>
                </c:pt>
                <c:pt idx="27">
                  <c:v>10.844768133503518</c:v>
                </c:pt>
                <c:pt idx="28">
                  <c:v>10.826994764778483</c:v>
                </c:pt>
                <c:pt idx="29">
                  <c:v>10.915413174039474</c:v>
                </c:pt>
                <c:pt idx="30">
                  <c:v>10.964826496352766</c:v>
                </c:pt>
                <c:pt idx="31">
                  <c:v>11.052540914734779</c:v>
                </c:pt>
                <c:pt idx="32">
                  <c:v>11.044634352371769</c:v>
                </c:pt>
                <c:pt idx="33">
                  <c:v>11.015882188484722</c:v>
                </c:pt>
                <c:pt idx="34">
                  <c:v>10.989131075224453</c:v>
                </c:pt>
                <c:pt idx="35">
                  <c:v>11.038231941544998</c:v>
                </c:pt>
                <c:pt idx="36">
                  <c:v>10.986316426138673</c:v>
                </c:pt>
                <c:pt idx="37">
                  <c:v>10.959571983112799</c:v>
                </c:pt>
                <c:pt idx="38">
                  <c:v>10.98390926180531</c:v>
                </c:pt>
                <c:pt idx="39">
                  <c:v>10.997519166177</c:v>
                </c:pt>
                <c:pt idx="40">
                  <c:v>11.065603513514423</c:v>
                </c:pt>
                <c:pt idx="41">
                  <c:v>11.089071441226867</c:v>
                </c:pt>
                <c:pt idx="42">
                  <c:v>11.113895631559712</c:v>
                </c:pt>
                <c:pt idx="43">
                  <c:v>11.110730110352314</c:v>
                </c:pt>
                <c:pt idx="44">
                  <c:v>11.151804352099887</c:v>
                </c:pt>
                <c:pt idx="45">
                  <c:v>11.192775862377461</c:v>
                </c:pt>
                <c:pt idx="46">
                  <c:v>11.216271531780958</c:v>
                </c:pt>
                <c:pt idx="47">
                  <c:v>11.24543897341905</c:v>
                </c:pt>
                <c:pt idx="48">
                  <c:v>11.226740785885678</c:v>
                </c:pt>
                <c:pt idx="49">
                  <c:v>11.269892715858656</c:v>
                </c:pt>
                <c:pt idx="50">
                  <c:v>11.325004110611356</c:v>
                </c:pt>
                <c:pt idx="51">
                  <c:v>11.342964638190066</c:v>
                </c:pt>
                <c:pt idx="52">
                  <c:v>11.391288615948275</c:v>
                </c:pt>
                <c:pt idx="53">
                  <c:v>11.419772056238276</c:v>
                </c:pt>
                <c:pt idx="54">
                  <c:v>11.43806926660856</c:v>
                </c:pt>
                <c:pt idx="55">
                  <c:v>11.475643279241357</c:v>
                </c:pt>
                <c:pt idx="56">
                  <c:v>11.504369077930695</c:v>
                </c:pt>
                <c:pt idx="57">
                  <c:v>11.543398870375523</c:v>
                </c:pt>
                <c:pt idx="58">
                  <c:v>11.487504901253867</c:v>
                </c:pt>
                <c:pt idx="59">
                  <c:v>11.498583612069122</c:v>
                </c:pt>
                <c:pt idx="60">
                  <c:v>11.554664628250087</c:v>
                </c:pt>
                <c:pt idx="61">
                  <c:v>11.590284582136734</c:v>
                </c:pt>
                <c:pt idx="62">
                  <c:v>11.599933987391346</c:v>
                </c:pt>
                <c:pt idx="63">
                  <c:v>11.622114671056355</c:v>
                </c:pt>
                <c:pt idx="64">
                  <c:v>11.663946433722931</c:v>
                </c:pt>
                <c:pt idx="65">
                  <c:v>11.668136565210553</c:v>
                </c:pt>
                <c:pt idx="66">
                  <c:v>11.677149539627827</c:v>
                </c:pt>
                <c:pt idx="67">
                  <c:v>11.708932035436549</c:v>
                </c:pt>
                <c:pt idx="68">
                  <c:v>11.734880844547183</c:v>
                </c:pt>
                <c:pt idx="69">
                  <c:v>11.78287280169231</c:v>
                </c:pt>
                <c:pt idx="70">
                  <c:v>11.832892542950002</c:v>
                </c:pt>
                <c:pt idx="71">
                  <c:v>11.57898138522596</c:v>
                </c:pt>
                <c:pt idx="72">
                  <c:v>11.501345764505649</c:v>
                </c:pt>
                <c:pt idx="73">
                  <c:v>11.518900644546678</c:v>
                </c:pt>
                <c:pt idx="74">
                  <c:v>11.527515649350558</c:v>
                </c:pt>
                <c:pt idx="75">
                  <c:v>11.54262439026148</c:v>
                </c:pt>
                <c:pt idx="76">
                  <c:v>11.336658197661936</c:v>
                </c:pt>
                <c:pt idx="77">
                  <c:v>11.448939978804837</c:v>
                </c:pt>
                <c:pt idx="78">
                  <c:v>11.587696108148856</c:v>
                </c:pt>
                <c:pt idx="79">
                  <c:v>11.701733341398548</c:v>
                </c:pt>
                <c:pt idx="80">
                  <c:v>11.424994864974344</c:v>
                </c:pt>
                <c:pt idx="81">
                  <c:v>11.643328287765918</c:v>
                </c:pt>
                <c:pt idx="82">
                  <c:v>11.786138273762178</c:v>
                </c:pt>
                <c:pt idx="83">
                  <c:v>11.815637937797508</c:v>
                </c:pt>
                <c:pt idx="84">
                  <c:v>11.944382381995947</c:v>
                </c:pt>
                <c:pt idx="85">
                  <c:v>11.997883101011798</c:v>
                </c:pt>
                <c:pt idx="86">
                  <c:v>11.984207100791862</c:v>
                </c:pt>
                <c:pt idx="87">
                  <c:v>11.956142892004841</c:v>
                </c:pt>
                <c:pt idx="88">
                  <c:v>11.834279044027257</c:v>
                </c:pt>
                <c:pt idx="89">
                  <c:v>11.714965621220014</c:v>
                </c:pt>
                <c:pt idx="90">
                  <c:v>11.795953508600189</c:v>
                </c:pt>
                <c:pt idx="91">
                  <c:v>11.913716699061462</c:v>
                </c:pt>
                <c:pt idx="92">
                  <c:v>12.008363059842818</c:v>
                </c:pt>
                <c:pt idx="93">
                  <c:v>12.119830047432819</c:v>
                </c:pt>
                <c:pt idx="94">
                  <c:v>12.193809566497604</c:v>
                </c:pt>
                <c:pt idx="95">
                  <c:v>12.285863582850299</c:v>
                </c:pt>
                <c:pt idx="96">
                  <c:v>12.40041082725485</c:v>
                </c:pt>
                <c:pt idx="97">
                  <c:v>12.399413029105126</c:v>
                </c:pt>
                <c:pt idx="98">
                  <c:v>12.479565487210397</c:v>
                </c:pt>
                <c:pt idx="99">
                  <c:v>12.486816712195756</c:v>
                </c:pt>
                <c:pt idx="100">
                  <c:v>12.523965678818881</c:v>
                </c:pt>
                <c:pt idx="101">
                  <c:v>12.570744496530256</c:v>
                </c:pt>
                <c:pt idx="102">
                  <c:v>12.140281334477548</c:v>
                </c:pt>
                <c:pt idx="103">
                  <c:v>11.11429117097644</c:v>
                </c:pt>
                <c:pt idx="104">
                  <c:v>11.250352323636468</c:v>
                </c:pt>
                <c:pt idx="105">
                  <c:v>11.468480079432702</c:v>
                </c:pt>
                <c:pt idx="106">
                  <c:v>11.680563409789952</c:v>
                </c:pt>
                <c:pt idx="107">
                  <c:v>11.922170778754246</c:v>
                </c:pt>
                <c:pt idx="108">
                  <c:v>12.038168550828328</c:v>
                </c:pt>
                <c:pt idx="109">
                  <c:v>12.152475628377227</c:v>
                </c:pt>
                <c:pt idx="110">
                  <c:v>12.260063185675268</c:v>
                </c:pt>
                <c:pt idx="111">
                  <c:v>12.357221980894748</c:v>
                </c:pt>
                <c:pt idx="112">
                  <c:v>12.501083811537802</c:v>
                </c:pt>
                <c:pt idx="113">
                  <c:v>12.592605417438326</c:v>
                </c:pt>
                <c:pt idx="114">
                  <c:v>12.664494858939124</c:v>
                </c:pt>
                <c:pt idx="115">
                  <c:v>12.717840314867802</c:v>
                </c:pt>
                <c:pt idx="116">
                  <c:v>12.809102613446003</c:v>
                </c:pt>
                <c:pt idx="117">
                  <c:v>12.911622910129566</c:v>
                </c:pt>
                <c:pt idx="118">
                  <c:v>12.957131137320928</c:v>
                </c:pt>
                <c:pt idx="119">
                  <c:v>13.005295025038077</c:v>
                </c:pt>
                <c:pt idx="120">
                  <c:v>13.03368514371792</c:v>
                </c:pt>
                <c:pt idx="121">
                  <c:v>13.10694786251746</c:v>
                </c:pt>
                <c:pt idx="122">
                  <c:v>13.165178532714437</c:v>
                </c:pt>
                <c:pt idx="123">
                  <c:v>13.196540514994124</c:v>
                </c:pt>
                <c:pt idx="124">
                  <c:v>13.19793557485105</c:v>
                </c:pt>
                <c:pt idx="125">
                  <c:v>13.268022909890513</c:v>
                </c:pt>
                <c:pt idx="126">
                  <c:v>13.349883905841253</c:v>
                </c:pt>
                <c:pt idx="127">
                  <c:v>13.40396335156081</c:v>
                </c:pt>
                <c:pt idx="128">
                  <c:v>13.435249480962568</c:v>
                </c:pt>
                <c:pt idx="129">
                  <c:v>13.486941710029924</c:v>
                </c:pt>
                <c:pt idx="130">
                  <c:v>13.546709342085419</c:v>
                </c:pt>
                <c:pt idx="131">
                  <c:v>13.558304891744424</c:v>
                </c:pt>
                <c:pt idx="132">
                  <c:v>13.555620575003392</c:v>
                </c:pt>
                <c:pt idx="133">
                  <c:v>13.630704772870718</c:v>
                </c:pt>
                <c:pt idx="134">
                  <c:v>13.674181501869192</c:v>
                </c:pt>
                <c:pt idx="135">
                  <c:v>13.715889072349173</c:v>
                </c:pt>
                <c:pt idx="136">
                  <c:v>13.77244868363902</c:v>
                </c:pt>
                <c:pt idx="137">
                  <c:v>13.78484240556466</c:v>
                </c:pt>
                <c:pt idx="138">
                  <c:v>13.788371513804318</c:v>
                </c:pt>
                <c:pt idx="139">
                  <c:v>13.777218409187791</c:v>
                </c:pt>
                <c:pt idx="140">
                  <c:v>13.80663588148748</c:v>
                </c:pt>
                <c:pt idx="141">
                  <c:v>13.851669373816804</c:v>
                </c:pt>
                <c:pt idx="142">
                  <c:v>13.886054901959296</c:v>
                </c:pt>
                <c:pt idx="143">
                  <c:v>13.917093636470959</c:v>
                </c:pt>
                <c:pt idx="144">
                  <c:v>13.938603116808153</c:v>
                </c:pt>
                <c:pt idx="145">
                  <c:v>13.980149824815504</c:v>
                </c:pt>
                <c:pt idx="146">
                  <c:v>14.015251343731208</c:v>
                </c:pt>
                <c:pt idx="147">
                  <c:v>13.959354049491354</c:v>
                </c:pt>
                <c:pt idx="148">
                  <c:v>14.023193268465434</c:v>
                </c:pt>
                <c:pt idx="149">
                  <c:v>14.04392958419964</c:v>
                </c:pt>
                <c:pt idx="150">
                  <c:v>14.02277353499615</c:v>
                </c:pt>
                <c:pt idx="151">
                  <c:v>14.055603258198689</c:v>
                </c:pt>
                <c:pt idx="152">
                  <c:v>14.078385936213373</c:v>
                </c:pt>
                <c:pt idx="153">
                  <c:v>14.08847529040427</c:v>
                </c:pt>
                <c:pt idx="154">
                  <c:v>14.112156447498624</c:v>
                </c:pt>
                <c:pt idx="155">
                  <c:v>14.140932350673118</c:v>
                </c:pt>
                <c:pt idx="156">
                  <c:v>14.168757792118669</c:v>
                </c:pt>
                <c:pt idx="157">
                  <c:v>14.212350851678568</c:v>
                </c:pt>
                <c:pt idx="158">
                  <c:v>14.228504977931252</c:v>
                </c:pt>
                <c:pt idx="159">
                  <c:v>14.228130789360298</c:v>
                </c:pt>
                <c:pt idx="160">
                  <c:v>14.224595473069417</c:v>
                </c:pt>
              </c:numCache>
            </c:numRef>
          </c:yVal>
        </c:ser>
        <c:ser>
          <c:idx val="4"/>
          <c:order val="4"/>
          <c:spPr>
            <a:ln w="33965">
              <a:solidFill>
                <a:srgbClr val="CC99FF"/>
              </a:solidFill>
              <a:prstDash val="solid"/>
            </a:ln>
          </c:spPr>
          <c:marker>
            <c:symbol val="none"/>
          </c:marker>
          <c:xVal>
            <c:numRef>
              <c:f>Sheet1!$B$23:$BE$23</c:f>
              <c:numCache>
                <c:formatCode>General</c:formatCode>
                <c:ptCount val="56"/>
                <c:pt idx="0">
                  <c:v>1870</c:v>
                </c:pt>
                <c:pt idx="1">
                  <c:v>1913</c:v>
                </c:pt>
                <c:pt idx="2">
                  <c:v>1950</c:v>
                </c:pt>
                <c:pt idx="3">
                  <c:v>1951</c:v>
                </c:pt>
                <c:pt idx="4">
                  <c:v>1952</c:v>
                </c:pt>
                <c:pt idx="5">
                  <c:v>1953</c:v>
                </c:pt>
                <c:pt idx="6">
                  <c:v>1954</c:v>
                </c:pt>
                <c:pt idx="7">
                  <c:v>1955</c:v>
                </c:pt>
                <c:pt idx="8">
                  <c:v>1956</c:v>
                </c:pt>
                <c:pt idx="9">
                  <c:v>1957</c:v>
                </c:pt>
                <c:pt idx="10">
                  <c:v>1958</c:v>
                </c:pt>
                <c:pt idx="11">
                  <c:v>1959</c:v>
                </c:pt>
                <c:pt idx="12">
                  <c:v>1960</c:v>
                </c:pt>
                <c:pt idx="13">
                  <c:v>1961</c:v>
                </c:pt>
                <c:pt idx="14">
                  <c:v>1962</c:v>
                </c:pt>
                <c:pt idx="15">
                  <c:v>1963</c:v>
                </c:pt>
                <c:pt idx="16">
                  <c:v>1964</c:v>
                </c:pt>
                <c:pt idx="17">
                  <c:v>1965</c:v>
                </c:pt>
                <c:pt idx="18">
                  <c:v>1966</c:v>
                </c:pt>
                <c:pt idx="19">
                  <c:v>1967</c:v>
                </c:pt>
                <c:pt idx="20">
                  <c:v>1968</c:v>
                </c:pt>
                <c:pt idx="21">
                  <c:v>1969</c:v>
                </c:pt>
                <c:pt idx="22">
                  <c:v>1970</c:v>
                </c:pt>
                <c:pt idx="23">
                  <c:v>1971</c:v>
                </c:pt>
                <c:pt idx="24">
                  <c:v>1972</c:v>
                </c:pt>
                <c:pt idx="25">
                  <c:v>1973</c:v>
                </c:pt>
                <c:pt idx="26">
                  <c:v>1974</c:v>
                </c:pt>
                <c:pt idx="27">
                  <c:v>1975</c:v>
                </c:pt>
                <c:pt idx="28">
                  <c:v>1976</c:v>
                </c:pt>
                <c:pt idx="29">
                  <c:v>1977</c:v>
                </c:pt>
                <c:pt idx="30">
                  <c:v>1978</c:v>
                </c:pt>
                <c:pt idx="31">
                  <c:v>1979</c:v>
                </c:pt>
                <c:pt idx="32">
                  <c:v>1980</c:v>
                </c:pt>
                <c:pt idx="33">
                  <c:v>1981</c:v>
                </c:pt>
                <c:pt idx="34">
                  <c:v>1982</c:v>
                </c:pt>
                <c:pt idx="35">
                  <c:v>1983</c:v>
                </c:pt>
                <c:pt idx="36">
                  <c:v>1984</c:v>
                </c:pt>
                <c:pt idx="37">
                  <c:v>1985</c:v>
                </c:pt>
                <c:pt idx="38">
                  <c:v>1986</c:v>
                </c:pt>
                <c:pt idx="39">
                  <c:v>1987</c:v>
                </c:pt>
                <c:pt idx="40">
                  <c:v>1988</c:v>
                </c:pt>
                <c:pt idx="41">
                  <c:v>1989</c:v>
                </c:pt>
                <c:pt idx="42">
                  <c:v>1990</c:v>
                </c:pt>
                <c:pt idx="43">
                  <c:v>1991</c:v>
                </c:pt>
                <c:pt idx="44">
                  <c:v>1992</c:v>
                </c:pt>
                <c:pt idx="45">
                  <c:v>1993</c:v>
                </c:pt>
                <c:pt idx="46">
                  <c:v>1994</c:v>
                </c:pt>
                <c:pt idx="47">
                  <c:v>1995</c:v>
                </c:pt>
                <c:pt idx="48">
                  <c:v>1996</c:v>
                </c:pt>
                <c:pt idx="49">
                  <c:v>1997</c:v>
                </c:pt>
                <c:pt idx="50">
                  <c:v>1998</c:v>
                </c:pt>
                <c:pt idx="51">
                  <c:v>1999</c:v>
                </c:pt>
                <c:pt idx="52">
                  <c:v>2000</c:v>
                </c:pt>
                <c:pt idx="53">
                  <c:v>2001</c:v>
                </c:pt>
                <c:pt idx="54">
                  <c:v>2002</c:v>
                </c:pt>
                <c:pt idx="55">
                  <c:v>2003</c:v>
                </c:pt>
              </c:numCache>
            </c:numRef>
          </c:xVal>
          <c:yVal>
            <c:numRef>
              <c:f>Sheet1!$B$25:$BE$25</c:f>
              <c:numCache>
                <c:formatCode>General</c:formatCode>
                <c:ptCount val="56"/>
                <c:pt idx="0">
                  <c:v>8.7777003709390637</c:v>
                </c:pt>
                <c:pt idx="1">
                  <c:v>9.6086515045810916</c:v>
                </c:pt>
                <c:pt idx="2">
                  <c:v>10.131591477516858</c:v>
                </c:pt>
                <c:pt idx="3">
                  <c:v>10.146613783187668</c:v>
                </c:pt>
                <c:pt idx="4">
                  <c:v>10.082104289170854</c:v>
                </c:pt>
                <c:pt idx="5">
                  <c:v>10.230982288856273</c:v>
                </c:pt>
                <c:pt idx="6">
                  <c:v>10.363457315680812</c:v>
                </c:pt>
                <c:pt idx="7">
                  <c:v>10.228351144901472</c:v>
                </c:pt>
                <c:pt idx="8">
                  <c:v>10.271468820967749</c:v>
                </c:pt>
                <c:pt idx="9">
                  <c:v>10.277623675943595</c:v>
                </c:pt>
                <c:pt idx="10">
                  <c:v>10.213267241292368</c:v>
                </c:pt>
                <c:pt idx="11">
                  <c:v>10.367439248227315</c:v>
                </c:pt>
                <c:pt idx="12">
                  <c:v>10.428799855329324</c:v>
                </c:pt>
                <c:pt idx="13">
                  <c:v>10.438951469178738</c:v>
                </c:pt>
                <c:pt idx="14">
                  <c:v>10.467119421328173</c:v>
                </c:pt>
                <c:pt idx="15">
                  <c:v>10.4761509025814</c:v>
                </c:pt>
                <c:pt idx="16">
                  <c:v>10.465868419041756</c:v>
                </c:pt>
                <c:pt idx="17">
                  <c:v>10.443588726435133</c:v>
                </c:pt>
                <c:pt idx="18">
                  <c:v>10.40325204369532</c:v>
                </c:pt>
                <c:pt idx="19">
                  <c:v>10.38692675818382</c:v>
                </c:pt>
                <c:pt idx="20">
                  <c:v>10.364604057153288</c:v>
                </c:pt>
                <c:pt idx="21">
                  <c:v>10.371993534435274</c:v>
                </c:pt>
                <c:pt idx="22">
                  <c:v>10.475706070264541</c:v>
                </c:pt>
                <c:pt idx="23">
                  <c:v>10.541736294085824</c:v>
                </c:pt>
                <c:pt idx="24">
                  <c:v>10.452721486983467</c:v>
                </c:pt>
                <c:pt idx="25">
                  <c:v>10.448424578377074</c:v>
                </c:pt>
                <c:pt idx="26">
                  <c:v>10.506670340073148</c:v>
                </c:pt>
                <c:pt idx="27">
                  <c:v>10.284108544275949</c:v>
                </c:pt>
                <c:pt idx="28">
                  <c:v>10.201894504681537</c:v>
                </c:pt>
                <c:pt idx="29">
                  <c:v>10.206298964837988</c:v>
                </c:pt>
                <c:pt idx="30">
                  <c:v>10.299180087994198</c:v>
                </c:pt>
                <c:pt idx="31">
                  <c:v>10.240825932679018</c:v>
                </c:pt>
                <c:pt idx="32">
                  <c:v>10.176388178245164</c:v>
                </c:pt>
                <c:pt idx="33">
                  <c:v>10.157484318929271</c:v>
                </c:pt>
                <c:pt idx="34">
                  <c:v>10.025164411443475</c:v>
                </c:pt>
                <c:pt idx="35">
                  <c:v>9.8660031581818544</c:v>
                </c:pt>
                <c:pt idx="36">
                  <c:v>9.9072011781169422</c:v>
                </c:pt>
                <c:pt idx="37">
                  <c:v>9.9347287691164468</c:v>
                </c:pt>
                <c:pt idx="38">
                  <c:v>9.949392322175088</c:v>
                </c:pt>
                <c:pt idx="39">
                  <c:v>9.976552287038027</c:v>
                </c:pt>
                <c:pt idx="40">
                  <c:v>10.015282437479717</c:v>
                </c:pt>
                <c:pt idx="41">
                  <c:v>10.046992661857818</c:v>
                </c:pt>
                <c:pt idx="42">
                  <c:v>10.054134532421877</c:v>
                </c:pt>
                <c:pt idx="43">
                  <c:v>10.088168294989766</c:v>
                </c:pt>
                <c:pt idx="44">
                  <c:v>10.103727087343151</c:v>
                </c:pt>
                <c:pt idx="45">
                  <c:v>10.129936004176102</c:v>
                </c:pt>
                <c:pt idx="46">
                  <c:v>10.135353733327623</c:v>
                </c:pt>
                <c:pt idx="47">
                  <c:v>10.159340542651616</c:v>
                </c:pt>
                <c:pt idx="48">
                  <c:v>10.194116537964804</c:v>
                </c:pt>
                <c:pt idx="49">
                  <c:v>10.223656325053959</c:v>
                </c:pt>
                <c:pt idx="50">
                  <c:v>10.258826971117921</c:v>
                </c:pt>
                <c:pt idx="51">
                  <c:v>10.289629690230468</c:v>
                </c:pt>
                <c:pt idx="52">
                  <c:v>10.310479682234009</c:v>
                </c:pt>
                <c:pt idx="53">
                  <c:v>10.338211659209358</c:v>
                </c:pt>
                <c:pt idx="54">
                  <c:v>10.369244779185941</c:v>
                </c:pt>
                <c:pt idx="55">
                  <c:v>10.409809915853872</c:v>
                </c:pt>
              </c:numCache>
            </c:numRef>
          </c:yVal>
        </c:ser>
        <c:axId val="101482880"/>
        <c:axId val="101484416"/>
      </c:scatterChart>
      <c:valAx>
        <c:axId val="101482880"/>
        <c:scaling>
          <c:orientation val="minMax"/>
          <c:max val="2000"/>
          <c:min val="1700"/>
        </c:scaling>
        <c:axPos val="b"/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1484416"/>
        <c:crosses val="autoZero"/>
        <c:crossBetween val="midCat"/>
      </c:valAx>
      <c:valAx>
        <c:axId val="101484416"/>
        <c:scaling>
          <c:orientation val="minMax"/>
          <c:max val="15"/>
          <c:min val="8"/>
        </c:scaling>
        <c:axPos val="l"/>
        <c:title>
          <c:tx>
            <c:rich>
              <a:bodyPr/>
              <a:lstStyle/>
              <a:p>
                <a:pPr>
                  <a:defRPr sz="1203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it-IT" dirty="0"/>
                  <a:t>gdp per capita (1990 </a:t>
                </a:r>
                <a:r>
                  <a:rPr lang="it-IT" dirty="0" smtClean="0"/>
                  <a:t>USD, </a:t>
                </a:r>
                <a:r>
                  <a:rPr lang="it-IT" dirty="0"/>
                  <a:t>log base 2)</a:t>
                </a:r>
              </a:p>
            </c:rich>
          </c:tx>
          <c:layout>
            <c:manualLayout>
              <c:xMode val="edge"/>
              <c:yMode val="edge"/>
              <c:x val="1.0462074978204011E-2"/>
              <c:y val="0.15337423312883441"/>
            </c:manualLayout>
          </c:layout>
          <c:spPr>
            <a:noFill/>
            <a:ln w="22643">
              <a:noFill/>
            </a:ln>
          </c:spPr>
        </c:title>
        <c:numFmt formatCode="General" sourceLinked="1"/>
        <c:tickLblPos val="nextTo"/>
        <c:spPr>
          <a:ln w="283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3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1482880"/>
        <c:crosses val="autoZero"/>
        <c:crossBetween val="midCat"/>
      </c:valAx>
      <c:spPr>
        <a:noFill/>
        <a:ln w="11322">
          <a:solidFill>
            <a:srgbClr val="808080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58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677602799650074"/>
          <c:y val="3.0687830687830951E-2"/>
          <c:w val="0.8567194031301677"/>
          <c:h val="0.82054389034704001"/>
        </c:manualLayout>
      </c:layout>
      <c:bubbleChart>
        <c:ser>
          <c:idx val="0"/>
          <c:order val="0"/>
          <c:spPr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</a:ln>
          </c:spPr>
          <c:invertIfNegative val="1"/>
          <c:trendline>
            <c:spPr>
              <a:ln w="25400">
                <a:solidFill>
                  <a:srgbClr val="000000"/>
                </a:solidFill>
                <a:prstDash val="lgDash"/>
              </a:ln>
            </c:spPr>
            <c:trendlineType val="power"/>
          </c:trendline>
          <c:xVal>
            <c:numRef>
              <c:f>Sheet9!$D$2:$D$122</c:f>
              <c:numCache>
                <c:formatCode>0</c:formatCode>
                <c:ptCount val="121"/>
                <c:pt idx="0">
                  <c:v>4241.86815751021</c:v>
                </c:pt>
                <c:pt idx="1">
                  <c:v>6358.1956083834348</c:v>
                </c:pt>
                <c:pt idx="2">
                  <c:v>6025.5048293067503</c:v>
                </c:pt>
                <c:pt idx="3">
                  <c:v>10088.8841764262</c:v>
                </c:pt>
                <c:pt idx="4">
                  <c:v>19567.529415741421</c:v>
                </c:pt>
                <c:pt idx="5">
                  <c:v>21188.209666922696</c:v>
                </c:pt>
                <c:pt idx="6">
                  <c:v>603.63851319390199</c:v>
                </c:pt>
                <c:pt idx="7">
                  <c:v>20881.244946846677</c:v>
                </c:pt>
                <c:pt idx="8">
                  <c:v>3342.0157444176598</c:v>
                </c:pt>
                <c:pt idx="9">
                  <c:v>1150.2012228638998</c:v>
                </c:pt>
                <c:pt idx="10">
                  <c:v>3604.38486693304</c:v>
                </c:pt>
                <c:pt idx="11">
                  <c:v>3383.0806260764402</c:v>
                </c:pt>
                <c:pt idx="12">
                  <c:v>7572.3266696984492</c:v>
                </c:pt>
                <c:pt idx="13">
                  <c:v>5835.9283187445399</c:v>
                </c:pt>
                <c:pt idx="14">
                  <c:v>657.58846624474904</c:v>
                </c:pt>
                <c:pt idx="15">
                  <c:v>430.48160367821669</c:v>
                </c:pt>
                <c:pt idx="16">
                  <c:v>2013.7123855541099</c:v>
                </c:pt>
                <c:pt idx="17">
                  <c:v>23091.6362950111</c:v>
                </c:pt>
                <c:pt idx="18">
                  <c:v>932.83400622255897</c:v>
                </c:pt>
                <c:pt idx="19">
                  <c:v>773.56655120699793</c:v>
                </c:pt>
                <c:pt idx="20">
                  <c:v>5368.9487641097803</c:v>
                </c:pt>
                <c:pt idx="21">
                  <c:v>523.30926533846537</c:v>
                </c:pt>
                <c:pt idx="22">
                  <c:v>5163.0199442168914</c:v>
                </c:pt>
                <c:pt idx="23">
                  <c:v>1183.0447992500299</c:v>
                </c:pt>
                <c:pt idx="24">
                  <c:v>753.80338247489954</c:v>
                </c:pt>
                <c:pt idx="25">
                  <c:v>2891.7168833869487</c:v>
                </c:pt>
                <c:pt idx="26">
                  <c:v>6367.6821789642554</c:v>
                </c:pt>
                <c:pt idx="27">
                  <c:v>2645.3426211654387</c:v>
                </c:pt>
                <c:pt idx="28">
                  <c:v>20851.795417651101</c:v>
                </c:pt>
                <c:pt idx="29">
                  <c:v>3419.0612523401724</c:v>
                </c:pt>
                <c:pt idx="30">
                  <c:v>3677.3052882035722</c:v>
                </c:pt>
                <c:pt idx="31">
                  <c:v>5794.1886495362414</c:v>
                </c:pt>
                <c:pt idx="32">
                  <c:v>2431.626655750943</c:v>
                </c:pt>
                <c:pt idx="33">
                  <c:v>4380.0595979902137</c:v>
                </c:pt>
                <c:pt idx="34">
                  <c:v>9144.2684934857116</c:v>
                </c:pt>
                <c:pt idx="35">
                  <c:v>3392.8408955320301</c:v>
                </c:pt>
                <c:pt idx="36">
                  <c:v>18168.706694814991</c:v>
                </c:pt>
                <c:pt idx="37">
                  <c:v>20714.612921792297</c:v>
                </c:pt>
                <c:pt idx="38">
                  <c:v>17033.164004765709</c:v>
                </c:pt>
                <c:pt idx="39">
                  <c:v>1165.9196113796811</c:v>
                </c:pt>
                <c:pt idx="40">
                  <c:v>6040.32405263893</c:v>
                </c:pt>
                <c:pt idx="41">
                  <c:v>20734.424929969999</c:v>
                </c:pt>
                <c:pt idx="42">
                  <c:v>983.43894030135652</c:v>
                </c:pt>
                <c:pt idx="43">
                  <c:v>17258.197897608421</c:v>
                </c:pt>
                <c:pt idx="44">
                  <c:v>3143.1855804613697</c:v>
                </c:pt>
                <c:pt idx="45">
                  <c:v>3885.6771800805614</c:v>
                </c:pt>
                <c:pt idx="46">
                  <c:v>886.24929241311997</c:v>
                </c:pt>
                <c:pt idx="47">
                  <c:v>530.64118592432396</c:v>
                </c:pt>
                <c:pt idx="48">
                  <c:v>1988.44391870965</c:v>
                </c:pt>
                <c:pt idx="49">
                  <c:v>2132.6847467175498</c:v>
                </c:pt>
                <c:pt idx="50">
                  <c:v>2815.3103306233957</c:v>
                </c:pt>
                <c:pt idx="51">
                  <c:v>13945.202888528816</c:v>
                </c:pt>
                <c:pt idx="52">
                  <c:v>10722.1631378002</c:v>
                </c:pt>
                <c:pt idx="53">
                  <c:v>21866.014465275697</c:v>
                </c:pt>
                <c:pt idx="54">
                  <c:v>869.52819498406291</c:v>
                </c:pt>
                <c:pt idx="55">
                  <c:v>1345.3486093152901</c:v>
                </c:pt>
                <c:pt idx="56">
                  <c:v>7087.1557227994954</c:v>
                </c:pt>
                <c:pt idx="57">
                  <c:v>12783.874018056416</c:v>
                </c:pt>
                <c:pt idx="58">
                  <c:v>15014.618217827106</c:v>
                </c:pt>
                <c:pt idx="59">
                  <c:v>18841.385659536296</c:v>
                </c:pt>
                <c:pt idx="60">
                  <c:v>5107.1786020853224</c:v>
                </c:pt>
                <c:pt idx="61">
                  <c:v>18651.601831993499</c:v>
                </c:pt>
                <c:pt idx="62">
                  <c:v>3976.9437960607202</c:v>
                </c:pt>
                <c:pt idx="63">
                  <c:v>1377.5328567026011</c:v>
                </c:pt>
                <c:pt idx="64">
                  <c:v>1811.6281640028699</c:v>
                </c:pt>
                <c:pt idx="65">
                  <c:v>5543.5722466458546</c:v>
                </c:pt>
                <c:pt idx="66">
                  <c:v>8166.8087520847575</c:v>
                </c:pt>
                <c:pt idx="67">
                  <c:v>819.04199259466338</c:v>
                </c:pt>
                <c:pt idx="68">
                  <c:v>1764.6612229315833</c:v>
                </c:pt>
                <c:pt idx="69">
                  <c:v>1289.4676067890964</c:v>
                </c:pt>
                <c:pt idx="70">
                  <c:v>755.61269011610898</c:v>
                </c:pt>
                <c:pt idx="71">
                  <c:v>4891.3602232693293</c:v>
                </c:pt>
                <c:pt idx="72">
                  <c:v>895.56917126912572</c:v>
                </c:pt>
                <c:pt idx="73">
                  <c:v>3560.7136081848998</c:v>
                </c:pt>
                <c:pt idx="74">
                  <c:v>10401.927889327455</c:v>
                </c:pt>
                <c:pt idx="75">
                  <c:v>3274.2139995349512</c:v>
                </c:pt>
                <c:pt idx="76">
                  <c:v>2375.2962078471</c:v>
                </c:pt>
                <c:pt idx="77">
                  <c:v>439.840638430887</c:v>
                </c:pt>
                <c:pt idx="78">
                  <c:v>5027.6804849034424</c:v>
                </c:pt>
                <c:pt idx="79">
                  <c:v>564.22511754704851</c:v>
                </c:pt>
                <c:pt idx="80">
                  <c:v>21968.7047797745</c:v>
                </c:pt>
                <c:pt idx="81">
                  <c:v>17010.763361016801</c:v>
                </c:pt>
                <c:pt idx="82">
                  <c:v>2724.5293639614201</c:v>
                </c:pt>
                <c:pt idx="83">
                  <c:v>925.08167169607805</c:v>
                </c:pt>
                <c:pt idx="84">
                  <c:v>1749.1009733388998</c:v>
                </c:pt>
                <c:pt idx="85">
                  <c:v>25972.541816925299</c:v>
                </c:pt>
                <c:pt idx="86">
                  <c:v>1190.9008502604811</c:v>
                </c:pt>
                <c:pt idx="87">
                  <c:v>6570.7152192524154</c:v>
                </c:pt>
                <c:pt idx="88">
                  <c:v>1950.2122337360699</c:v>
                </c:pt>
                <c:pt idx="89">
                  <c:v>4151.886499180514</c:v>
                </c:pt>
                <c:pt idx="90">
                  <c:v>6068.6274597831934</c:v>
                </c:pt>
                <c:pt idx="91">
                  <c:v>2618.0061263221201</c:v>
                </c:pt>
                <c:pt idx="92">
                  <c:v>11670.470066460583</c:v>
                </c:pt>
                <c:pt idx="93">
                  <c:v>7638.7312215870352</c:v>
                </c:pt>
                <c:pt idx="94">
                  <c:v>794.11598319047437</c:v>
                </c:pt>
                <c:pt idx="95">
                  <c:v>34598.698978197513</c:v>
                </c:pt>
                <c:pt idx="96">
                  <c:v>1470.80538208709</c:v>
                </c:pt>
                <c:pt idx="97">
                  <c:v>10908.58842755685</c:v>
                </c:pt>
                <c:pt idx="98">
                  <c:v>771.192489398009</c:v>
                </c:pt>
                <c:pt idx="99">
                  <c:v>14716.125247241614</c:v>
                </c:pt>
                <c:pt idx="100">
                  <c:v>1623.2212078899299</c:v>
                </c:pt>
                <c:pt idx="101">
                  <c:v>15372.752658667489</c:v>
                </c:pt>
                <c:pt idx="102">
                  <c:v>1532.8857611345711</c:v>
                </c:pt>
                <c:pt idx="103">
                  <c:v>4627.8014872298399</c:v>
                </c:pt>
                <c:pt idx="104">
                  <c:v>4090.14243805038</c:v>
                </c:pt>
                <c:pt idx="105">
                  <c:v>2650.1631168616009</c:v>
                </c:pt>
                <c:pt idx="106">
                  <c:v>1007.6109115635905</c:v>
                </c:pt>
                <c:pt idx="107">
                  <c:v>6609.5221417484754</c:v>
                </c:pt>
                <c:pt idx="108">
                  <c:v>2278.2389015038198</c:v>
                </c:pt>
                <c:pt idx="109">
                  <c:v>20405.6218589946</c:v>
                </c:pt>
                <c:pt idx="110">
                  <c:v>28589.597361194221</c:v>
                </c:pt>
                <c:pt idx="111">
                  <c:v>3363.6419732157901</c:v>
                </c:pt>
                <c:pt idx="112">
                  <c:v>2122.6810238759222</c:v>
                </c:pt>
                <c:pt idx="113">
                  <c:v>1083.0036593437774</c:v>
                </c:pt>
                <c:pt idx="114">
                  <c:v>14424.560893920536</c:v>
                </c:pt>
                <c:pt idx="115">
                  <c:v>3616.6177732336623</c:v>
                </c:pt>
                <c:pt idx="116">
                  <c:v>5693.7219422523603</c:v>
                </c:pt>
                <c:pt idx="117">
                  <c:v>25505.732395061921</c:v>
                </c:pt>
                <c:pt idx="118">
                  <c:v>7811.4718297314503</c:v>
                </c:pt>
                <c:pt idx="119">
                  <c:v>2760.02412574554</c:v>
                </c:pt>
                <c:pt idx="120">
                  <c:v>11551.9212940292</c:v>
                </c:pt>
              </c:numCache>
            </c:numRef>
          </c:xVal>
          <c:yVal>
            <c:numRef>
              <c:f>Sheet9!$E$2:$E$122</c:f>
              <c:numCache>
                <c:formatCode>0.0</c:formatCode>
                <c:ptCount val="121"/>
                <c:pt idx="0">
                  <c:v>1.9050901650794008</c:v>
                </c:pt>
                <c:pt idx="1">
                  <c:v>0.55531581759875959</c:v>
                </c:pt>
                <c:pt idx="2">
                  <c:v>4.3232612927441272</c:v>
                </c:pt>
                <c:pt idx="3">
                  <c:v>0.97762229324247774</c:v>
                </c:pt>
                <c:pt idx="4">
                  <c:v>1.9246080866243798</c:v>
                </c:pt>
                <c:pt idx="5">
                  <c:v>1.9163048081039833</c:v>
                </c:pt>
                <c:pt idx="6">
                  <c:v>2.5847950464359086</c:v>
                </c:pt>
                <c:pt idx="7">
                  <c:v>1.704639714150868</c:v>
                </c:pt>
                <c:pt idx="8">
                  <c:v>2.3562738480890077</c:v>
                </c:pt>
                <c:pt idx="9">
                  <c:v>0.59161690755689245</c:v>
                </c:pt>
                <c:pt idx="10">
                  <c:v>0.33151146033618839</c:v>
                </c:pt>
                <c:pt idx="11">
                  <c:v>4.7416317742729834</c:v>
                </c:pt>
                <c:pt idx="12">
                  <c:v>0.81973371518695359</c:v>
                </c:pt>
                <c:pt idx="13">
                  <c:v>2.3746539892584466</c:v>
                </c:pt>
                <c:pt idx="14">
                  <c:v>1.7655338658968869</c:v>
                </c:pt>
                <c:pt idx="15">
                  <c:v>-0.69832055802797732</c:v>
                </c:pt>
                <c:pt idx="16">
                  <c:v>5.9263703363954222E-2</c:v>
                </c:pt>
                <c:pt idx="17">
                  <c:v>1.602411794162317</c:v>
                </c:pt>
                <c:pt idx="18">
                  <c:v>-1.122761611401202</c:v>
                </c:pt>
                <c:pt idx="19">
                  <c:v>1.9954381202687288</c:v>
                </c:pt>
                <c:pt idx="20">
                  <c:v>3.3120714875687147</c:v>
                </c:pt>
                <c:pt idx="21">
                  <c:v>8.77161792612835</c:v>
                </c:pt>
                <c:pt idx="22">
                  <c:v>1.671223819896084</c:v>
                </c:pt>
                <c:pt idx="23">
                  <c:v>-0.32322280163979189</c:v>
                </c:pt>
                <c:pt idx="24">
                  <c:v>-3.2704681774306188</c:v>
                </c:pt>
                <c:pt idx="25">
                  <c:v>0.83240799873618398</c:v>
                </c:pt>
                <c:pt idx="26">
                  <c:v>1.7641190559411821</c:v>
                </c:pt>
                <c:pt idx="27">
                  <c:v>-1.9450835487175331</c:v>
                </c:pt>
                <c:pt idx="28">
                  <c:v>1.7927912834401816</c:v>
                </c:pt>
                <c:pt idx="29">
                  <c:v>3.0997618327065601</c:v>
                </c:pt>
                <c:pt idx="30">
                  <c:v>2.6244407207405742</c:v>
                </c:pt>
                <c:pt idx="31">
                  <c:v>0.87869670392344612</c:v>
                </c:pt>
                <c:pt idx="32">
                  <c:v>2.612689817469338</c:v>
                </c:pt>
                <c:pt idx="33">
                  <c:v>1.295092884002558</c:v>
                </c:pt>
                <c:pt idx="34">
                  <c:v>2.575898942781341</c:v>
                </c:pt>
                <c:pt idx="35">
                  <c:v>0.63498758838869163</c:v>
                </c:pt>
                <c:pt idx="36">
                  <c:v>2.2061191915550888</c:v>
                </c:pt>
                <c:pt idx="37">
                  <c:v>1.5170158835166261</c:v>
                </c:pt>
                <c:pt idx="38">
                  <c:v>-0.84603616057320497</c:v>
                </c:pt>
                <c:pt idx="39">
                  <c:v>0.27644271567883738</c:v>
                </c:pt>
                <c:pt idx="40">
                  <c:v>-1.0256622537685318</c:v>
                </c:pt>
                <c:pt idx="41">
                  <c:v>1.7459634005481748</c:v>
                </c:pt>
                <c:pt idx="42">
                  <c:v>1.1168215148334331</c:v>
                </c:pt>
                <c:pt idx="43">
                  <c:v>1.690855246019018</c:v>
                </c:pt>
                <c:pt idx="44">
                  <c:v>3.3436259478217822</c:v>
                </c:pt>
                <c:pt idx="45">
                  <c:v>0.44491838889575652</c:v>
                </c:pt>
                <c:pt idx="46">
                  <c:v>0.816421928836775</c:v>
                </c:pt>
                <c:pt idx="47">
                  <c:v>-0.23297968764302004</c:v>
                </c:pt>
                <c:pt idx="48">
                  <c:v>0.59720846435380592</c:v>
                </c:pt>
                <c:pt idx="49">
                  <c:v>-2.3758897767190077</c:v>
                </c:pt>
                <c:pt idx="50">
                  <c:v>0.94590238809857463</c:v>
                </c:pt>
                <c:pt idx="51">
                  <c:v>3.89022245238213</c:v>
                </c:pt>
                <c:pt idx="52">
                  <c:v>1.875590725248766</c:v>
                </c:pt>
                <c:pt idx="53">
                  <c:v>1.7503484477702032</c:v>
                </c:pt>
                <c:pt idx="54">
                  <c:v>4.194415719732536</c:v>
                </c:pt>
                <c:pt idx="55">
                  <c:v>3.6531167394502351</c:v>
                </c:pt>
                <c:pt idx="56">
                  <c:v>1.5101367192183131</c:v>
                </c:pt>
                <c:pt idx="57">
                  <c:v>4.0879380693316865</c:v>
                </c:pt>
                <c:pt idx="58">
                  <c:v>1.8957100850213631</c:v>
                </c:pt>
                <c:pt idx="59">
                  <c:v>1.4464115056517066</c:v>
                </c:pt>
                <c:pt idx="60">
                  <c:v>1.1946197705295041</c:v>
                </c:pt>
                <c:pt idx="61">
                  <c:v>1.8873983595875998</c:v>
                </c:pt>
                <c:pt idx="62">
                  <c:v>0.73560655448044165</c:v>
                </c:pt>
                <c:pt idx="63">
                  <c:v>0.23131593464351688</c:v>
                </c:pt>
                <c:pt idx="64">
                  <c:v>0.85025332177681656</c:v>
                </c:pt>
                <c:pt idx="65">
                  <c:v>5.601153750574217</c:v>
                </c:pt>
                <c:pt idx="66">
                  <c:v>2.3365263820970701</c:v>
                </c:pt>
                <c:pt idx="67">
                  <c:v>2.1050002037799049</c:v>
                </c:pt>
                <c:pt idx="68">
                  <c:v>-5.5339406799460775</c:v>
                </c:pt>
                <c:pt idx="69">
                  <c:v>-1.0133208729426195</c:v>
                </c:pt>
                <c:pt idx="70">
                  <c:v>8.3353543212960707E-2</c:v>
                </c:pt>
                <c:pt idx="71">
                  <c:v>3.5920836469641477</c:v>
                </c:pt>
                <c:pt idx="72">
                  <c:v>0.543039682945201</c:v>
                </c:pt>
                <c:pt idx="73">
                  <c:v>4.165947560408318</c:v>
                </c:pt>
                <c:pt idx="74">
                  <c:v>0.91042869822277661</c:v>
                </c:pt>
                <c:pt idx="75">
                  <c:v>-0.68142316909656031</c:v>
                </c:pt>
                <c:pt idx="76">
                  <c:v>1.9296412524784627</c:v>
                </c:pt>
                <c:pt idx="77">
                  <c:v>2.1163347029104158</c:v>
                </c:pt>
                <c:pt idx="78">
                  <c:v>0.55019854595086359</c:v>
                </c:pt>
                <c:pt idx="79">
                  <c:v>2.1659845845908992</c:v>
                </c:pt>
                <c:pt idx="80">
                  <c:v>1.9367659815313245</c:v>
                </c:pt>
                <c:pt idx="81">
                  <c:v>1.3324131082731241</c:v>
                </c:pt>
                <c:pt idx="82">
                  <c:v>-0.33647859272821018</c:v>
                </c:pt>
                <c:pt idx="83">
                  <c:v>-1.3502237874174192</c:v>
                </c:pt>
                <c:pt idx="84">
                  <c:v>0.34151460214737706</c:v>
                </c:pt>
                <c:pt idx="85">
                  <c:v>2.3456353059807307</c:v>
                </c:pt>
                <c:pt idx="86">
                  <c:v>2.6009225251180772</c:v>
                </c:pt>
                <c:pt idx="87">
                  <c:v>2.0374078860814442</c:v>
                </c:pt>
                <c:pt idx="88">
                  <c:v>0.16282300743357669</c:v>
                </c:pt>
                <c:pt idx="89">
                  <c:v>0.16878921380640935</c:v>
                </c:pt>
                <c:pt idx="90">
                  <c:v>0.92946636430577456</c:v>
                </c:pt>
                <c:pt idx="91">
                  <c:v>0.76883430919339213</c:v>
                </c:pt>
                <c:pt idx="92">
                  <c:v>2.1438118295409412</c:v>
                </c:pt>
                <c:pt idx="93">
                  <c:v>1.5533403971996871</c:v>
                </c:pt>
                <c:pt idx="94">
                  <c:v>0.62700407790576862</c:v>
                </c:pt>
                <c:pt idx="95">
                  <c:v>-1.586573432227933</c:v>
                </c:pt>
                <c:pt idx="96">
                  <c:v>0.38526114335468903</c:v>
                </c:pt>
                <c:pt idx="97">
                  <c:v>2.1702301010040341</c:v>
                </c:pt>
                <c:pt idx="98">
                  <c:v>-0.30352010264135232</c:v>
                </c:pt>
                <c:pt idx="99">
                  <c:v>2.1831233664808476</c:v>
                </c:pt>
                <c:pt idx="100">
                  <c:v>1.5811454563959599</c:v>
                </c:pt>
                <c:pt idx="101">
                  <c:v>2.2217238309357752</c:v>
                </c:pt>
                <c:pt idx="102">
                  <c:v>3.6787506175051998</c:v>
                </c:pt>
                <c:pt idx="103">
                  <c:v>4.2736741213707194</c:v>
                </c:pt>
                <c:pt idx="104">
                  <c:v>2.920142672718717</c:v>
                </c:pt>
                <c:pt idx="105">
                  <c:v>4.2330208709073975</c:v>
                </c:pt>
                <c:pt idx="106">
                  <c:v>2.4608592238195977</c:v>
                </c:pt>
                <c:pt idx="107">
                  <c:v>0.17314227537206284</c:v>
                </c:pt>
                <c:pt idx="108">
                  <c:v>2.5053717085082892</c:v>
                </c:pt>
                <c:pt idx="109">
                  <c:v>1.8136172199106679</c:v>
                </c:pt>
                <c:pt idx="110">
                  <c:v>1.000414688518525</c:v>
                </c:pt>
                <c:pt idx="111">
                  <c:v>0.71302212763089412</c:v>
                </c:pt>
                <c:pt idx="112">
                  <c:v>4.4164876934860153</c:v>
                </c:pt>
                <c:pt idx="113">
                  <c:v>-1.2246071328941179</c:v>
                </c:pt>
                <c:pt idx="114">
                  <c:v>1.6603897663366733</c:v>
                </c:pt>
                <c:pt idx="115">
                  <c:v>2.5853546175144002</c:v>
                </c:pt>
                <c:pt idx="116">
                  <c:v>2.7782649092724001</c:v>
                </c:pt>
                <c:pt idx="117">
                  <c:v>1.9</c:v>
                </c:pt>
                <c:pt idx="118">
                  <c:v>1.5</c:v>
                </c:pt>
                <c:pt idx="119">
                  <c:v>1</c:v>
                </c:pt>
                <c:pt idx="120">
                  <c:v>0.1</c:v>
                </c:pt>
              </c:numCache>
            </c:numRef>
          </c:yVal>
          <c:bubbleSize>
            <c:numRef>
              <c:f>Sheet9!$C$2:$C$122</c:f>
              <c:numCache>
                <c:formatCode>0</c:formatCode>
                <c:ptCount val="121"/>
                <c:pt idx="0">
                  <c:v>3143291.0000000005</c:v>
                </c:pt>
                <c:pt idx="1">
                  <c:v>34361756.404628098</c:v>
                </c:pt>
                <c:pt idx="2">
                  <c:v>85536.185325276223</c:v>
                </c:pt>
                <c:pt idx="3">
                  <c:v>39876117.610720284</c:v>
                </c:pt>
                <c:pt idx="4">
                  <c:v>21374000</c:v>
                </c:pt>
                <c:pt idx="5">
                  <c:v>8344319</c:v>
                </c:pt>
                <c:pt idx="6">
                  <c:v>160000128</c:v>
                </c:pt>
                <c:pt idx="7">
                  <c:v>10703957</c:v>
                </c:pt>
                <c:pt idx="8">
                  <c:v>310519.5646010107</c:v>
                </c:pt>
                <c:pt idx="9">
                  <c:v>8662086.0000000019</c:v>
                </c:pt>
                <c:pt idx="10">
                  <c:v>9684093.142674733</c:v>
                </c:pt>
                <c:pt idx="11">
                  <c:v>1904991.42753977</c:v>
                </c:pt>
                <c:pt idx="12">
                  <c:v>191971506</c:v>
                </c:pt>
                <c:pt idx="13">
                  <c:v>7623395</c:v>
                </c:pt>
                <c:pt idx="14">
                  <c:v>15208585.617998783</c:v>
                </c:pt>
                <c:pt idx="15">
                  <c:v>8074254</c:v>
                </c:pt>
                <c:pt idx="16">
                  <c:v>18897956.937192995</c:v>
                </c:pt>
                <c:pt idx="17">
                  <c:v>33311388.999999996</c:v>
                </c:pt>
                <c:pt idx="18">
                  <c:v>4423452.2635606695</c:v>
                </c:pt>
                <c:pt idx="19">
                  <c:v>11067437.032981006</c:v>
                </c:pt>
                <c:pt idx="20">
                  <c:v>16758114.412427193</c:v>
                </c:pt>
                <c:pt idx="21">
                  <c:v>1325639981.84273</c:v>
                </c:pt>
                <c:pt idx="22">
                  <c:v>44534000</c:v>
                </c:pt>
                <c:pt idx="23">
                  <c:v>643571.31283857406</c:v>
                </c:pt>
                <c:pt idx="24">
                  <c:v>64205366.338336602</c:v>
                </c:pt>
                <c:pt idx="25">
                  <c:v>3615151.9999999977</c:v>
                </c:pt>
                <c:pt idx="26">
                  <c:v>4526529.6486381199</c:v>
                </c:pt>
                <c:pt idx="27">
                  <c:v>20591302.000000004</c:v>
                </c:pt>
                <c:pt idx="28">
                  <c:v>5497525</c:v>
                </c:pt>
                <c:pt idx="29">
                  <c:v>73193.418339419542</c:v>
                </c:pt>
                <c:pt idx="30">
                  <c:v>9837747.1110005248</c:v>
                </c:pt>
                <c:pt idx="31">
                  <c:v>13478599.8232383</c:v>
                </c:pt>
                <c:pt idx="32">
                  <c:v>81527172.000000015</c:v>
                </c:pt>
                <c:pt idx="33">
                  <c:v>6133910</c:v>
                </c:pt>
                <c:pt idx="34">
                  <c:v>1340638</c:v>
                </c:pt>
                <c:pt idx="35">
                  <c:v>838723.98809430411</c:v>
                </c:pt>
                <c:pt idx="36">
                  <c:v>5312800</c:v>
                </c:pt>
                <c:pt idx="37">
                  <c:v>62048473</c:v>
                </c:pt>
                <c:pt idx="38">
                  <c:v>1448159</c:v>
                </c:pt>
                <c:pt idx="39">
                  <c:v>1660200.0000000002</c:v>
                </c:pt>
                <c:pt idx="40">
                  <c:v>4364460.9468982564</c:v>
                </c:pt>
                <c:pt idx="41">
                  <c:v>82140042.999999985</c:v>
                </c:pt>
                <c:pt idx="42">
                  <c:v>23350926.999999996</c:v>
                </c:pt>
                <c:pt idx="43">
                  <c:v>11238161.999999993</c:v>
                </c:pt>
                <c:pt idx="44">
                  <c:v>105552</c:v>
                </c:pt>
                <c:pt idx="45">
                  <c:v>13675713.914088698</c:v>
                </c:pt>
                <c:pt idx="46">
                  <c:v>9833055</c:v>
                </c:pt>
                <c:pt idx="47">
                  <c:v>1575446</c:v>
                </c:pt>
                <c:pt idx="48">
                  <c:v>763437</c:v>
                </c:pt>
                <c:pt idx="49">
                  <c:v>9780064.3823034186</c:v>
                </c:pt>
                <c:pt idx="50">
                  <c:v>7241503.274528021</c:v>
                </c:pt>
                <c:pt idx="51">
                  <c:v>6977700</c:v>
                </c:pt>
                <c:pt idx="52">
                  <c:v>10037636.999999993</c:v>
                </c:pt>
                <c:pt idx="53">
                  <c:v>316960</c:v>
                </c:pt>
                <c:pt idx="54">
                  <c:v>1139964931.6418796</c:v>
                </c:pt>
                <c:pt idx="55">
                  <c:v>228248538.31090888</c:v>
                </c:pt>
                <c:pt idx="56">
                  <c:v>71956321.687588573</c:v>
                </c:pt>
                <c:pt idx="57">
                  <c:v>4459547.0000000009</c:v>
                </c:pt>
                <c:pt idx="58">
                  <c:v>7308100</c:v>
                </c:pt>
                <c:pt idx="59">
                  <c:v>59854860</c:v>
                </c:pt>
                <c:pt idx="60">
                  <c:v>2689133.4493740704</c:v>
                </c:pt>
                <c:pt idx="61">
                  <c:v>127704000</c:v>
                </c:pt>
                <c:pt idx="62">
                  <c:v>5906042.8715003403</c:v>
                </c:pt>
                <c:pt idx="63">
                  <c:v>38534087.127892397</c:v>
                </c:pt>
                <c:pt idx="64">
                  <c:v>96557</c:v>
                </c:pt>
                <c:pt idx="65">
                  <c:v>48607000</c:v>
                </c:pt>
                <c:pt idx="66">
                  <c:v>2266013</c:v>
                </c:pt>
                <c:pt idx="67">
                  <c:v>2016823.4012922335</c:v>
                </c:pt>
                <c:pt idx="68">
                  <c:v>3793400</c:v>
                </c:pt>
                <c:pt idx="69">
                  <c:v>19110941</c:v>
                </c:pt>
                <c:pt idx="70">
                  <c:v>14278404.021423385</c:v>
                </c:pt>
                <c:pt idx="71">
                  <c:v>26992576.917200796</c:v>
                </c:pt>
                <c:pt idx="72">
                  <c:v>12711139.8387399</c:v>
                </c:pt>
                <c:pt idx="73">
                  <c:v>1268835</c:v>
                </c:pt>
                <c:pt idx="74">
                  <c:v>106350433.683525</c:v>
                </c:pt>
                <c:pt idx="75">
                  <c:v>3633369</c:v>
                </c:pt>
                <c:pt idx="76">
                  <c:v>31228981.4127721</c:v>
                </c:pt>
                <c:pt idx="77">
                  <c:v>21780614.037005492</c:v>
                </c:pt>
                <c:pt idx="78">
                  <c:v>2114160.8548074067</c:v>
                </c:pt>
                <c:pt idx="79">
                  <c:v>28581686.663806297</c:v>
                </c:pt>
                <c:pt idx="80">
                  <c:v>16443269</c:v>
                </c:pt>
                <c:pt idx="81">
                  <c:v>4268600</c:v>
                </c:pt>
                <c:pt idx="82">
                  <c:v>5677771.1320552602</c:v>
                </c:pt>
                <c:pt idx="83">
                  <c:v>14668742.734399548</c:v>
                </c:pt>
                <c:pt idx="84">
                  <c:v>151319499.61475596</c:v>
                </c:pt>
                <c:pt idx="85">
                  <c:v>4769274</c:v>
                </c:pt>
                <c:pt idx="86">
                  <c:v>166036895.231655</c:v>
                </c:pt>
                <c:pt idx="87">
                  <c:v>3394528.0511434856</c:v>
                </c:pt>
                <c:pt idx="88">
                  <c:v>6448918.2466519084</c:v>
                </c:pt>
                <c:pt idx="89">
                  <c:v>6226806.5651664184</c:v>
                </c:pt>
                <c:pt idx="90">
                  <c:v>28836700</c:v>
                </c:pt>
                <c:pt idx="91">
                  <c:v>90348436.999999985</c:v>
                </c:pt>
                <c:pt idx="92">
                  <c:v>10624688</c:v>
                </c:pt>
                <c:pt idx="93">
                  <c:v>21512645.999999996</c:v>
                </c:pt>
                <c:pt idx="94">
                  <c:v>9720694</c:v>
                </c:pt>
                <c:pt idx="95">
                  <c:v>24645685.921637364</c:v>
                </c:pt>
                <c:pt idx="96">
                  <c:v>12211181</c:v>
                </c:pt>
                <c:pt idx="97">
                  <c:v>86334.610014218226</c:v>
                </c:pt>
                <c:pt idx="98">
                  <c:v>5559853</c:v>
                </c:pt>
                <c:pt idx="99">
                  <c:v>4839400</c:v>
                </c:pt>
                <c:pt idx="100">
                  <c:v>506967.14094702399</c:v>
                </c:pt>
                <c:pt idx="101">
                  <c:v>45568152</c:v>
                </c:pt>
                <c:pt idx="102">
                  <c:v>20156204.338074829</c:v>
                </c:pt>
                <c:pt idx="103">
                  <c:v>49189.937995488603</c:v>
                </c:pt>
                <c:pt idx="104">
                  <c:v>169960.10120025201</c:v>
                </c:pt>
                <c:pt idx="105">
                  <c:v>109117</c:v>
                </c:pt>
                <c:pt idx="106">
                  <c:v>41347723</c:v>
                </c:pt>
                <c:pt idx="107">
                  <c:v>515124</c:v>
                </c:pt>
                <c:pt idx="108">
                  <c:v>1167834</c:v>
                </c:pt>
                <c:pt idx="109">
                  <c:v>9220986</c:v>
                </c:pt>
                <c:pt idx="110">
                  <c:v>7630605</c:v>
                </c:pt>
                <c:pt idx="111">
                  <c:v>21226919.999999996</c:v>
                </c:pt>
                <c:pt idx="112">
                  <c:v>67386383.000000015</c:v>
                </c:pt>
                <c:pt idx="113">
                  <c:v>6458605</c:v>
                </c:pt>
                <c:pt idx="114">
                  <c:v>1337683.7832612002</c:v>
                </c:pt>
                <c:pt idx="115">
                  <c:v>10326600</c:v>
                </c:pt>
                <c:pt idx="116">
                  <c:v>73914260</c:v>
                </c:pt>
                <c:pt idx="117">
                  <c:v>304060000</c:v>
                </c:pt>
                <c:pt idx="118">
                  <c:v>3334051.9999999977</c:v>
                </c:pt>
                <c:pt idx="119">
                  <c:v>231142.43227932011</c:v>
                </c:pt>
                <c:pt idx="120">
                  <c:v>27943249.320744205</c:v>
                </c:pt>
              </c:numCache>
            </c:numRef>
          </c:bubbleSize>
        </c:ser>
        <c:bubbleScale val="100"/>
        <c:axId val="59590912"/>
        <c:axId val="59621760"/>
      </c:bubbleChart>
      <c:valAx>
        <c:axId val="59590912"/>
        <c:scaling>
          <c:logBase val="10"/>
          <c:orientation val="minMax"/>
          <c:max val="50000"/>
          <c:min val="300"/>
        </c:scaling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/>
                  <a:t>Per Capita Income (1980) </a:t>
                </a:r>
              </a:p>
            </c:rich>
          </c:tx>
          <c:layout>
            <c:manualLayout>
              <c:xMode val="edge"/>
              <c:yMode val="edge"/>
              <c:x val="0.37031423155439103"/>
              <c:y val="0.93065207780680703"/>
            </c:manualLayout>
          </c:layout>
          <c:spPr>
            <a:noFill/>
            <a:ln w="25400">
              <a:noFill/>
            </a:ln>
          </c:spPr>
        </c:title>
        <c:numFmt formatCode="0" sourceLinked="1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59621760"/>
        <c:crossesAt val="-4"/>
        <c:crossBetween val="midCat"/>
      </c:valAx>
      <c:valAx>
        <c:axId val="59621760"/>
        <c:scaling>
          <c:orientation val="minMax"/>
          <c:max val="10"/>
          <c:min val="-4"/>
        </c:scaling>
        <c:axPos val="l"/>
        <c:title>
          <c:tx>
            <c:rich>
              <a:bodyPr rot="-5400000" vert="horz"/>
              <a:lstStyle/>
              <a:p>
                <a:pPr algn="ctr">
                  <a:defRPr sz="2000" b="0" i="0" u="none" strike="noStrike" baseline="0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</a:defRPr>
                </a:pPr>
                <a:r>
                  <a:rPr lang="en-US" sz="2000" baseline="0" dirty="0"/>
                  <a:t>Annualized Growth</a:t>
                </a:r>
                <a:r>
                  <a:rPr lang="en-US" sz="2000" baseline="0" dirty="0" smtClean="0"/>
                  <a:t> (1980-2008, %)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1.0101010101010105E-2"/>
              <c:y val="0.11523905906746017"/>
            </c:manualLayout>
          </c:layout>
          <c:spPr>
            <a:noFill/>
            <a:ln w="25400">
              <a:noFill/>
            </a:ln>
          </c:spPr>
        </c:title>
        <c:numFmt formatCode="#,##0" sourceLinked="0"/>
        <c:majorTickMark val="in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 Narrow"/>
                <a:ea typeface="Arial Narrow"/>
                <a:cs typeface="Arial Narrow"/>
              </a:defRPr>
            </a:pPr>
            <a:endParaRPr lang="en-US"/>
          </a:p>
        </c:txPr>
        <c:crossAx val="59590912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</c:chart>
  <c:spPr>
    <a:noFill/>
    <a:ln w="9525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 Narrow"/>
          <a:ea typeface="Arial Narrow"/>
          <a:cs typeface="Arial Narrow"/>
        </a:defRPr>
      </a:pPr>
      <a:endParaRPr lang="en-US"/>
    </a:p>
  </c:txPr>
  <c:externalData r:id="rId2"/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427230046948357"/>
          <c:y val="7.7452667814113946E-2"/>
          <c:w val="0.82347417840375592"/>
          <c:h val="0.64199655765921015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38033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Sheet1!$A$2:$A$660</c:f>
              <c:numCache>
                <c:formatCode>General</c:formatCode>
                <c:ptCount val="659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  <c:pt idx="60">
                  <c:v>601</c:v>
                </c:pt>
                <c:pt idx="61">
                  <c:v>611</c:v>
                </c:pt>
                <c:pt idx="62">
                  <c:v>621</c:v>
                </c:pt>
                <c:pt idx="63">
                  <c:v>631</c:v>
                </c:pt>
                <c:pt idx="64">
                  <c:v>641</c:v>
                </c:pt>
                <c:pt idx="65">
                  <c:v>651</c:v>
                </c:pt>
                <c:pt idx="66">
                  <c:v>661</c:v>
                </c:pt>
                <c:pt idx="67">
                  <c:v>671</c:v>
                </c:pt>
                <c:pt idx="68">
                  <c:v>681</c:v>
                </c:pt>
                <c:pt idx="69">
                  <c:v>691</c:v>
                </c:pt>
                <c:pt idx="70">
                  <c:v>701</c:v>
                </c:pt>
                <c:pt idx="71">
                  <c:v>711</c:v>
                </c:pt>
                <c:pt idx="72">
                  <c:v>721</c:v>
                </c:pt>
                <c:pt idx="73">
                  <c:v>731</c:v>
                </c:pt>
                <c:pt idx="74">
                  <c:v>741</c:v>
                </c:pt>
                <c:pt idx="75">
                  <c:v>751</c:v>
                </c:pt>
                <c:pt idx="76">
                  <c:v>761</c:v>
                </c:pt>
                <c:pt idx="77">
                  <c:v>771</c:v>
                </c:pt>
                <c:pt idx="78">
                  <c:v>781</c:v>
                </c:pt>
                <c:pt idx="79">
                  <c:v>791</c:v>
                </c:pt>
                <c:pt idx="80">
                  <c:v>801</c:v>
                </c:pt>
                <c:pt idx="81">
                  <c:v>811</c:v>
                </c:pt>
                <c:pt idx="82">
                  <c:v>821</c:v>
                </c:pt>
                <c:pt idx="83">
                  <c:v>831</c:v>
                </c:pt>
                <c:pt idx="84">
                  <c:v>841</c:v>
                </c:pt>
                <c:pt idx="85">
                  <c:v>851</c:v>
                </c:pt>
                <c:pt idx="86">
                  <c:v>861</c:v>
                </c:pt>
                <c:pt idx="87">
                  <c:v>871</c:v>
                </c:pt>
                <c:pt idx="88">
                  <c:v>881</c:v>
                </c:pt>
                <c:pt idx="89">
                  <c:v>891</c:v>
                </c:pt>
                <c:pt idx="90">
                  <c:v>901</c:v>
                </c:pt>
                <c:pt idx="91">
                  <c:v>911</c:v>
                </c:pt>
                <c:pt idx="92">
                  <c:v>921</c:v>
                </c:pt>
                <c:pt idx="93">
                  <c:v>931</c:v>
                </c:pt>
                <c:pt idx="94">
                  <c:v>941</c:v>
                </c:pt>
                <c:pt idx="95">
                  <c:v>951</c:v>
                </c:pt>
                <c:pt idx="96">
                  <c:v>961</c:v>
                </c:pt>
                <c:pt idx="97">
                  <c:v>971</c:v>
                </c:pt>
                <c:pt idx="98">
                  <c:v>981</c:v>
                </c:pt>
                <c:pt idx="99">
                  <c:v>991</c:v>
                </c:pt>
                <c:pt idx="100">
                  <c:v>1001</c:v>
                </c:pt>
                <c:pt idx="101">
                  <c:v>1011</c:v>
                </c:pt>
                <c:pt idx="102">
                  <c:v>1021</c:v>
                </c:pt>
                <c:pt idx="103">
                  <c:v>1031</c:v>
                </c:pt>
                <c:pt idx="104">
                  <c:v>1041</c:v>
                </c:pt>
                <c:pt idx="105">
                  <c:v>1051</c:v>
                </c:pt>
                <c:pt idx="106">
                  <c:v>1061</c:v>
                </c:pt>
                <c:pt idx="107">
                  <c:v>1071</c:v>
                </c:pt>
                <c:pt idx="108">
                  <c:v>1081</c:v>
                </c:pt>
                <c:pt idx="109">
                  <c:v>1091</c:v>
                </c:pt>
                <c:pt idx="110">
                  <c:v>1101</c:v>
                </c:pt>
                <c:pt idx="111">
                  <c:v>1111</c:v>
                </c:pt>
                <c:pt idx="112">
                  <c:v>1121</c:v>
                </c:pt>
                <c:pt idx="113">
                  <c:v>1131</c:v>
                </c:pt>
                <c:pt idx="114">
                  <c:v>1141</c:v>
                </c:pt>
                <c:pt idx="115">
                  <c:v>1151</c:v>
                </c:pt>
                <c:pt idx="116">
                  <c:v>1161</c:v>
                </c:pt>
                <c:pt idx="117">
                  <c:v>1171</c:v>
                </c:pt>
                <c:pt idx="118">
                  <c:v>1181</c:v>
                </c:pt>
                <c:pt idx="119">
                  <c:v>1191</c:v>
                </c:pt>
                <c:pt idx="120">
                  <c:v>1201</c:v>
                </c:pt>
                <c:pt idx="121">
                  <c:v>1211</c:v>
                </c:pt>
                <c:pt idx="122">
                  <c:v>1221</c:v>
                </c:pt>
                <c:pt idx="123">
                  <c:v>1231</c:v>
                </c:pt>
                <c:pt idx="124">
                  <c:v>1241</c:v>
                </c:pt>
                <c:pt idx="125">
                  <c:v>1251</c:v>
                </c:pt>
                <c:pt idx="126">
                  <c:v>1261</c:v>
                </c:pt>
                <c:pt idx="127">
                  <c:v>1271</c:v>
                </c:pt>
                <c:pt idx="128">
                  <c:v>1281</c:v>
                </c:pt>
                <c:pt idx="129">
                  <c:v>1291</c:v>
                </c:pt>
                <c:pt idx="130">
                  <c:v>1301</c:v>
                </c:pt>
                <c:pt idx="131">
                  <c:v>1311</c:v>
                </c:pt>
                <c:pt idx="132">
                  <c:v>1321</c:v>
                </c:pt>
                <c:pt idx="133">
                  <c:v>1331</c:v>
                </c:pt>
                <c:pt idx="134">
                  <c:v>1341</c:v>
                </c:pt>
                <c:pt idx="135">
                  <c:v>1351</c:v>
                </c:pt>
                <c:pt idx="136">
                  <c:v>1361</c:v>
                </c:pt>
                <c:pt idx="137">
                  <c:v>1371</c:v>
                </c:pt>
                <c:pt idx="138">
                  <c:v>1381</c:v>
                </c:pt>
                <c:pt idx="139">
                  <c:v>1391</c:v>
                </c:pt>
                <c:pt idx="140">
                  <c:v>1401</c:v>
                </c:pt>
                <c:pt idx="141">
                  <c:v>1411</c:v>
                </c:pt>
                <c:pt idx="142">
                  <c:v>1421</c:v>
                </c:pt>
                <c:pt idx="143">
                  <c:v>1431</c:v>
                </c:pt>
                <c:pt idx="144">
                  <c:v>1441</c:v>
                </c:pt>
                <c:pt idx="145">
                  <c:v>1451</c:v>
                </c:pt>
                <c:pt idx="146">
                  <c:v>1461</c:v>
                </c:pt>
                <c:pt idx="147">
                  <c:v>1471</c:v>
                </c:pt>
                <c:pt idx="148">
                  <c:v>1481</c:v>
                </c:pt>
                <c:pt idx="149">
                  <c:v>1491</c:v>
                </c:pt>
                <c:pt idx="150">
                  <c:v>1501</c:v>
                </c:pt>
                <c:pt idx="151">
                  <c:v>1511</c:v>
                </c:pt>
                <c:pt idx="152">
                  <c:v>1521</c:v>
                </c:pt>
                <c:pt idx="153">
                  <c:v>1531</c:v>
                </c:pt>
                <c:pt idx="154">
                  <c:v>1541</c:v>
                </c:pt>
                <c:pt idx="155">
                  <c:v>1551</c:v>
                </c:pt>
                <c:pt idx="156">
                  <c:v>1561</c:v>
                </c:pt>
                <c:pt idx="157">
                  <c:v>1571</c:v>
                </c:pt>
                <c:pt idx="158">
                  <c:v>1581</c:v>
                </c:pt>
                <c:pt idx="159">
                  <c:v>1591</c:v>
                </c:pt>
                <c:pt idx="160">
                  <c:v>1601</c:v>
                </c:pt>
                <c:pt idx="161">
                  <c:v>1611</c:v>
                </c:pt>
                <c:pt idx="162">
                  <c:v>1621</c:v>
                </c:pt>
                <c:pt idx="163">
                  <c:v>1631</c:v>
                </c:pt>
                <c:pt idx="164">
                  <c:v>1641</c:v>
                </c:pt>
                <c:pt idx="165">
                  <c:v>1651</c:v>
                </c:pt>
                <c:pt idx="166">
                  <c:v>1661</c:v>
                </c:pt>
                <c:pt idx="167">
                  <c:v>1671</c:v>
                </c:pt>
                <c:pt idx="168">
                  <c:v>1681</c:v>
                </c:pt>
                <c:pt idx="169">
                  <c:v>1691</c:v>
                </c:pt>
                <c:pt idx="170">
                  <c:v>1701</c:v>
                </c:pt>
                <c:pt idx="171">
                  <c:v>1711</c:v>
                </c:pt>
                <c:pt idx="172">
                  <c:v>1721</c:v>
                </c:pt>
                <c:pt idx="173">
                  <c:v>1731</c:v>
                </c:pt>
                <c:pt idx="174">
                  <c:v>1741</c:v>
                </c:pt>
                <c:pt idx="175">
                  <c:v>1751</c:v>
                </c:pt>
                <c:pt idx="176">
                  <c:v>1761</c:v>
                </c:pt>
                <c:pt idx="177">
                  <c:v>1771</c:v>
                </c:pt>
                <c:pt idx="178">
                  <c:v>1781</c:v>
                </c:pt>
                <c:pt idx="179">
                  <c:v>1791</c:v>
                </c:pt>
                <c:pt idx="180">
                  <c:v>1801</c:v>
                </c:pt>
                <c:pt idx="181">
                  <c:v>1811</c:v>
                </c:pt>
                <c:pt idx="182">
                  <c:v>1821</c:v>
                </c:pt>
                <c:pt idx="183">
                  <c:v>1831</c:v>
                </c:pt>
                <c:pt idx="184">
                  <c:v>1841</c:v>
                </c:pt>
                <c:pt idx="185">
                  <c:v>1851</c:v>
                </c:pt>
                <c:pt idx="186">
                  <c:v>1861</c:v>
                </c:pt>
                <c:pt idx="187">
                  <c:v>1871</c:v>
                </c:pt>
                <c:pt idx="188">
                  <c:v>1881</c:v>
                </c:pt>
                <c:pt idx="189">
                  <c:v>1891</c:v>
                </c:pt>
                <c:pt idx="190">
                  <c:v>1901</c:v>
                </c:pt>
                <c:pt idx="191">
                  <c:v>1911</c:v>
                </c:pt>
                <c:pt idx="192">
                  <c:v>1921</c:v>
                </c:pt>
                <c:pt idx="193">
                  <c:v>1931</c:v>
                </c:pt>
                <c:pt idx="194">
                  <c:v>1941</c:v>
                </c:pt>
                <c:pt idx="195">
                  <c:v>1951</c:v>
                </c:pt>
                <c:pt idx="196">
                  <c:v>1961</c:v>
                </c:pt>
                <c:pt idx="197">
                  <c:v>1971</c:v>
                </c:pt>
                <c:pt idx="198">
                  <c:v>1981</c:v>
                </c:pt>
                <c:pt idx="199">
                  <c:v>1991</c:v>
                </c:pt>
                <c:pt idx="200">
                  <c:v>2001</c:v>
                </c:pt>
                <c:pt idx="201">
                  <c:v>2011</c:v>
                </c:pt>
                <c:pt idx="202">
                  <c:v>2021</c:v>
                </c:pt>
                <c:pt idx="203">
                  <c:v>2031</c:v>
                </c:pt>
                <c:pt idx="204">
                  <c:v>2041</c:v>
                </c:pt>
                <c:pt idx="205">
                  <c:v>2051</c:v>
                </c:pt>
                <c:pt idx="206">
                  <c:v>2061</c:v>
                </c:pt>
                <c:pt idx="207">
                  <c:v>2071</c:v>
                </c:pt>
                <c:pt idx="208">
                  <c:v>2081</c:v>
                </c:pt>
                <c:pt idx="209">
                  <c:v>2091</c:v>
                </c:pt>
                <c:pt idx="210">
                  <c:v>2101</c:v>
                </c:pt>
                <c:pt idx="211">
                  <c:v>2111</c:v>
                </c:pt>
                <c:pt idx="212">
                  <c:v>2121</c:v>
                </c:pt>
                <c:pt idx="213">
                  <c:v>2131</c:v>
                </c:pt>
                <c:pt idx="214">
                  <c:v>2141</c:v>
                </c:pt>
                <c:pt idx="215">
                  <c:v>2151</c:v>
                </c:pt>
                <c:pt idx="216">
                  <c:v>2161</c:v>
                </c:pt>
                <c:pt idx="217">
                  <c:v>2171</c:v>
                </c:pt>
                <c:pt idx="218">
                  <c:v>2181</c:v>
                </c:pt>
                <c:pt idx="219">
                  <c:v>2191</c:v>
                </c:pt>
                <c:pt idx="220">
                  <c:v>2201</c:v>
                </c:pt>
                <c:pt idx="221">
                  <c:v>2211</c:v>
                </c:pt>
                <c:pt idx="222">
                  <c:v>2221</c:v>
                </c:pt>
                <c:pt idx="223">
                  <c:v>2231</c:v>
                </c:pt>
                <c:pt idx="224">
                  <c:v>2241</c:v>
                </c:pt>
                <c:pt idx="225">
                  <c:v>2251</c:v>
                </c:pt>
                <c:pt idx="226">
                  <c:v>2261</c:v>
                </c:pt>
                <c:pt idx="227">
                  <c:v>2271</c:v>
                </c:pt>
                <c:pt idx="228">
                  <c:v>2281</c:v>
                </c:pt>
                <c:pt idx="229">
                  <c:v>2291</c:v>
                </c:pt>
                <c:pt idx="230">
                  <c:v>2301</c:v>
                </c:pt>
                <c:pt idx="231">
                  <c:v>2311</c:v>
                </c:pt>
                <c:pt idx="232">
                  <c:v>2321</c:v>
                </c:pt>
                <c:pt idx="233">
                  <c:v>2331</c:v>
                </c:pt>
                <c:pt idx="234">
                  <c:v>2341</c:v>
                </c:pt>
                <c:pt idx="235">
                  <c:v>2351</c:v>
                </c:pt>
                <c:pt idx="236">
                  <c:v>2361</c:v>
                </c:pt>
                <c:pt idx="237">
                  <c:v>2371</c:v>
                </c:pt>
                <c:pt idx="238">
                  <c:v>2381</c:v>
                </c:pt>
                <c:pt idx="239">
                  <c:v>2391</c:v>
                </c:pt>
                <c:pt idx="240">
                  <c:v>2401</c:v>
                </c:pt>
                <c:pt idx="241">
                  <c:v>2411</c:v>
                </c:pt>
                <c:pt idx="242">
                  <c:v>2421</c:v>
                </c:pt>
                <c:pt idx="243">
                  <c:v>2431</c:v>
                </c:pt>
                <c:pt idx="244">
                  <c:v>2441</c:v>
                </c:pt>
                <c:pt idx="245">
                  <c:v>2451</c:v>
                </c:pt>
                <c:pt idx="246">
                  <c:v>2461</c:v>
                </c:pt>
                <c:pt idx="247">
                  <c:v>2471</c:v>
                </c:pt>
                <c:pt idx="248">
                  <c:v>2481</c:v>
                </c:pt>
                <c:pt idx="249">
                  <c:v>2491</c:v>
                </c:pt>
                <c:pt idx="250">
                  <c:v>2501</c:v>
                </c:pt>
                <c:pt idx="251">
                  <c:v>2511</c:v>
                </c:pt>
                <c:pt idx="252">
                  <c:v>2521</c:v>
                </c:pt>
                <c:pt idx="253">
                  <c:v>2531</c:v>
                </c:pt>
                <c:pt idx="254">
                  <c:v>2541</c:v>
                </c:pt>
                <c:pt idx="255">
                  <c:v>2551</c:v>
                </c:pt>
                <c:pt idx="256">
                  <c:v>2561</c:v>
                </c:pt>
                <c:pt idx="257">
                  <c:v>2571</c:v>
                </c:pt>
                <c:pt idx="258">
                  <c:v>2581</c:v>
                </c:pt>
                <c:pt idx="259">
                  <c:v>2591</c:v>
                </c:pt>
                <c:pt idx="260">
                  <c:v>2601</c:v>
                </c:pt>
                <c:pt idx="261">
                  <c:v>2611</c:v>
                </c:pt>
                <c:pt idx="262">
                  <c:v>2621</c:v>
                </c:pt>
                <c:pt idx="263">
                  <c:v>2631</c:v>
                </c:pt>
                <c:pt idx="264">
                  <c:v>2641</c:v>
                </c:pt>
                <c:pt idx="265">
                  <c:v>2651</c:v>
                </c:pt>
                <c:pt idx="266">
                  <c:v>2661</c:v>
                </c:pt>
                <c:pt idx="267">
                  <c:v>2671</c:v>
                </c:pt>
                <c:pt idx="268">
                  <c:v>2681</c:v>
                </c:pt>
                <c:pt idx="269">
                  <c:v>2691</c:v>
                </c:pt>
                <c:pt idx="270">
                  <c:v>2701</c:v>
                </c:pt>
                <c:pt idx="271">
                  <c:v>2711</c:v>
                </c:pt>
                <c:pt idx="272">
                  <c:v>2721</c:v>
                </c:pt>
                <c:pt idx="273">
                  <c:v>2731</c:v>
                </c:pt>
                <c:pt idx="274">
                  <c:v>2741</c:v>
                </c:pt>
                <c:pt idx="275">
                  <c:v>2751</c:v>
                </c:pt>
                <c:pt idx="276">
                  <c:v>2761</c:v>
                </c:pt>
                <c:pt idx="277">
                  <c:v>2771</c:v>
                </c:pt>
                <c:pt idx="278">
                  <c:v>2781</c:v>
                </c:pt>
                <c:pt idx="279">
                  <c:v>2791</c:v>
                </c:pt>
                <c:pt idx="280">
                  <c:v>2801</c:v>
                </c:pt>
                <c:pt idx="281">
                  <c:v>2811</c:v>
                </c:pt>
                <c:pt idx="282">
                  <c:v>2821</c:v>
                </c:pt>
                <c:pt idx="283">
                  <c:v>2831</c:v>
                </c:pt>
                <c:pt idx="284">
                  <c:v>2841</c:v>
                </c:pt>
                <c:pt idx="285">
                  <c:v>2851</c:v>
                </c:pt>
                <c:pt idx="286">
                  <c:v>2861</c:v>
                </c:pt>
                <c:pt idx="287">
                  <c:v>2871</c:v>
                </c:pt>
                <c:pt idx="288">
                  <c:v>2881</c:v>
                </c:pt>
                <c:pt idx="289">
                  <c:v>2891</c:v>
                </c:pt>
                <c:pt idx="290">
                  <c:v>2901</c:v>
                </c:pt>
                <c:pt idx="291">
                  <c:v>2911</c:v>
                </c:pt>
                <c:pt idx="292">
                  <c:v>2921</c:v>
                </c:pt>
                <c:pt idx="293">
                  <c:v>2931</c:v>
                </c:pt>
                <c:pt idx="294">
                  <c:v>2941</c:v>
                </c:pt>
                <c:pt idx="295">
                  <c:v>2951</c:v>
                </c:pt>
                <c:pt idx="296">
                  <c:v>2961</c:v>
                </c:pt>
                <c:pt idx="297">
                  <c:v>2971</c:v>
                </c:pt>
                <c:pt idx="298">
                  <c:v>2981</c:v>
                </c:pt>
                <c:pt idx="299">
                  <c:v>2991</c:v>
                </c:pt>
                <c:pt idx="300">
                  <c:v>3001</c:v>
                </c:pt>
                <c:pt idx="301">
                  <c:v>3011</c:v>
                </c:pt>
                <c:pt idx="302">
                  <c:v>3021</c:v>
                </c:pt>
                <c:pt idx="303">
                  <c:v>3031</c:v>
                </c:pt>
                <c:pt idx="304">
                  <c:v>3041</c:v>
                </c:pt>
                <c:pt idx="305">
                  <c:v>3051</c:v>
                </c:pt>
                <c:pt idx="306">
                  <c:v>3061</c:v>
                </c:pt>
                <c:pt idx="307">
                  <c:v>3071</c:v>
                </c:pt>
                <c:pt idx="308">
                  <c:v>3081</c:v>
                </c:pt>
                <c:pt idx="309">
                  <c:v>3091</c:v>
                </c:pt>
                <c:pt idx="310">
                  <c:v>3101</c:v>
                </c:pt>
                <c:pt idx="311">
                  <c:v>3111</c:v>
                </c:pt>
                <c:pt idx="312">
                  <c:v>3121</c:v>
                </c:pt>
                <c:pt idx="313">
                  <c:v>3131</c:v>
                </c:pt>
                <c:pt idx="314">
                  <c:v>3141</c:v>
                </c:pt>
                <c:pt idx="315">
                  <c:v>3151</c:v>
                </c:pt>
                <c:pt idx="316">
                  <c:v>3161</c:v>
                </c:pt>
                <c:pt idx="317">
                  <c:v>3171</c:v>
                </c:pt>
                <c:pt idx="318">
                  <c:v>3181</c:v>
                </c:pt>
                <c:pt idx="319">
                  <c:v>3191</c:v>
                </c:pt>
                <c:pt idx="320">
                  <c:v>3201</c:v>
                </c:pt>
                <c:pt idx="321">
                  <c:v>3211</c:v>
                </c:pt>
                <c:pt idx="322">
                  <c:v>3221</c:v>
                </c:pt>
                <c:pt idx="323">
                  <c:v>3231</c:v>
                </c:pt>
                <c:pt idx="324">
                  <c:v>3241</c:v>
                </c:pt>
                <c:pt idx="325">
                  <c:v>3251</c:v>
                </c:pt>
                <c:pt idx="326">
                  <c:v>3261</c:v>
                </c:pt>
                <c:pt idx="327">
                  <c:v>3271</c:v>
                </c:pt>
                <c:pt idx="328">
                  <c:v>3281</c:v>
                </c:pt>
                <c:pt idx="329">
                  <c:v>3291</c:v>
                </c:pt>
                <c:pt idx="330">
                  <c:v>3301</c:v>
                </c:pt>
                <c:pt idx="331">
                  <c:v>3311</c:v>
                </c:pt>
                <c:pt idx="332">
                  <c:v>3321</c:v>
                </c:pt>
                <c:pt idx="333">
                  <c:v>3331</c:v>
                </c:pt>
                <c:pt idx="334">
                  <c:v>3341</c:v>
                </c:pt>
                <c:pt idx="335">
                  <c:v>3351</c:v>
                </c:pt>
                <c:pt idx="336">
                  <c:v>3361</c:v>
                </c:pt>
                <c:pt idx="337">
                  <c:v>3371</c:v>
                </c:pt>
                <c:pt idx="338">
                  <c:v>3381</c:v>
                </c:pt>
                <c:pt idx="339">
                  <c:v>3391</c:v>
                </c:pt>
                <c:pt idx="340">
                  <c:v>3401</c:v>
                </c:pt>
                <c:pt idx="341">
                  <c:v>3411</c:v>
                </c:pt>
                <c:pt idx="342">
                  <c:v>3421</c:v>
                </c:pt>
                <c:pt idx="343">
                  <c:v>3431</c:v>
                </c:pt>
                <c:pt idx="344">
                  <c:v>3441</c:v>
                </c:pt>
                <c:pt idx="345">
                  <c:v>3451</c:v>
                </c:pt>
                <c:pt idx="346">
                  <c:v>3461</c:v>
                </c:pt>
                <c:pt idx="347">
                  <c:v>3471</c:v>
                </c:pt>
                <c:pt idx="348">
                  <c:v>3481</c:v>
                </c:pt>
                <c:pt idx="349">
                  <c:v>3491</c:v>
                </c:pt>
                <c:pt idx="350">
                  <c:v>3501</c:v>
                </c:pt>
                <c:pt idx="351">
                  <c:v>3511</c:v>
                </c:pt>
                <c:pt idx="352">
                  <c:v>3521</c:v>
                </c:pt>
                <c:pt idx="353">
                  <c:v>3531</c:v>
                </c:pt>
                <c:pt idx="354">
                  <c:v>3541</c:v>
                </c:pt>
                <c:pt idx="355">
                  <c:v>3551</c:v>
                </c:pt>
                <c:pt idx="356">
                  <c:v>3561</c:v>
                </c:pt>
                <c:pt idx="357">
                  <c:v>3571</c:v>
                </c:pt>
                <c:pt idx="358">
                  <c:v>3581</c:v>
                </c:pt>
                <c:pt idx="359">
                  <c:v>3591</c:v>
                </c:pt>
                <c:pt idx="360">
                  <c:v>3601</c:v>
                </c:pt>
                <c:pt idx="361">
                  <c:v>3611</c:v>
                </c:pt>
                <c:pt idx="362">
                  <c:v>3621</c:v>
                </c:pt>
                <c:pt idx="363">
                  <c:v>3631</c:v>
                </c:pt>
                <c:pt idx="364">
                  <c:v>3641</c:v>
                </c:pt>
                <c:pt idx="365">
                  <c:v>3651</c:v>
                </c:pt>
                <c:pt idx="366">
                  <c:v>3661</c:v>
                </c:pt>
                <c:pt idx="367">
                  <c:v>3671</c:v>
                </c:pt>
                <c:pt idx="368">
                  <c:v>3681</c:v>
                </c:pt>
                <c:pt idx="369">
                  <c:v>3691</c:v>
                </c:pt>
                <c:pt idx="370">
                  <c:v>3701</c:v>
                </c:pt>
                <c:pt idx="371">
                  <c:v>3711</c:v>
                </c:pt>
                <c:pt idx="372">
                  <c:v>3721</c:v>
                </c:pt>
                <c:pt idx="373">
                  <c:v>3731</c:v>
                </c:pt>
                <c:pt idx="374">
                  <c:v>3741</c:v>
                </c:pt>
                <c:pt idx="375">
                  <c:v>3751</c:v>
                </c:pt>
                <c:pt idx="376">
                  <c:v>3761</c:v>
                </c:pt>
                <c:pt idx="377">
                  <c:v>3771</c:v>
                </c:pt>
                <c:pt idx="378">
                  <c:v>3781</c:v>
                </c:pt>
                <c:pt idx="379">
                  <c:v>3791</c:v>
                </c:pt>
                <c:pt idx="380">
                  <c:v>3801</c:v>
                </c:pt>
                <c:pt idx="381">
                  <c:v>3811</c:v>
                </c:pt>
                <c:pt idx="382">
                  <c:v>3821</c:v>
                </c:pt>
                <c:pt idx="383">
                  <c:v>3831</c:v>
                </c:pt>
                <c:pt idx="384">
                  <c:v>3841</c:v>
                </c:pt>
                <c:pt idx="385">
                  <c:v>3851</c:v>
                </c:pt>
                <c:pt idx="386">
                  <c:v>3861</c:v>
                </c:pt>
                <c:pt idx="387">
                  <c:v>3871</c:v>
                </c:pt>
                <c:pt idx="388">
                  <c:v>3881</c:v>
                </c:pt>
                <c:pt idx="389">
                  <c:v>3891</c:v>
                </c:pt>
                <c:pt idx="390">
                  <c:v>3901</c:v>
                </c:pt>
                <c:pt idx="391">
                  <c:v>3911</c:v>
                </c:pt>
                <c:pt idx="392">
                  <c:v>3921</c:v>
                </c:pt>
                <c:pt idx="393">
                  <c:v>3931</c:v>
                </c:pt>
                <c:pt idx="394">
                  <c:v>3941</c:v>
                </c:pt>
                <c:pt idx="395">
                  <c:v>3951</c:v>
                </c:pt>
                <c:pt idx="396">
                  <c:v>3961</c:v>
                </c:pt>
                <c:pt idx="397">
                  <c:v>3971</c:v>
                </c:pt>
                <c:pt idx="398">
                  <c:v>3981</c:v>
                </c:pt>
                <c:pt idx="399">
                  <c:v>3991</c:v>
                </c:pt>
                <c:pt idx="400">
                  <c:v>4001</c:v>
                </c:pt>
                <c:pt idx="401">
                  <c:v>4011</c:v>
                </c:pt>
                <c:pt idx="402">
                  <c:v>4021</c:v>
                </c:pt>
                <c:pt idx="403">
                  <c:v>4031</c:v>
                </c:pt>
                <c:pt idx="404">
                  <c:v>4041</c:v>
                </c:pt>
                <c:pt idx="405">
                  <c:v>4051</c:v>
                </c:pt>
                <c:pt idx="406">
                  <c:v>4061</c:v>
                </c:pt>
                <c:pt idx="407">
                  <c:v>4071</c:v>
                </c:pt>
                <c:pt idx="408">
                  <c:v>4081</c:v>
                </c:pt>
                <c:pt idx="409">
                  <c:v>4091</c:v>
                </c:pt>
                <c:pt idx="410">
                  <c:v>4101</c:v>
                </c:pt>
                <c:pt idx="411">
                  <c:v>4111</c:v>
                </c:pt>
                <c:pt idx="412">
                  <c:v>4121</c:v>
                </c:pt>
                <c:pt idx="413">
                  <c:v>4131</c:v>
                </c:pt>
                <c:pt idx="414">
                  <c:v>4141</c:v>
                </c:pt>
                <c:pt idx="415">
                  <c:v>4151</c:v>
                </c:pt>
                <c:pt idx="416">
                  <c:v>4161</c:v>
                </c:pt>
                <c:pt idx="417">
                  <c:v>4171</c:v>
                </c:pt>
                <c:pt idx="418">
                  <c:v>4181</c:v>
                </c:pt>
                <c:pt idx="419">
                  <c:v>4191</c:v>
                </c:pt>
                <c:pt idx="420">
                  <c:v>4201</c:v>
                </c:pt>
                <c:pt idx="421">
                  <c:v>4211</c:v>
                </c:pt>
                <c:pt idx="422">
                  <c:v>4221</c:v>
                </c:pt>
                <c:pt idx="423">
                  <c:v>4231</c:v>
                </c:pt>
                <c:pt idx="424">
                  <c:v>4241</c:v>
                </c:pt>
                <c:pt idx="425">
                  <c:v>4251</c:v>
                </c:pt>
                <c:pt idx="426">
                  <c:v>4261</c:v>
                </c:pt>
                <c:pt idx="427">
                  <c:v>4271</c:v>
                </c:pt>
                <c:pt idx="428">
                  <c:v>4281</c:v>
                </c:pt>
                <c:pt idx="429">
                  <c:v>4291</c:v>
                </c:pt>
                <c:pt idx="430">
                  <c:v>4301</c:v>
                </c:pt>
                <c:pt idx="431">
                  <c:v>4311</c:v>
                </c:pt>
                <c:pt idx="432">
                  <c:v>4321</c:v>
                </c:pt>
                <c:pt idx="433">
                  <c:v>4331</c:v>
                </c:pt>
                <c:pt idx="434">
                  <c:v>4341</c:v>
                </c:pt>
                <c:pt idx="435">
                  <c:v>4351</c:v>
                </c:pt>
                <c:pt idx="436">
                  <c:v>4361</c:v>
                </c:pt>
                <c:pt idx="437">
                  <c:v>4371</c:v>
                </c:pt>
                <c:pt idx="438">
                  <c:v>4381</c:v>
                </c:pt>
                <c:pt idx="439">
                  <c:v>4391</c:v>
                </c:pt>
                <c:pt idx="440">
                  <c:v>4401</c:v>
                </c:pt>
                <c:pt idx="441">
                  <c:v>4411</c:v>
                </c:pt>
                <c:pt idx="442">
                  <c:v>4421</c:v>
                </c:pt>
                <c:pt idx="443">
                  <c:v>4431</c:v>
                </c:pt>
                <c:pt idx="444">
                  <c:v>4441</c:v>
                </c:pt>
                <c:pt idx="445">
                  <c:v>4451</c:v>
                </c:pt>
                <c:pt idx="446">
                  <c:v>4461</c:v>
                </c:pt>
                <c:pt idx="447">
                  <c:v>4471</c:v>
                </c:pt>
                <c:pt idx="448">
                  <c:v>4481</c:v>
                </c:pt>
                <c:pt idx="449">
                  <c:v>4491</c:v>
                </c:pt>
                <c:pt idx="450">
                  <c:v>4501</c:v>
                </c:pt>
                <c:pt idx="451">
                  <c:v>4511</c:v>
                </c:pt>
                <c:pt idx="452">
                  <c:v>4521</c:v>
                </c:pt>
                <c:pt idx="453">
                  <c:v>4531</c:v>
                </c:pt>
                <c:pt idx="454">
                  <c:v>4541</c:v>
                </c:pt>
                <c:pt idx="455">
                  <c:v>4551</c:v>
                </c:pt>
                <c:pt idx="456">
                  <c:v>4561</c:v>
                </c:pt>
                <c:pt idx="457">
                  <c:v>4571</c:v>
                </c:pt>
                <c:pt idx="458">
                  <c:v>4581</c:v>
                </c:pt>
                <c:pt idx="459">
                  <c:v>4591</c:v>
                </c:pt>
                <c:pt idx="460">
                  <c:v>4601</c:v>
                </c:pt>
                <c:pt idx="461">
                  <c:v>4611</c:v>
                </c:pt>
                <c:pt idx="462">
                  <c:v>4621</c:v>
                </c:pt>
                <c:pt idx="463">
                  <c:v>4631</c:v>
                </c:pt>
                <c:pt idx="464">
                  <c:v>4641</c:v>
                </c:pt>
                <c:pt idx="465">
                  <c:v>4651</c:v>
                </c:pt>
                <c:pt idx="466">
                  <c:v>4661</c:v>
                </c:pt>
                <c:pt idx="467">
                  <c:v>4671</c:v>
                </c:pt>
                <c:pt idx="468">
                  <c:v>4681</c:v>
                </c:pt>
                <c:pt idx="469">
                  <c:v>4691</c:v>
                </c:pt>
                <c:pt idx="470">
                  <c:v>4701</c:v>
                </c:pt>
                <c:pt idx="471">
                  <c:v>4711</c:v>
                </c:pt>
                <c:pt idx="472">
                  <c:v>4721</c:v>
                </c:pt>
                <c:pt idx="473">
                  <c:v>4731</c:v>
                </c:pt>
                <c:pt idx="474">
                  <c:v>4741</c:v>
                </c:pt>
                <c:pt idx="475">
                  <c:v>4751</c:v>
                </c:pt>
                <c:pt idx="476">
                  <c:v>4761</c:v>
                </c:pt>
                <c:pt idx="477">
                  <c:v>4771</c:v>
                </c:pt>
                <c:pt idx="478">
                  <c:v>4781</c:v>
                </c:pt>
                <c:pt idx="479">
                  <c:v>4791</c:v>
                </c:pt>
                <c:pt idx="480">
                  <c:v>4801</c:v>
                </c:pt>
                <c:pt idx="481">
                  <c:v>4811</c:v>
                </c:pt>
                <c:pt idx="482">
                  <c:v>4821</c:v>
                </c:pt>
                <c:pt idx="483">
                  <c:v>4831</c:v>
                </c:pt>
                <c:pt idx="484">
                  <c:v>4841</c:v>
                </c:pt>
                <c:pt idx="485">
                  <c:v>4851</c:v>
                </c:pt>
                <c:pt idx="486">
                  <c:v>4861</c:v>
                </c:pt>
                <c:pt idx="487">
                  <c:v>4871</c:v>
                </c:pt>
                <c:pt idx="488">
                  <c:v>4881</c:v>
                </c:pt>
                <c:pt idx="489">
                  <c:v>4891</c:v>
                </c:pt>
                <c:pt idx="490">
                  <c:v>4901</c:v>
                </c:pt>
                <c:pt idx="491">
                  <c:v>4911</c:v>
                </c:pt>
                <c:pt idx="492">
                  <c:v>4921</c:v>
                </c:pt>
                <c:pt idx="493">
                  <c:v>4931</c:v>
                </c:pt>
                <c:pt idx="494">
                  <c:v>4941</c:v>
                </c:pt>
                <c:pt idx="495">
                  <c:v>4951</c:v>
                </c:pt>
                <c:pt idx="496">
                  <c:v>4961</c:v>
                </c:pt>
                <c:pt idx="497">
                  <c:v>4971</c:v>
                </c:pt>
                <c:pt idx="498">
                  <c:v>4981</c:v>
                </c:pt>
                <c:pt idx="499">
                  <c:v>4991</c:v>
                </c:pt>
                <c:pt idx="500">
                  <c:v>5001</c:v>
                </c:pt>
                <c:pt idx="501">
                  <c:v>5011</c:v>
                </c:pt>
                <c:pt idx="502">
                  <c:v>5021</c:v>
                </c:pt>
                <c:pt idx="503">
                  <c:v>5031</c:v>
                </c:pt>
                <c:pt idx="504">
                  <c:v>5041</c:v>
                </c:pt>
                <c:pt idx="505">
                  <c:v>5051</c:v>
                </c:pt>
                <c:pt idx="506">
                  <c:v>5061</c:v>
                </c:pt>
                <c:pt idx="507">
                  <c:v>5071</c:v>
                </c:pt>
                <c:pt idx="508">
                  <c:v>5081</c:v>
                </c:pt>
                <c:pt idx="509">
                  <c:v>5091</c:v>
                </c:pt>
                <c:pt idx="510">
                  <c:v>5101</c:v>
                </c:pt>
                <c:pt idx="511">
                  <c:v>5111</c:v>
                </c:pt>
                <c:pt idx="512">
                  <c:v>5121</c:v>
                </c:pt>
                <c:pt idx="513">
                  <c:v>5131</c:v>
                </c:pt>
                <c:pt idx="514">
                  <c:v>5141</c:v>
                </c:pt>
                <c:pt idx="515">
                  <c:v>5151</c:v>
                </c:pt>
                <c:pt idx="516">
                  <c:v>5161</c:v>
                </c:pt>
                <c:pt idx="517">
                  <c:v>5171</c:v>
                </c:pt>
                <c:pt idx="518">
                  <c:v>5181</c:v>
                </c:pt>
                <c:pt idx="519">
                  <c:v>5191</c:v>
                </c:pt>
                <c:pt idx="520">
                  <c:v>5201</c:v>
                </c:pt>
                <c:pt idx="521">
                  <c:v>5211</c:v>
                </c:pt>
                <c:pt idx="522">
                  <c:v>5221</c:v>
                </c:pt>
                <c:pt idx="523">
                  <c:v>5231</c:v>
                </c:pt>
                <c:pt idx="524">
                  <c:v>5241</c:v>
                </c:pt>
                <c:pt idx="525">
                  <c:v>5251</c:v>
                </c:pt>
                <c:pt idx="526">
                  <c:v>5261</c:v>
                </c:pt>
                <c:pt idx="527">
                  <c:v>5271</c:v>
                </c:pt>
                <c:pt idx="528">
                  <c:v>5281</c:v>
                </c:pt>
                <c:pt idx="529">
                  <c:v>5291</c:v>
                </c:pt>
                <c:pt idx="530">
                  <c:v>5301</c:v>
                </c:pt>
                <c:pt idx="531">
                  <c:v>5311</c:v>
                </c:pt>
                <c:pt idx="532">
                  <c:v>5321</c:v>
                </c:pt>
                <c:pt idx="533">
                  <c:v>5331</c:v>
                </c:pt>
                <c:pt idx="534">
                  <c:v>5341</c:v>
                </c:pt>
                <c:pt idx="535">
                  <c:v>5351</c:v>
                </c:pt>
                <c:pt idx="536">
                  <c:v>5361</c:v>
                </c:pt>
                <c:pt idx="537">
                  <c:v>5371</c:v>
                </c:pt>
                <c:pt idx="538">
                  <c:v>5381</c:v>
                </c:pt>
                <c:pt idx="539">
                  <c:v>5391</c:v>
                </c:pt>
                <c:pt idx="540">
                  <c:v>5401</c:v>
                </c:pt>
                <c:pt idx="541">
                  <c:v>5411</c:v>
                </c:pt>
                <c:pt idx="542">
                  <c:v>5421</c:v>
                </c:pt>
                <c:pt idx="543">
                  <c:v>5431</c:v>
                </c:pt>
                <c:pt idx="544">
                  <c:v>5441</c:v>
                </c:pt>
                <c:pt idx="545">
                  <c:v>5451</c:v>
                </c:pt>
                <c:pt idx="546">
                  <c:v>5461</c:v>
                </c:pt>
                <c:pt idx="547">
                  <c:v>5471</c:v>
                </c:pt>
                <c:pt idx="548">
                  <c:v>5481</c:v>
                </c:pt>
                <c:pt idx="549">
                  <c:v>5491</c:v>
                </c:pt>
                <c:pt idx="550">
                  <c:v>5501</c:v>
                </c:pt>
                <c:pt idx="551">
                  <c:v>5511</c:v>
                </c:pt>
                <c:pt idx="552">
                  <c:v>5521</c:v>
                </c:pt>
                <c:pt idx="553">
                  <c:v>5531</c:v>
                </c:pt>
                <c:pt idx="554">
                  <c:v>5541</c:v>
                </c:pt>
                <c:pt idx="555">
                  <c:v>5551</c:v>
                </c:pt>
                <c:pt idx="556">
                  <c:v>5561</c:v>
                </c:pt>
                <c:pt idx="557">
                  <c:v>5571</c:v>
                </c:pt>
                <c:pt idx="558">
                  <c:v>5581</c:v>
                </c:pt>
                <c:pt idx="559">
                  <c:v>5591</c:v>
                </c:pt>
                <c:pt idx="560">
                  <c:v>5601</c:v>
                </c:pt>
                <c:pt idx="561">
                  <c:v>5611</c:v>
                </c:pt>
                <c:pt idx="562">
                  <c:v>5621</c:v>
                </c:pt>
                <c:pt idx="563">
                  <c:v>5631</c:v>
                </c:pt>
                <c:pt idx="564">
                  <c:v>5641</c:v>
                </c:pt>
                <c:pt idx="565">
                  <c:v>5651</c:v>
                </c:pt>
                <c:pt idx="566">
                  <c:v>5661</c:v>
                </c:pt>
                <c:pt idx="567">
                  <c:v>5671</c:v>
                </c:pt>
                <c:pt idx="568">
                  <c:v>5681</c:v>
                </c:pt>
                <c:pt idx="569">
                  <c:v>5691</c:v>
                </c:pt>
                <c:pt idx="570">
                  <c:v>5701</c:v>
                </c:pt>
                <c:pt idx="571">
                  <c:v>5711</c:v>
                </c:pt>
                <c:pt idx="572">
                  <c:v>5721</c:v>
                </c:pt>
                <c:pt idx="573">
                  <c:v>5731</c:v>
                </c:pt>
                <c:pt idx="574">
                  <c:v>5741</c:v>
                </c:pt>
                <c:pt idx="575">
                  <c:v>5751</c:v>
                </c:pt>
                <c:pt idx="576">
                  <c:v>5761</c:v>
                </c:pt>
                <c:pt idx="577">
                  <c:v>5771</c:v>
                </c:pt>
                <c:pt idx="578">
                  <c:v>5781</c:v>
                </c:pt>
                <c:pt idx="579">
                  <c:v>5791</c:v>
                </c:pt>
                <c:pt idx="580">
                  <c:v>5801</c:v>
                </c:pt>
                <c:pt idx="581">
                  <c:v>5811</c:v>
                </c:pt>
                <c:pt idx="582">
                  <c:v>5821</c:v>
                </c:pt>
                <c:pt idx="583">
                  <c:v>5831</c:v>
                </c:pt>
                <c:pt idx="584">
                  <c:v>5841</c:v>
                </c:pt>
                <c:pt idx="585">
                  <c:v>5851</c:v>
                </c:pt>
                <c:pt idx="586">
                  <c:v>5861</c:v>
                </c:pt>
                <c:pt idx="587">
                  <c:v>5871</c:v>
                </c:pt>
                <c:pt idx="588">
                  <c:v>5881</c:v>
                </c:pt>
                <c:pt idx="589">
                  <c:v>5891</c:v>
                </c:pt>
                <c:pt idx="590">
                  <c:v>5901</c:v>
                </c:pt>
                <c:pt idx="591">
                  <c:v>5911</c:v>
                </c:pt>
                <c:pt idx="592">
                  <c:v>5921</c:v>
                </c:pt>
                <c:pt idx="593">
                  <c:v>5931</c:v>
                </c:pt>
                <c:pt idx="594">
                  <c:v>5941</c:v>
                </c:pt>
                <c:pt idx="595">
                  <c:v>5951</c:v>
                </c:pt>
                <c:pt idx="596">
                  <c:v>5961</c:v>
                </c:pt>
                <c:pt idx="597">
                  <c:v>5971</c:v>
                </c:pt>
                <c:pt idx="598">
                  <c:v>5981</c:v>
                </c:pt>
                <c:pt idx="599">
                  <c:v>5991</c:v>
                </c:pt>
                <c:pt idx="600">
                  <c:v>6001</c:v>
                </c:pt>
                <c:pt idx="601">
                  <c:v>6011</c:v>
                </c:pt>
                <c:pt idx="602">
                  <c:v>6021</c:v>
                </c:pt>
                <c:pt idx="603">
                  <c:v>6031</c:v>
                </c:pt>
                <c:pt idx="604">
                  <c:v>6041</c:v>
                </c:pt>
                <c:pt idx="605">
                  <c:v>6051</c:v>
                </c:pt>
                <c:pt idx="606">
                  <c:v>6061</c:v>
                </c:pt>
                <c:pt idx="607">
                  <c:v>6071</c:v>
                </c:pt>
                <c:pt idx="608">
                  <c:v>6081</c:v>
                </c:pt>
                <c:pt idx="609">
                  <c:v>6091</c:v>
                </c:pt>
                <c:pt idx="610">
                  <c:v>6101</c:v>
                </c:pt>
                <c:pt idx="611">
                  <c:v>6111</c:v>
                </c:pt>
                <c:pt idx="612">
                  <c:v>6121</c:v>
                </c:pt>
                <c:pt idx="613">
                  <c:v>6131</c:v>
                </c:pt>
                <c:pt idx="614">
                  <c:v>6141</c:v>
                </c:pt>
                <c:pt idx="615">
                  <c:v>6151</c:v>
                </c:pt>
                <c:pt idx="616">
                  <c:v>6161</c:v>
                </c:pt>
                <c:pt idx="617">
                  <c:v>6171</c:v>
                </c:pt>
                <c:pt idx="618">
                  <c:v>6181</c:v>
                </c:pt>
                <c:pt idx="619">
                  <c:v>6191</c:v>
                </c:pt>
                <c:pt idx="620">
                  <c:v>6201</c:v>
                </c:pt>
                <c:pt idx="621">
                  <c:v>6211</c:v>
                </c:pt>
                <c:pt idx="622">
                  <c:v>6221</c:v>
                </c:pt>
                <c:pt idx="623">
                  <c:v>6231</c:v>
                </c:pt>
                <c:pt idx="624">
                  <c:v>6241</c:v>
                </c:pt>
                <c:pt idx="625">
                  <c:v>6251</c:v>
                </c:pt>
                <c:pt idx="626">
                  <c:v>6261</c:v>
                </c:pt>
                <c:pt idx="627">
                  <c:v>6271</c:v>
                </c:pt>
                <c:pt idx="628">
                  <c:v>6281</c:v>
                </c:pt>
                <c:pt idx="629">
                  <c:v>6291</c:v>
                </c:pt>
                <c:pt idx="630">
                  <c:v>6301</c:v>
                </c:pt>
                <c:pt idx="631">
                  <c:v>6311</c:v>
                </c:pt>
                <c:pt idx="632">
                  <c:v>6321</c:v>
                </c:pt>
                <c:pt idx="633">
                  <c:v>6331</c:v>
                </c:pt>
                <c:pt idx="634">
                  <c:v>6341</c:v>
                </c:pt>
                <c:pt idx="635">
                  <c:v>6351</c:v>
                </c:pt>
                <c:pt idx="636">
                  <c:v>6361</c:v>
                </c:pt>
                <c:pt idx="637">
                  <c:v>6371</c:v>
                </c:pt>
                <c:pt idx="638">
                  <c:v>6381</c:v>
                </c:pt>
                <c:pt idx="639">
                  <c:v>6391</c:v>
                </c:pt>
                <c:pt idx="640">
                  <c:v>6401</c:v>
                </c:pt>
                <c:pt idx="641">
                  <c:v>6411</c:v>
                </c:pt>
                <c:pt idx="642">
                  <c:v>6421</c:v>
                </c:pt>
                <c:pt idx="643">
                  <c:v>6431</c:v>
                </c:pt>
                <c:pt idx="644">
                  <c:v>6441</c:v>
                </c:pt>
                <c:pt idx="645">
                  <c:v>6451</c:v>
                </c:pt>
                <c:pt idx="646">
                  <c:v>6461</c:v>
                </c:pt>
                <c:pt idx="647">
                  <c:v>6471</c:v>
                </c:pt>
                <c:pt idx="648">
                  <c:v>6481</c:v>
                </c:pt>
                <c:pt idx="649">
                  <c:v>6491</c:v>
                </c:pt>
                <c:pt idx="650">
                  <c:v>6501</c:v>
                </c:pt>
                <c:pt idx="651">
                  <c:v>6511</c:v>
                </c:pt>
                <c:pt idx="652">
                  <c:v>6521</c:v>
                </c:pt>
                <c:pt idx="653">
                  <c:v>6531</c:v>
                </c:pt>
                <c:pt idx="654">
                  <c:v>6541</c:v>
                </c:pt>
                <c:pt idx="655">
                  <c:v>6551</c:v>
                </c:pt>
                <c:pt idx="656">
                  <c:v>6561</c:v>
                </c:pt>
                <c:pt idx="657">
                  <c:v>6571</c:v>
                </c:pt>
                <c:pt idx="658">
                  <c:v>6581</c:v>
                </c:pt>
              </c:numCache>
            </c:numRef>
          </c:xVal>
          <c:yVal>
            <c:numRef>
              <c:f>Sheet1!$B$2:$B$660</c:f>
              <c:numCache>
                <c:formatCode>General</c:formatCode>
                <c:ptCount val="659"/>
                <c:pt idx="0">
                  <c:v>21.54434689999993</c:v>
                </c:pt>
                <c:pt idx="1">
                  <c:v>47.914198569999996</c:v>
                </c:pt>
                <c:pt idx="2">
                  <c:v>59.439219530000003</c:v>
                </c:pt>
                <c:pt idx="3">
                  <c:v>67.678994519999705</c:v>
                </c:pt>
                <c:pt idx="4">
                  <c:v>74.289588409999979</c:v>
                </c:pt>
                <c:pt idx="5">
                  <c:v>79.895697400000003</c:v>
                </c:pt>
                <c:pt idx="6">
                  <c:v>84.809260879999982</c:v>
                </c:pt>
                <c:pt idx="7">
                  <c:v>89.211214040000399</c:v>
                </c:pt>
                <c:pt idx="8">
                  <c:v>93.216975180000006</c:v>
                </c:pt>
                <c:pt idx="9">
                  <c:v>96.905210830000001</c:v>
                </c:pt>
                <c:pt idx="10">
                  <c:v>100.33222840000002</c:v>
                </c:pt>
                <c:pt idx="11">
                  <c:v>103.5398805</c:v>
                </c:pt>
                <c:pt idx="12">
                  <c:v>106.56022370000031</c:v>
                </c:pt>
                <c:pt idx="13">
                  <c:v>109.4184181</c:v>
                </c:pt>
                <c:pt idx="14">
                  <c:v>112.13461700000002</c:v>
                </c:pt>
                <c:pt idx="15">
                  <c:v>114.72524199999998</c:v>
                </c:pt>
                <c:pt idx="16">
                  <c:v>117.20387179999985</c:v>
                </c:pt>
                <c:pt idx="17">
                  <c:v>119.58187809999981</c:v>
                </c:pt>
                <c:pt idx="18">
                  <c:v>121.86889079999995</c:v>
                </c:pt>
                <c:pt idx="19">
                  <c:v>124.0731445</c:v>
                </c:pt>
                <c:pt idx="20">
                  <c:v>126.20174280000001</c:v>
                </c:pt>
                <c:pt idx="21">
                  <c:v>128.26086119999962</c:v>
                </c:pt>
                <c:pt idx="22">
                  <c:v>130.2559062</c:v>
                </c:pt>
                <c:pt idx="23">
                  <c:v>132.19164079999999</c:v>
                </c:pt>
                <c:pt idx="24">
                  <c:v>134.0722859</c:v>
                </c:pt>
                <c:pt idx="25">
                  <c:v>135.90160130000001</c:v>
                </c:pt>
                <c:pt idx="26">
                  <c:v>137.68295209999999</c:v>
                </c:pt>
                <c:pt idx="27">
                  <c:v>139.41936389999998</c:v>
                </c:pt>
                <c:pt idx="28">
                  <c:v>141.1135680999995</c:v>
                </c:pt>
                <c:pt idx="29">
                  <c:v>142.7680397</c:v>
                </c:pt>
                <c:pt idx="30">
                  <c:v>144.3850293000005</c:v>
                </c:pt>
                <c:pt idx="31">
                  <c:v>145.96659019999998</c:v>
                </c:pt>
                <c:pt idx="32">
                  <c:v>147.51460159999962</c:v>
                </c:pt>
                <c:pt idx="33">
                  <c:v>149.030788</c:v>
                </c:pt>
                <c:pt idx="34">
                  <c:v>150.51673640000001</c:v>
                </c:pt>
                <c:pt idx="35">
                  <c:v>151.97391059999998</c:v>
                </c:pt>
                <c:pt idx="36">
                  <c:v>153.40366439999963</c:v>
                </c:pt>
                <c:pt idx="37">
                  <c:v>154.8072526</c:v>
                </c:pt>
                <c:pt idx="38">
                  <c:v>156.18584030000036</c:v>
                </c:pt>
                <c:pt idx="39">
                  <c:v>157.54051199999998</c:v>
                </c:pt>
                <c:pt idx="40">
                  <c:v>158.87227850000036</c:v>
                </c:pt>
                <c:pt idx="41">
                  <c:v>160.18208440000001</c:v>
                </c:pt>
                <c:pt idx="42">
                  <c:v>161.47081299999999</c:v>
                </c:pt>
                <c:pt idx="43">
                  <c:v>162.73929239999998</c:v>
                </c:pt>
                <c:pt idx="44">
                  <c:v>163.9882998000007</c:v>
                </c:pt>
                <c:pt idx="45">
                  <c:v>165.21856559999949</c:v>
                </c:pt>
                <c:pt idx="46">
                  <c:v>166.43077740000001</c:v>
                </c:pt>
                <c:pt idx="47">
                  <c:v>167.62558339999998</c:v>
                </c:pt>
                <c:pt idx="48">
                  <c:v>168.80359519999962</c:v>
                </c:pt>
                <c:pt idx="49">
                  <c:v>169.96539090000007</c:v>
                </c:pt>
                <c:pt idx="50">
                  <c:v>171.11151709999999</c:v>
                </c:pt>
                <c:pt idx="51">
                  <c:v>172.2424919</c:v>
                </c:pt>
                <c:pt idx="52">
                  <c:v>173.35880620000043</c:v>
                </c:pt>
                <c:pt idx="53">
                  <c:v>174.46092620000007</c:v>
                </c:pt>
                <c:pt idx="54">
                  <c:v>175.54929449999995</c:v>
                </c:pt>
                <c:pt idx="55">
                  <c:v>176.6243322</c:v>
                </c:pt>
                <c:pt idx="56">
                  <c:v>177.6864403000005</c:v>
                </c:pt>
                <c:pt idx="57">
                  <c:v>178.73600069999998</c:v>
                </c:pt>
                <c:pt idx="58">
                  <c:v>179.77337729999962</c:v>
                </c:pt>
                <c:pt idx="59">
                  <c:v>180.79891790000036</c:v>
                </c:pt>
                <c:pt idx="60">
                  <c:v>181.8129544</c:v>
                </c:pt>
                <c:pt idx="61">
                  <c:v>182.81580399999999</c:v>
                </c:pt>
                <c:pt idx="62">
                  <c:v>183.80777029999999</c:v>
                </c:pt>
                <c:pt idx="63">
                  <c:v>184.78914369999998</c:v>
                </c:pt>
                <c:pt idx="64">
                  <c:v>185.7602028</c:v>
                </c:pt>
                <c:pt idx="65">
                  <c:v>186.72121419999999</c:v>
                </c:pt>
                <c:pt idx="66">
                  <c:v>187.67243400000001</c:v>
                </c:pt>
                <c:pt idx="67">
                  <c:v>188.61410769999998</c:v>
                </c:pt>
                <c:pt idx="68">
                  <c:v>189.5464714</c:v>
                </c:pt>
                <c:pt idx="69">
                  <c:v>190.46975179999953</c:v>
                </c:pt>
                <c:pt idx="70">
                  <c:v>191.38416690000037</c:v>
                </c:pt>
                <c:pt idx="71">
                  <c:v>192.2899266</c:v>
                </c:pt>
                <c:pt idx="72">
                  <c:v>193.18723270000001</c:v>
                </c:pt>
                <c:pt idx="73">
                  <c:v>194.0762799</c:v>
                </c:pt>
                <c:pt idx="74">
                  <c:v>194.9572556</c:v>
                </c:pt>
                <c:pt idx="75">
                  <c:v>195.83034050000046</c:v>
                </c:pt>
                <c:pt idx="76">
                  <c:v>196.6957089</c:v>
                </c:pt>
                <c:pt idx="77">
                  <c:v>197.55352930000001</c:v>
                </c:pt>
                <c:pt idx="78">
                  <c:v>198.40396389999998</c:v>
                </c:pt>
                <c:pt idx="79">
                  <c:v>199.24716979999963</c:v>
                </c:pt>
                <c:pt idx="80">
                  <c:v>200.08329860000001</c:v>
                </c:pt>
                <c:pt idx="81">
                  <c:v>200.91249710000037</c:v>
                </c:pt>
                <c:pt idx="82">
                  <c:v>201.73490699999999</c:v>
                </c:pt>
                <c:pt idx="83">
                  <c:v>202.55066559999995</c:v>
                </c:pt>
                <c:pt idx="84">
                  <c:v>203.35990580000001</c:v>
                </c:pt>
                <c:pt idx="85">
                  <c:v>204.16275619999999</c:v>
                </c:pt>
                <c:pt idx="86">
                  <c:v>204.95934150000036</c:v>
                </c:pt>
                <c:pt idx="87">
                  <c:v>205.74978259999949</c:v>
                </c:pt>
                <c:pt idx="88">
                  <c:v>206.53419650000001</c:v>
                </c:pt>
                <c:pt idx="89">
                  <c:v>207.31269690000036</c:v>
                </c:pt>
                <c:pt idx="90">
                  <c:v>208.08539390000001</c:v>
                </c:pt>
                <c:pt idx="91">
                  <c:v>208.85239460000037</c:v>
                </c:pt>
                <c:pt idx="92">
                  <c:v>209.6138026999995</c:v>
                </c:pt>
                <c:pt idx="93">
                  <c:v>210.3697191</c:v>
                </c:pt>
                <c:pt idx="94">
                  <c:v>211.12024170000001</c:v>
                </c:pt>
                <c:pt idx="95">
                  <c:v>211.86546580000001</c:v>
                </c:pt>
                <c:pt idx="96">
                  <c:v>212.60548399999999</c:v>
                </c:pt>
                <c:pt idx="97">
                  <c:v>213.34038610000007</c:v>
                </c:pt>
                <c:pt idx="98">
                  <c:v>214.07025959999999</c:v>
                </c:pt>
                <c:pt idx="99">
                  <c:v>214.7951899</c:v>
                </c:pt>
                <c:pt idx="100">
                  <c:v>215.51525959999998</c:v>
                </c:pt>
                <c:pt idx="101">
                  <c:v>216.2305494</c:v>
                </c:pt>
                <c:pt idx="102">
                  <c:v>216.94113800000036</c:v>
                </c:pt>
                <c:pt idx="103">
                  <c:v>217.6471018</c:v>
                </c:pt>
                <c:pt idx="104">
                  <c:v>218.3485153</c:v>
                </c:pt>
                <c:pt idx="105">
                  <c:v>219.04545109999998</c:v>
                </c:pt>
                <c:pt idx="106">
                  <c:v>219.73798009999999</c:v>
                </c:pt>
                <c:pt idx="107">
                  <c:v>220.4261712</c:v>
                </c:pt>
                <c:pt idx="108">
                  <c:v>221.11009169999963</c:v>
                </c:pt>
                <c:pt idx="109">
                  <c:v>221.78980730000001</c:v>
                </c:pt>
                <c:pt idx="110">
                  <c:v>222.46538200000001</c:v>
                </c:pt>
                <c:pt idx="111">
                  <c:v>223.13687830000001</c:v>
                </c:pt>
                <c:pt idx="112">
                  <c:v>223.8043572</c:v>
                </c:pt>
                <c:pt idx="113">
                  <c:v>224.46787830000036</c:v>
                </c:pt>
                <c:pt idx="114">
                  <c:v>225.12749980000049</c:v>
                </c:pt>
                <c:pt idx="115">
                  <c:v>225.78327830000001</c:v>
                </c:pt>
                <c:pt idx="116">
                  <c:v>226.43526940000001</c:v>
                </c:pt>
                <c:pt idx="117">
                  <c:v>227.08352740000001</c:v>
                </c:pt>
                <c:pt idx="118">
                  <c:v>227.72810509999999</c:v>
                </c:pt>
                <c:pt idx="119">
                  <c:v>228.36905449999998</c:v>
                </c:pt>
                <c:pt idx="120">
                  <c:v>229.00642610000037</c:v>
                </c:pt>
                <c:pt idx="121">
                  <c:v>229.64026939999999</c:v>
                </c:pt>
                <c:pt idx="122">
                  <c:v>230.27063289999998</c:v>
                </c:pt>
                <c:pt idx="123">
                  <c:v>230.89756389999999</c:v>
                </c:pt>
                <c:pt idx="124">
                  <c:v>231.5211089000004</c:v>
                </c:pt>
                <c:pt idx="125">
                  <c:v>232.141313</c:v>
                </c:pt>
                <c:pt idx="126">
                  <c:v>232.75822080000043</c:v>
                </c:pt>
                <c:pt idx="127">
                  <c:v>233.37187569999998</c:v>
                </c:pt>
                <c:pt idx="128">
                  <c:v>233.98232020000043</c:v>
                </c:pt>
                <c:pt idx="129">
                  <c:v>234.589596</c:v>
                </c:pt>
                <c:pt idx="130">
                  <c:v>235.19374399999998</c:v>
                </c:pt>
                <c:pt idx="131">
                  <c:v>235.79480389999998</c:v>
                </c:pt>
                <c:pt idx="132">
                  <c:v>236.39281510000001</c:v>
                </c:pt>
                <c:pt idx="133">
                  <c:v>236.98781590000004</c:v>
                </c:pt>
                <c:pt idx="134">
                  <c:v>237.57984389999999</c:v>
                </c:pt>
                <c:pt idx="135">
                  <c:v>238.16893590000001</c:v>
                </c:pt>
                <c:pt idx="136">
                  <c:v>238.75512810000001</c:v>
                </c:pt>
                <c:pt idx="137">
                  <c:v>239.33845600000049</c:v>
                </c:pt>
                <c:pt idx="138">
                  <c:v>239.91895409999998</c:v>
                </c:pt>
                <c:pt idx="139">
                  <c:v>240.49665669999999</c:v>
                </c:pt>
                <c:pt idx="140">
                  <c:v>241.07159709999999</c:v>
                </c:pt>
                <c:pt idx="141">
                  <c:v>241.64380809999992</c:v>
                </c:pt>
                <c:pt idx="142">
                  <c:v>242.21332189999998</c:v>
                </c:pt>
                <c:pt idx="143">
                  <c:v>242.78017</c:v>
                </c:pt>
                <c:pt idx="144">
                  <c:v>243.34438349999999</c:v>
                </c:pt>
                <c:pt idx="145">
                  <c:v>243.90599259999999</c:v>
                </c:pt>
                <c:pt idx="146">
                  <c:v>244.46502730000043</c:v>
                </c:pt>
                <c:pt idx="147">
                  <c:v>245.02151690000036</c:v>
                </c:pt>
                <c:pt idx="148">
                  <c:v>245.5754901</c:v>
                </c:pt>
                <c:pt idx="149">
                  <c:v>246.12697519999998</c:v>
                </c:pt>
                <c:pt idx="150">
                  <c:v>246.67599999999999</c:v>
                </c:pt>
                <c:pt idx="151">
                  <c:v>247.22259159999999</c:v>
                </c:pt>
                <c:pt idx="152">
                  <c:v>247.7667769</c:v>
                </c:pt>
                <c:pt idx="153">
                  <c:v>248.30858219999999</c:v>
                </c:pt>
                <c:pt idx="154">
                  <c:v>248.84803340000036</c:v>
                </c:pt>
                <c:pt idx="155">
                  <c:v>249.38515580000001</c:v>
                </c:pt>
                <c:pt idx="156">
                  <c:v>249.91997439999992</c:v>
                </c:pt>
                <c:pt idx="157">
                  <c:v>250.45251379999999</c:v>
                </c:pt>
                <c:pt idx="158">
                  <c:v>250.98279800000043</c:v>
                </c:pt>
                <c:pt idx="159">
                  <c:v>251.51085089999998</c:v>
                </c:pt>
                <c:pt idx="160">
                  <c:v>252.03669579999962</c:v>
                </c:pt>
                <c:pt idx="161">
                  <c:v>252.56035549999999</c:v>
                </c:pt>
                <c:pt idx="162">
                  <c:v>253.08185259999999</c:v>
                </c:pt>
                <c:pt idx="163">
                  <c:v>253.60120940000004</c:v>
                </c:pt>
                <c:pt idx="164">
                  <c:v>254.11844770000027</c:v>
                </c:pt>
                <c:pt idx="165">
                  <c:v>254.63358879999953</c:v>
                </c:pt>
                <c:pt idx="166">
                  <c:v>255.14665409999949</c:v>
                </c:pt>
                <c:pt idx="167">
                  <c:v>255.65766419999972</c:v>
                </c:pt>
                <c:pt idx="168">
                  <c:v>256.1666396</c:v>
                </c:pt>
                <c:pt idx="169">
                  <c:v>256.6736004</c:v>
                </c:pt>
                <c:pt idx="170">
                  <c:v>257.17856649999999</c:v>
                </c:pt>
                <c:pt idx="171">
                  <c:v>257.68155729999916</c:v>
                </c:pt>
                <c:pt idx="172">
                  <c:v>258.18259210000002</c:v>
                </c:pt>
                <c:pt idx="173">
                  <c:v>258.68168980000002</c:v>
                </c:pt>
                <c:pt idx="174">
                  <c:v>259.17886900000002</c:v>
                </c:pt>
                <c:pt idx="175">
                  <c:v>259.674148</c:v>
                </c:pt>
                <c:pt idx="176">
                  <c:v>260.1675449</c:v>
                </c:pt>
                <c:pt idx="177">
                  <c:v>260.6590774</c:v>
                </c:pt>
                <c:pt idx="178">
                  <c:v>261.14876310000074</c:v>
                </c:pt>
                <c:pt idx="179">
                  <c:v>261.63661919999993</c:v>
                </c:pt>
                <c:pt idx="180">
                  <c:v>262.12266270000032</c:v>
                </c:pt>
                <c:pt idx="181">
                  <c:v>262.60691029999964</c:v>
                </c:pt>
                <c:pt idx="182">
                  <c:v>263.08937869999994</c:v>
                </c:pt>
                <c:pt idx="183">
                  <c:v>263.57008390000004</c:v>
                </c:pt>
                <c:pt idx="184">
                  <c:v>264.04904200000038</c:v>
                </c:pt>
                <c:pt idx="185">
                  <c:v>264.52626889999999</c:v>
                </c:pt>
                <c:pt idx="186">
                  <c:v>265.00178</c:v>
                </c:pt>
                <c:pt idx="187">
                  <c:v>265.47559069999994</c:v>
                </c:pt>
                <c:pt idx="188">
                  <c:v>265.94771619999995</c:v>
                </c:pt>
                <c:pt idx="189">
                  <c:v>266.4181712999989</c:v>
                </c:pt>
                <c:pt idx="190">
                  <c:v>266.88697069999995</c:v>
                </c:pt>
                <c:pt idx="191">
                  <c:v>267.354129</c:v>
                </c:pt>
                <c:pt idx="192">
                  <c:v>267.81966040000032</c:v>
                </c:pt>
                <c:pt idx="193">
                  <c:v>268.2835788999991</c:v>
                </c:pt>
                <c:pt idx="194">
                  <c:v>268.74589859999998</c:v>
                </c:pt>
                <c:pt idx="195">
                  <c:v>269.20663309999969</c:v>
                </c:pt>
                <c:pt idx="196">
                  <c:v>269.66579589999998</c:v>
                </c:pt>
                <c:pt idx="197">
                  <c:v>270.12340039999998</c:v>
                </c:pt>
                <c:pt idx="198">
                  <c:v>270.57945969999997</c:v>
                </c:pt>
                <c:pt idx="199">
                  <c:v>271.03398669999996</c:v>
                </c:pt>
                <c:pt idx="200">
                  <c:v>271.48699439999922</c:v>
                </c:pt>
                <c:pt idx="201">
                  <c:v>271.93849529999915</c:v>
                </c:pt>
                <c:pt idx="202">
                  <c:v>272.38850189999999</c:v>
                </c:pt>
                <c:pt idx="203">
                  <c:v>272.83702649999969</c:v>
                </c:pt>
                <c:pt idx="204">
                  <c:v>273.28408130000008</c:v>
                </c:pt>
                <c:pt idx="205">
                  <c:v>273.72967819999997</c:v>
                </c:pt>
                <c:pt idx="206">
                  <c:v>274.17382900000001</c:v>
                </c:pt>
                <c:pt idx="207">
                  <c:v>274.61654549999969</c:v>
                </c:pt>
                <c:pt idx="208">
                  <c:v>275.05783910000002</c:v>
                </c:pt>
                <c:pt idx="209">
                  <c:v>275.49772119999994</c:v>
                </c:pt>
                <c:pt idx="210">
                  <c:v>275.93620309999915</c:v>
                </c:pt>
                <c:pt idx="211">
                  <c:v>276.37329589999996</c:v>
                </c:pt>
                <c:pt idx="212">
                  <c:v>276.8090105</c:v>
                </c:pt>
                <c:pt idx="213">
                  <c:v>277.24335769999999</c:v>
                </c:pt>
                <c:pt idx="214">
                  <c:v>277.67634819999995</c:v>
                </c:pt>
                <c:pt idx="215">
                  <c:v>278.10799250000002</c:v>
                </c:pt>
                <c:pt idx="216">
                  <c:v>278.53830109999927</c:v>
                </c:pt>
                <c:pt idx="217">
                  <c:v>278.96728420000005</c:v>
                </c:pt>
                <c:pt idx="218">
                  <c:v>279.39495199999999</c:v>
                </c:pt>
                <c:pt idx="219">
                  <c:v>279.82131459999897</c:v>
                </c:pt>
                <c:pt idx="220">
                  <c:v>280.24638179999999</c:v>
                </c:pt>
                <c:pt idx="221">
                  <c:v>280.67016339999998</c:v>
                </c:pt>
                <c:pt idx="222">
                  <c:v>281.09266920000005</c:v>
                </c:pt>
                <c:pt idx="223">
                  <c:v>281.51390869999994</c:v>
                </c:pt>
                <c:pt idx="224">
                  <c:v>281.93389119999995</c:v>
                </c:pt>
                <c:pt idx="225">
                  <c:v>282.35262630000074</c:v>
                </c:pt>
                <c:pt idx="226">
                  <c:v>282.77012299999922</c:v>
                </c:pt>
                <c:pt idx="227">
                  <c:v>283.18639049999928</c:v>
                </c:pt>
                <c:pt idx="228">
                  <c:v>283.60143789999995</c:v>
                </c:pt>
                <c:pt idx="229">
                  <c:v>284.01527389999995</c:v>
                </c:pt>
                <c:pt idx="230">
                  <c:v>284.42790749999915</c:v>
                </c:pt>
                <c:pt idx="231">
                  <c:v>284.83934719999996</c:v>
                </c:pt>
                <c:pt idx="232">
                  <c:v>285.24960180000073</c:v>
                </c:pt>
                <c:pt idx="233">
                  <c:v>285.65867970000005</c:v>
                </c:pt>
                <c:pt idx="234">
                  <c:v>286.06658919999995</c:v>
                </c:pt>
                <c:pt idx="235">
                  <c:v>286.47333879999866</c:v>
                </c:pt>
                <c:pt idx="236">
                  <c:v>286.87893659999969</c:v>
                </c:pt>
                <c:pt idx="237">
                  <c:v>287.28339069999993</c:v>
                </c:pt>
                <c:pt idx="238">
                  <c:v>287.68670919999994</c:v>
                </c:pt>
                <c:pt idx="239">
                  <c:v>288.08889999999963</c:v>
                </c:pt>
                <c:pt idx="240">
                  <c:v>288.48997100000003</c:v>
                </c:pt>
                <c:pt idx="241">
                  <c:v>288.88992990000003</c:v>
                </c:pt>
                <c:pt idx="242">
                  <c:v>289.28878429999969</c:v>
                </c:pt>
                <c:pt idx="243">
                  <c:v>289.68654199999969</c:v>
                </c:pt>
                <c:pt idx="244">
                  <c:v>290.08321039999993</c:v>
                </c:pt>
                <c:pt idx="245">
                  <c:v>290.47879689999922</c:v>
                </c:pt>
                <c:pt idx="246">
                  <c:v>290.87330879999928</c:v>
                </c:pt>
                <c:pt idx="247">
                  <c:v>291.26675349999897</c:v>
                </c:pt>
                <c:pt idx="248">
                  <c:v>291.65913810000001</c:v>
                </c:pt>
                <c:pt idx="249">
                  <c:v>292.05046979999997</c:v>
                </c:pt>
                <c:pt idx="250">
                  <c:v>292.44075549999963</c:v>
                </c:pt>
                <c:pt idx="251">
                  <c:v>292.83000229999999</c:v>
                </c:pt>
                <c:pt idx="252">
                  <c:v>293.21821699999884</c:v>
                </c:pt>
                <c:pt idx="253">
                  <c:v>293.60540640000005</c:v>
                </c:pt>
                <c:pt idx="254">
                  <c:v>293.99157729999865</c:v>
                </c:pt>
                <c:pt idx="255">
                  <c:v>294.37673639999969</c:v>
                </c:pt>
                <c:pt idx="256">
                  <c:v>294.76089020000001</c:v>
                </c:pt>
                <c:pt idx="257">
                  <c:v>295.14404530000104</c:v>
                </c:pt>
                <c:pt idx="258">
                  <c:v>295.52620819999999</c:v>
                </c:pt>
                <c:pt idx="259">
                  <c:v>295.90738519999996</c:v>
                </c:pt>
                <c:pt idx="260">
                  <c:v>296.28758269999997</c:v>
                </c:pt>
                <c:pt idx="261">
                  <c:v>296.66680689999998</c:v>
                </c:pt>
                <c:pt idx="262">
                  <c:v>297.04506410000073</c:v>
                </c:pt>
                <c:pt idx="263">
                  <c:v>297.42236049999963</c:v>
                </c:pt>
                <c:pt idx="264">
                  <c:v>297.79870189999963</c:v>
                </c:pt>
                <c:pt idx="265">
                  <c:v>298.17409460000073</c:v>
                </c:pt>
                <c:pt idx="266">
                  <c:v>298.54854449999999</c:v>
                </c:pt>
                <c:pt idx="267">
                  <c:v>298.92205739999969</c:v>
                </c:pt>
                <c:pt idx="268">
                  <c:v>299.29463909999993</c:v>
                </c:pt>
                <c:pt idx="269">
                  <c:v>299.66629560000001</c:v>
                </c:pt>
                <c:pt idx="270">
                  <c:v>300.03703249999916</c:v>
                </c:pt>
                <c:pt idx="271">
                  <c:v>300.40685539999993</c:v>
                </c:pt>
                <c:pt idx="272">
                  <c:v>300.77576999999928</c:v>
                </c:pt>
                <c:pt idx="273">
                  <c:v>301.1437818000008</c:v>
                </c:pt>
                <c:pt idx="274">
                  <c:v>301.51089639999998</c:v>
                </c:pt>
                <c:pt idx="275">
                  <c:v>301.87711909999928</c:v>
                </c:pt>
                <c:pt idx="276">
                  <c:v>302.24245550000001</c:v>
                </c:pt>
                <c:pt idx="277">
                  <c:v>302.60691069999996</c:v>
                </c:pt>
                <c:pt idx="278">
                  <c:v>302.97049019999997</c:v>
                </c:pt>
                <c:pt idx="279">
                  <c:v>303.33319919999963</c:v>
                </c:pt>
                <c:pt idx="280">
                  <c:v>303.69504280000001</c:v>
                </c:pt>
                <c:pt idx="281">
                  <c:v>304.0560261</c:v>
                </c:pt>
                <c:pt idx="282">
                  <c:v>304.41615439999885</c:v>
                </c:pt>
                <c:pt idx="283">
                  <c:v>304.77543269999995</c:v>
                </c:pt>
                <c:pt idx="284">
                  <c:v>305.13386580000002</c:v>
                </c:pt>
                <c:pt idx="285">
                  <c:v>305.49145889999903</c:v>
                </c:pt>
                <c:pt idx="286">
                  <c:v>305.84821669999997</c:v>
                </c:pt>
                <c:pt idx="287">
                  <c:v>306.20414419999997</c:v>
                </c:pt>
                <c:pt idx="288">
                  <c:v>306.55924610000073</c:v>
                </c:pt>
                <c:pt idx="289">
                  <c:v>306.91352729999909</c:v>
                </c:pt>
                <c:pt idx="290">
                  <c:v>307.26699249999928</c:v>
                </c:pt>
                <c:pt idx="291">
                  <c:v>307.6196463000008</c:v>
                </c:pt>
                <c:pt idx="292">
                  <c:v>307.97149339999999</c:v>
                </c:pt>
                <c:pt idx="293">
                  <c:v>308.32253839999993</c:v>
                </c:pt>
                <c:pt idx="294">
                  <c:v>308.67278580000038</c:v>
                </c:pt>
                <c:pt idx="295">
                  <c:v>309.0222402</c:v>
                </c:pt>
                <c:pt idx="296">
                  <c:v>309.37090599999999</c:v>
                </c:pt>
                <c:pt idx="297">
                  <c:v>309.71878759999993</c:v>
                </c:pt>
                <c:pt idx="298">
                  <c:v>310.06588960000073</c:v>
                </c:pt>
                <c:pt idx="299">
                  <c:v>310.41221609999963</c:v>
                </c:pt>
                <c:pt idx="300">
                  <c:v>310.75777160000001</c:v>
                </c:pt>
                <c:pt idx="301">
                  <c:v>311.10256020000008</c:v>
                </c:pt>
                <c:pt idx="302">
                  <c:v>311.44658629999969</c:v>
                </c:pt>
                <c:pt idx="303">
                  <c:v>311.78985410000001</c:v>
                </c:pt>
                <c:pt idx="304">
                  <c:v>312.13236769999997</c:v>
                </c:pt>
                <c:pt idx="305">
                  <c:v>312.47413119999999</c:v>
                </c:pt>
                <c:pt idx="306">
                  <c:v>312.81514869999995</c:v>
                </c:pt>
                <c:pt idx="307">
                  <c:v>313.15542440000002</c:v>
                </c:pt>
                <c:pt idx="308">
                  <c:v>313.49496210000001</c:v>
                </c:pt>
                <c:pt idx="309">
                  <c:v>313.83376600000003</c:v>
                </c:pt>
                <c:pt idx="310">
                  <c:v>314.17183989999995</c:v>
                </c:pt>
                <c:pt idx="311">
                  <c:v>314.50918780000001</c:v>
                </c:pt>
                <c:pt idx="312">
                  <c:v>314.84581350000002</c:v>
                </c:pt>
                <c:pt idx="313">
                  <c:v>315.18172099999964</c:v>
                </c:pt>
                <c:pt idx="314">
                  <c:v>315.51691389999922</c:v>
                </c:pt>
                <c:pt idx="315">
                  <c:v>315.85139619999995</c:v>
                </c:pt>
                <c:pt idx="316">
                  <c:v>316.18517159999999</c:v>
                </c:pt>
                <c:pt idx="317">
                  <c:v>316.51824379999999</c:v>
                </c:pt>
                <c:pt idx="318">
                  <c:v>316.85061639999998</c:v>
                </c:pt>
                <c:pt idx="319">
                  <c:v>317.1822932</c:v>
                </c:pt>
                <c:pt idx="320">
                  <c:v>317.51327780000003</c:v>
                </c:pt>
                <c:pt idx="321">
                  <c:v>317.8435738</c:v>
                </c:pt>
                <c:pt idx="322">
                  <c:v>318.17318469999998</c:v>
                </c:pt>
                <c:pt idx="323">
                  <c:v>318.50211409999969</c:v>
                </c:pt>
                <c:pt idx="324">
                  <c:v>318.83036550000003</c:v>
                </c:pt>
                <c:pt idx="325">
                  <c:v>319.15794240000002</c:v>
                </c:pt>
                <c:pt idx="326">
                  <c:v>319.48484820000004</c:v>
                </c:pt>
                <c:pt idx="327">
                  <c:v>319.81108639999997</c:v>
                </c:pt>
                <c:pt idx="328">
                  <c:v>320.13666039999998</c:v>
                </c:pt>
                <c:pt idx="329">
                  <c:v>320.46157349999896</c:v>
                </c:pt>
                <c:pt idx="330">
                  <c:v>320.7858291</c:v>
                </c:pt>
                <c:pt idx="331">
                  <c:v>321.10943040000001</c:v>
                </c:pt>
                <c:pt idx="332">
                  <c:v>321.43238089999994</c:v>
                </c:pt>
                <c:pt idx="333">
                  <c:v>321.75468370000038</c:v>
                </c:pt>
                <c:pt idx="334">
                  <c:v>322.07634209999969</c:v>
                </c:pt>
                <c:pt idx="335">
                  <c:v>322.39735929999915</c:v>
                </c:pt>
                <c:pt idx="336">
                  <c:v>322.71773849999903</c:v>
                </c:pt>
                <c:pt idx="337">
                  <c:v>323.03748280000002</c:v>
                </c:pt>
                <c:pt idx="338">
                  <c:v>323.35659539999995</c:v>
                </c:pt>
                <c:pt idx="339">
                  <c:v>323.67507939999996</c:v>
                </c:pt>
                <c:pt idx="340">
                  <c:v>323.99293789999922</c:v>
                </c:pt>
                <c:pt idx="341">
                  <c:v>324.31017389999994</c:v>
                </c:pt>
                <c:pt idx="342">
                  <c:v>324.62679050000003</c:v>
                </c:pt>
                <c:pt idx="343">
                  <c:v>324.94279070000005</c:v>
                </c:pt>
                <c:pt idx="344">
                  <c:v>325.25817749999896</c:v>
                </c:pt>
                <c:pt idx="345">
                  <c:v>325.57295379999999</c:v>
                </c:pt>
                <c:pt idx="346">
                  <c:v>325.88712269999996</c:v>
                </c:pt>
                <c:pt idx="347">
                  <c:v>326.20068690000005</c:v>
                </c:pt>
                <c:pt idx="348">
                  <c:v>326.51364949999999</c:v>
                </c:pt>
                <c:pt idx="349">
                  <c:v>326.82601319999969</c:v>
                </c:pt>
                <c:pt idx="350">
                  <c:v>327.13778109999998</c:v>
                </c:pt>
                <c:pt idx="351">
                  <c:v>327.44895579999928</c:v>
                </c:pt>
                <c:pt idx="352">
                  <c:v>327.7595402</c:v>
                </c:pt>
                <c:pt idx="353">
                  <c:v>328.06953709999999</c:v>
                </c:pt>
                <c:pt idx="354">
                  <c:v>328.37894929999999</c:v>
                </c:pt>
                <c:pt idx="355">
                  <c:v>328.68777949999969</c:v>
                </c:pt>
                <c:pt idx="356">
                  <c:v>328.99603039999897</c:v>
                </c:pt>
                <c:pt idx="357">
                  <c:v>329.30370479999999</c:v>
                </c:pt>
                <c:pt idx="358">
                  <c:v>329.61080529999998</c:v>
                </c:pt>
                <c:pt idx="359">
                  <c:v>329.91733469999969</c:v>
                </c:pt>
                <c:pt idx="360">
                  <c:v>330.22329549999915</c:v>
                </c:pt>
                <c:pt idx="361">
                  <c:v>330.52869029999999</c:v>
                </c:pt>
                <c:pt idx="362">
                  <c:v>330.83352189999999</c:v>
                </c:pt>
                <c:pt idx="363">
                  <c:v>331.1377928</c:v>
                </c:pt>
                <c:pt idx="364">
                  <c:v>331.44150549999915</c:v>
                </c:pt>
                <c:pt idx="365">
                  <c:v>331.74466260000116</c:v>
                </c:pt>
                <c:pt idx="366">
                  <c:v>332.04726670000002</c:v>
                </c:pt>
                <c:pt idx="367">
                  <c:v>332.34932020000002</c:v>
                </c:pt>
                <c:pt idx="368">
                  <c:v>332.65082570000038</c:v>
                </c:pt>
                <c:pt idx="369">
                  <c:v>332.95178569999996</c:v>
                </c:pt>
                <c:pt idx="370">
                  <c:v>333.25220250000001</c:v>
                </c:pt>
                <c:pt idx="371">
                  <c:v>333.55207860000002</c:v>
                </c:pt>
                <c:pt idx="372">
                  <c:v>333.85141659999999</c:v>
                </c:pt>
                <c:pt idx="373">
                  <c:v>334.15021869999998</c:v>
                </c:pt>
                <c:pt idx="374">
                  <c:v>334.44848739999998</c:v>
                </c:pt>
                <c:pt idx="375">
                  <c:v>334.74622499999964</c:v>
                </c:pt>
                <c:pt idx="376">
                  <c:v>335.04343390000003</c:v>
                </c:pt>
                <c:pt idx="377">
                  <c:v>335.34011639999994</c:v>
                </c:pt>
                <c:pt idx="378">
                  <c:v>335.63627499999922</c:v>
                </c:pt>
                <c:pt idx="379">
                  <c:v>335.93191179999877</c:v>
                </c:pt>
                <c:pt idx="380">
                  <c:v>336.22702909999964</c:v>
                </c:pt>
                <c:pt idx="381">
                  <c:v>336.52162929999969</c:v>
                </c:pt>
                <c:pt idx="382">
                  <c:v>336.81571459999969</c:v>
                </c:pt>
                <c:pt idx="383">
                  <c:v>337.10928720000032</c:v>
                </c:pt>
                <c:pt idx="384">
                  <c:v>337.40234939999999</c:v>
                </c:pt>
                <c:pt idx="385">
                  <c:v>337.69490340000004</c:v>
                </c:pt>
                <c:pt idx="386">
                  <c:v>337.9869513999991</c:v>
                </c:pt>
                <c:pt idx="387">
                  <c:v>338.27849549999928</c:v>
                </c:pt>
                <c:pt idx="388">
                  <c:v>338.56953799999928</c:v>
                </c:pt>
                <c:pt idx="389">
                  <c:v>338.86008099999998</c:v>
                </c:pt>
                <c:pt idx="390">
                  <c:v>339.1501265</c:v>
                </c:pt>
                <c:pt idx="391">
                  <c:v>339.43967689999999</c:v>
                </c:pt>
                <c:pt idx="392">
                  <c:v>339.72873399999878</c:v>
                </c:pt>
                <c:pt idx="393">
                  <c:v>340.01730019999997</c:v>
                </c:pt>
                <c:pt idx="394">
                  <c:v>340.30537729999969</c:v>
                </c:pt>
                <c:pt idx="395">
                  <c:v>340.59296760000001</c:v>
                </c:pt>
                <c:pt idx="396">
                  <c:v>340.88007299999964</c:v>
                </c:pt>
                <c:pt idx="397">
                  <c:v>341.1666955</c:v>
                </c:pt>
                <c:pt idx="398">
                  <c:v>341.4528373</c:v>
                </c:pt>
                <c:pt idx="399">
                  <c:v>341.73850029999909</c:v>
                </c:pt>
                <c:pt idx="400">
                  <c:v>342.02368660000002</c:v>
                </c:pt>
                <c:pt idx="401">
                  <c:v>342.30839799999922</c:v>
                </c:pt>
                <c:pt idx="402">
                  <c:v>342.59263659999999</c:v>
                </c:pt>
                <c:pt idx="403">
                  <c:v>342.87640429999999</c:v>
                </c:pt>
                <c:pt idx="404">
                  <c:v>343.15970320000002</c:v>
                </c:pt>
                <c:pt idx="405">
                  <c:v>343.44253499999928</c:v>
                </c:pt>
                <c:pt idx="406">
                  <c:v>343.72490169999998</c:v>
                </c:pt>
                <c:pt idx="407">
                  <c:v>344.0068053</c:v>
                </c:pt>
                <c:pt idx="408">
                  <c:v>344.28824769999994</c:v>
                </c:pt>
                <c:pt idx="409">
                  <c:v>344.56923060000008</c:v>
                </c:pt>
                <c:pt idx="410">
                  <c:v>344.84975600000001</c:v>
                </c:pt>
                <c:pt idx="411">
                  <c:v>345.12982580000073</c:v>
                </c:pt>
                <c:pt idx="412">
                  <c:v>345.40944180000002</c:v>
                </c:pt>
                <c:pt idx="413">
                  <c:v>345.6886058</c:v>
                </c:pt>
                <c:pt idx="414">
                  <c:v>345.96731959999903</c:v>
                </c:pt>
                <c:pt idx="415">
                  <c:v>346.24558510000008</c:v>
                </c:pt>
                <c:pt idx="416">
                  <c:v>346.52340400000003</c:v>
                </c:pt>
                <c:pt idx="417">
                  <c:v>346.80077819999997</c:v>
                </c:pt>
                <c:pt idx="418">
                  <c:v>347.07770929999964</c:v>
                </c:pt>
                <c:pt idx="419">
                  <c:v>347.3541993</c:v>
                </c:pt>
                <c:pt idx="420">
                  <c:v>347.6302498</c:v>
                </c:pt>
                <c:pt idx="421">
                  <c:v>347.90586259999998</c:v>
                </c:pt>
                <c:pt idx="422">
                  <c:v>348.18103939999969</c:v>
                </c:pt>
                <c:pt idx="423">
                  <c:v>348.45578189999998</c:v>
                </c:pt>
                <c:pt idx="424">
                  <c:v>348.73009180000003</c:v>
                </c:pt>
                <c:pt idx="425">
                  <c:v>349.00397089999996</c:v>
                </c:pt>
                <c:pt idx="426">
                  <c:v>349.27742080000002</c:v>
                </c:pt>
                <c:pt idx="427">
                  <c:v>349.55044320000002</c:v>
                </c:pt>
                <c:pt idx="428">
                  <c:v>349.82303979999915</c:v>
                </c:pt>
                <c:pt idx="429">
                  <c:v>350.09521219999999</c:v>
                </c:pt>
                <c:pt idx="430">
                  <c:v>350.36696210000002</c:v>
                </c:pt>
                <c:pt idx="431">
                  <c:v>350.63829099999964</c:v>
                </c:pt>
                <c:pt idx="432">
                  <c:v>350.90920070000004</c:v>
                </c:pt>
                <c:pt idx="433">
                  <c:v>351.17969280000079</c:v>
                </c:pt>
                <c:pt idx="434">
                  <c:v>351.44976880000002</c:v>
                </c:pt>
                <c:pt idx="435">
                  <c:v>351.71943039999996</c:v>
                </c:pt>
                <c:pt idx="436">
                  <c:v>351.98867899999897</c:v>
                </c:pt>
                <c:pt idx="437">
                  <c:v>352.25751639999999</c:v>
                </c:pt>
                <c:pt idx="438">
                  <c:v>352.5259441</c:v>
                </c:pt>
                <c:pt idx="439">
                  <c:v>352.79396369999995</c:v>
                </c:pt>
                <c:pt idx="440">
                  <c:v>353.06157659999963</c:v>
                </c:pt>
                <c:pt idx="441">
                  <c:v>353.32878439999996</c:v>
                </c:pt>
                <c:pt idx="442">
                  <c:v>353.59558869999995</c:v>
                </c:pt>
                <c:pt idx="443">
                  <c:v>353.86199099999999</c:v>
                </c:pt>
                <c:pt idx="444">
                  <c:v>354.12799270000005</c:v>
                </c:pt>
                <c:pt idx="445">
                  <c:v>354.39359539999964</c:v>
                </c:pt>
                <c:pt idx="446">
                  <c:v>354.65880060000086</c:v>
                </c:pt>
                <c:pt idx="447">
                  <c:v>354.92360979999916</c:v>
                </c:pt>
                <c:pt idx="448">
                  <c:v>355.18802439999996</c:v>
                </c:pt>
                <c:pt idx="449">
                  <c:v>355.452046</c:v>
                </c:pt>
                <c:pt idx="450">
                  <c:v>355.71567589999995</c:v>
                </c:pt>
                <c:pt idx="451">
                  <c:v>355.97891559999897</c:v>
                </c:pt>
                <c:pt idx="452">
                  <c:v>356.24176649999993</c:v>
                </c:pt>
                <c:pt idx="453">
                  <c:v>356.50423009999997</c:v>
                </c:pt>
                <c:pt idx="454">
                  <c:v>356.76630789999922</c:v>
                </c:pt>
                <c:pt idx="455">
                  <c:v>357.02800119999995</c:v>
                </c:pt>
                <c:pt idx="456">
                  <c:v>357.28931139999969</c:v>
                </c:pt>
                <c:pt idx="457">
                  <c:v>357.55023989999995</c:v>
                </c:pt>
                <c:pt idx="458">
                  <c:v>357.81078810000002</c:v>
                </c:pt>
                <c:pt idx="459">
                  <c:v>358.07095749999928</c:v>
                </c:pt>
                <c:pt idx="460">
                  <c:v>358.33074929999964</c:v>
                </c:pt>
                <c:pt idx="461">
                  <c:v>358.59016499999927</c:v>
                </c:pt>
                <c:pt idx="462">
                  <c:v>358.84920590000002</c:v>
                </c:pt>
                <c:pt idx="463">
                  <c:v>359.10787330000073</c:v>
                </c:pt>
                <c:pt idx="464">
                  <c:v>359.36616869999995</c:v>
                </c:pt>
                <c:pt idx="465">
                  <c:v>359.6240932</c:v>
                </c:pt>
                <c:pt idx="466">
                  <c:v>359.88164829999999</c:v>
                </c:pt>
                <c:pt idx="467">
                  <c:v>360.13883529999993</c:v>
                </c:pt>
                <c:pt idx="468">
                  <c:v>360.39565549999969</c:v>
                </c:pt>
                <c:pt idx="469">
                  <c:v>360.65211019999998</c:v>
                </c:pt>
                <c:pt idx="470">
                  <c:v>360.90820069999995</c:v>
                </c:pt>
                <c:pt idx="471">
                  <c:v>361.16392830000001</c:v>
                </c:pt>
                <c:pt idx="472">
                  <c:v>361.41929419999997</c:v>
                </c:pt>
                <c:pt idx="473">
                  <c:v>361.67429979999997</c:v>
                </c:pt>
                <c:pt idx="474">
                  <c:v>361.92894629999915</c:v>
                </c:pt>
                <c:pt idx="475">
                  <c:v>362.18323499999963</c:v>
                </c:pt>
                <c:pt idx="476">
                  <c:v>362.43716709999921</c:v>
                </c:pt>
                <c:pt idx="477">
                  <c:v>362.69074380000001</c:v>
                </c:pt>
                <c:pt idx="478">
                  <c:v>362.94396649999999</c:v>
                </c:pt>
                <c:pt idx="479">
                  <c:v>363.19683639999994</c:v>
                </c:pt>
                <c:pt idx="480">
                  <c:v>363.44935459999999</c:v>
                </c:pt>
                <c:pt idx="481">
                  <c:v>363.70152239999999</c:v>
                </c:pt>
                <c:pt idx="482">
                  <c:v>363.95334099999963</c:v>
                </c:pt>
                <c:pt idx="483">
                  <c:v>364.20481170000005</c:v>
                </c:pt>
                <c:pt idx="484">
                  <c:v>364.45593549999916</c:v>
                </c:pt>
                <c:pt idx="485">
                  <c:v>364.70671379999897</c:v>
                </c:pt>
                <c:pt idx="486">
                  <c:v>364.95714769999995</c:v>
                </c:pt>
                <c:pt idx="487">
                  <c:v>365.20723829999969</c:v>
                </c:pt>
                <c:pt idx="488">
                  <c:v>365.45698689999995</c:v>
                </c:pt>
                <c:pt idx="489">
                  <c:v>365.70639459999916</c:v>
                </c:pt>
                <c:pt idx="490">
                  <c:v>365.95546250000001</c:v>
                </c:pt>
                <c:pt idx="491">
                  <c:v>366.20419199999969</c:v>
                </c:pt>
                <c:pt idx="492">
                  <c:v>366.45258389999998</c:v>
                </c:pt>
                <c:pt idx="493">
                  <c:v>366.70063959999999</c:v>
                </c:pt>
                <c:pt idx="494">
                  <c:v>366.94836019999997</c:v>
                </c:pt>
                <c:pt idx="495">
                  <c:v>367.19574679999999</c:v>
                </c:pt>
                <c:pt idx="496">
                  <c:v>367.44280040000001</c:v>
                </c:pt>
                <c:pt idx="497">
                  <c:v>367.68952230000002</c:v>
                </c:pt>
                <c:pt idx="498">
                  <c:v>367.93591349999883</c:v>
                </c:pt>
                <c:pt idx="499">
                  <c:v>368.18197519999995</c:v>
                </c:pt>
                <c:pt idx="500">
                  <c:v>368.42770839999969</c:v>
                </c:pt>
                <c:pt idx="501">
                  <c:v>368.67311429999916</c:v>
                </c:pt>
                <c:pt idx="502">
                  <c:v>368.9181938999991</c:v>
                </c:pt>
                <c:pt idx="503">
                  <c:v>369.16294829999998</c:v>
                </c:pt>
                <c:pt idx="504">
                  <c:v>369.40737859999928</c:v>
                </c:pt>
                <c:pt idx="505">
                  <c:v>369.65148580000073</c:v>
                </c:pt>
                <c:pt idx="506">
                  <c:v>369.8952711</c:v>
                </c:pt>
                <c:pt idx="507">
                  <c:v>370.13873539999969</c:v>
                </c:pt>
                <c:pt idx="508">
                  <c:v>370.38187989999994</c:v>
                </c:pt>
                <c:pt idx="509">
                  <c:v>370.62470560000008</c:v>
                </c:pt>
                <c:pt idx="510">
                  <c:v>370.86721340000003</c:v>
                </c:pt>
                <c:pt idx="511">
                  <c:v>371.10940460000086</c:v>
                </c:pt>
                <c:pt idx="512">
                  <c:v>371.35128010000074</c:v>
                </c:pt>
                <c:pt idx="513">
                  <c:v>371.59284079999998</c:v>
                </c:pt>
                <c:pt idx="514">
                  <c:v>371.83408800000001</c:v>
                </c:pt>
                <c:pt idx="515">
                  <c:v>372.07502239999997</c:v>
                </c:pt>
                <c:pt idx="516">
                  <c:v>372.31564530000031</c:v>
                </c:pt>
                <c:pt idx="517">
                  <c:v>372.55595749999969</c:v>
                </c:pt>
                <c:pt idx="518">
                  <c:v>372.79596019999997</c:v>
                </c:pt>
                <c:pt idx="519">
                  <c:v>373.03565409999999</c:v>
                </c:pt>
                <c:pt idx="520">
                  <c:v>373.27504049999999</c:v>
                </c:pt>
                <c:pt idx="521">
                  <c:v>373.51412019999998</c:v>
                </c:pt>
                <c:pt idx="522">
                  <c:v>373.75289420000001</c:v>
                </c:pt>
                <c:pt idx="523">
                  <c:v>373.99136359999915</c:v>
                </c:pt>
                <c:pt idx="524">
                  <c:v>374.22952919999994</c:v>
                </c:pt>
                <c:pt idx="525">
                  <c:v>374.46739199999928</c:v>
                </c:pt>
                <c:pt idx="526">
                  <c:v>374.70495310000001</c:v>
                </c:pt>
                <c:pt idx="527">
                  <c:v>374.94221329999999</c:v>
                </c:pt>
                <c:pt idx="528">
                  <c:v>375.17917360000001</c:v>
                </c:pt>
                <c:pt idx="529">
                  <c:v>375.41583499999928</c:v>
                </c:pt>
                <c:pt idx="530">
                  <c:v>375.65219839999997</c:v>
                </c:pt>
                <c:pt idx="531">
                  <c:v>375.88826469999998</c:v>
                </c:pt>
                <c:pt idx="532">
                  <c:v>376.1240348</c:v>
                </c:pt>
                <c:pt idx="533">
                  <c:v>376.35950980000001</c:v>
                </c:pt>
                <c:pt idx="534">
                  <c:v>376.59469040000005</c:v>
                </c:pt>
                <c:pt idx="535">
                  <c:v>376.82957769999996</c:v>
                </c:pt>
                <c:pt idx="536">
                  <c:v>377.06417260000001</c:v>
                </c:pt>
                <c:pt idx="537">
                  <c:v>377.29847579999915</c:v>
                </c:pt>
                <c:pt idx="538">
                  <c:v>377.5324885</c:v>
                </c:pt>
                <c:pt idx="539">
                  <c:v>377.76621139999969</c:v>
                </c:pt>
                <c:pt idx="540">
                  <c:v>377.99964539999996</c:v>
                </c:pt>
                <c:pt idx="541">
                  <c:v>378.23279149999928</c:v>
                </c:pt>
                <c:pt idx="542">
                  <c:v>378.46565049999964</c:v>
                </c:pt>
                <c:pt idx="543">
                  <c:v>378.6982233</c:v>
                </c:pt>
                <c:pt idx="544">
                  <c:v>378.93051079999879</c:v>
                </c:pt>
                <c:pt idx="545">
                  <c:v>379.16251389999996</c:v>
                </c:pt>
                <c:pt idx="546">
                  <c:v>379.39423339999996</c:v>
                </c:pt>
                <c:pt idx="547">
                  <c:v>379.6256702</c:v>
                </c:pt>
                <c:pt idx="548">
                  <c:v>379.85682509999998</c:v>
                </c:pt>
                <c:pt idx="549">
                  <c:v>380.08769910000001</c:v>
                </c:pt>
                <c:pt idx="550">
                  <c:v>380.31829289999996</c:v>
                </c:pt>
                <c:pt idx="551">
                  <c:v>380.54860739999998</c:v>
                </c:pt>
                <c:pt idx="552">
                  <c:v>380.77864349999999</c:v>
                </c:pt>
                <c:pt idx="553">
                  <c:v>381.00840199999999</c:v>
                </c:pt>
                <c:pt idx="554">
                  <c:v>381.2378837</c:v>
                </c:pt>
                <c:pt idx="555">
                  <c:v>381.46708949999999</c:v>
                </c:pt>
                <c:pt idx="556">
                  <c:v>381.69602019999996</c:v>
                </c:pt>
                <c:pt idx="557">
                  <c:v>381.92467649999969</c:v>
                </c:pt>
                <c:pt idx="558">
                  <c:v>382.15305949999993</c:v>
                </c:pt>
                <c:pt idx="559">
                  <c:v>382.38116969999999</c:v>
                </c:pt>
                <c:pt idx="560">
                  <c:v>382.60900820000001</c:v>
                </c:pt>
                <c:pt idx="561">
                  <c:v>382.83657559999915</c:v>
                </c:pt>
                <c:pt idx="562">
                  <c:v>383.06387280000001</c:v>
                </c:pt>
                <c:pt idx="563">
                  <c:v>383.29090059999999</c:v>
                </c:pt>
                <c:pt idx="564">
                  <c:v>383.51765969999997</c:v>
                </c:pt>
                <c:pt idx="565">
                  <c:v>383.74415099999999</c:v>
                </c:pt>
                <c:pt idx="566">
                  <c:v>383.97037529999915</c:v>
                </c:pt>
                <c:pt idx="567">
                  <c:v>384.19633329999897</c:v>
                </c:pt>
                <c:pt idx="568">
                  <c:v>384.42202589999999</c:v>
                </c:pt>
                <c:pt idx="569">
                  <c:v>384.64745370000031</c:v>
                </c:pt>
                <c:pt idx="570">
                  <c:v>384.87261769999998</c:v>
                </c:pt>
                <c:pt idx="571">
                  <c:v>385.09751839999922</c:v>
                </c:pt>
                <c:pt idx="572">
                  <c:v>385.32215679999928</c:v>
                </c:pt>
                <c:pt idx="573">
                  <c:v>385.54653359999969</c:v>
                </c:pt>
                <c:pt idx="574">
                  <c:v>385.77064949999999</c:v>
                </c:pt>
                <c:pt idx="575">
                  <c:v>385.99450539999964</c:v>
                </c:pt>
                <c:pt idx="576">
                  <c:v>386.21810179999915</c:v>
                </c:pt>
                <c:pt idx="577">
                  <c:v>386.44143969999999</c:v>
                </c:pt>
                <c:pt idx="578">
                  <c:v>386.66451970000003</c:v>
                </c:pt>
                <c:pt idx="579">
                  <c:v>386.88734269999998</c:v>
                </c:pt>
                <c:pt idx="580">
                  <c:v>387.1099092</c:v>
                </c:pt>
                <c:pt idx="581">
                  <c:v>387.33222009999997</c:v>
                </c:pt>
                <c:pt idx="582">
                  <c:v>387.55427609999998</c:v>
                </c:pt>
                <c:pt idx="583">
                  <c:v>387.7760779999989</c:v>
                </c:pt>
                <c:pt idx="584">
                  <c:v>387.99762639999994</c:v>
                </c:pt>
                <c:pt idx="585">
                  <c:v>388.21892199999928</c:v>
                </c:pt>
                <c:pt idx="586">
                  <c:v>388.43996569999996</c:v>
                </c:pt>
                <c:pt idx="587">
                  <c:v>388.66075810000001</c:v>
                </c:pt>
                <c:pt idx="588">
                  <c:v>388.88129989999999</c:v>
                </c:pt>
                <c:pt idx="589">
                  <c:v>389.10159189999996</c:v>
                </c:pt>
                <c:pt idx="590">
                  <c:v>389.32163469999995</c:v>
                </c:pt>
                <c:pt idx="591">
                  <c:v>389.54142899999999</c:v>
                </c:pt>
                <c:pt idx="592">
                  <c:v>389.76097559999999</c:v>
                </c:pt>
                <c:pt idx="593">
                  <c:v>389.98027509999969</c:v>
                </c:pt>
                <c:pt idx="594">
                  <c:v>390.19932829999999</c:v>
                </c:pt>
                <c:pt idx="595">
                  <c:v>390.41813579999865</c:v>
                </c:pt>
                <c:pt idx="596">
                  <c:v>390.63669829999969</c:v>
                </c:pt>
                <c:pt idx="597">
                  <c:v>390.85501649999969</c:v>
                </c:pt>
                <c:pt idx="598">
                  <c:v>391.0730911</c:v>
                </c:pt>
                <c:pt idx="599">
                  <c:v>391.29092279999969</c:v>
                </c:pt>
                <c:pt idx="600">
                  <c:v>391.50851219999993</c:v>
                </c:pt>
                <c:pt idx="601">
                  <c:v>391.72586000000001</c:v>
                </c:pt>
                <c:pt idx="602">
                  <c:v>391.94296690000004</c:v>
                </c:pt>
                <c:pt idx="603">
                  <c:v>392.15983350000073</c:v>
                </c:pt>
                <c:pt idx="604">
                  <c:v>392.37646050000001</c:v>
                </c:pt>
                <c:pt idx="605">
                  <c:v>392.59284860000002</c:v>
                </c:pt>
                <c:pt idx="606">
                  <c:v>392.80899839999995</c:v>
                </c:pt>
                <c:pt idx="607">
                  <c:v>393.0249106</c:v>
                </c:pt>
                <c:pt idx="608">
                  <c:v>393.24058590000004</c:v>
                </c:pt>
                <c:pt idx="609">
                  <c:v>393.45602479999928</c:v>
                </c:pt>
                <c:pt idx="610">
                  <c:v>393.67122799999999</c:v>
                </c:pt>
                <c:pt idx="611">
                  <c:v>393.88619629999903</c:v>
                </c:pt>
                <c:pt idx="612">
                  <c:v>394.10093010000008</c:v>
                </c:pt>
                <c:pt idx="613">
                  <c:v>394.31543019999998</c:v>
                </c:pt>
                <c:pt idx="614">
                  <c:v>394.52969720000004</c:v>
                </c:pt>
                <c:pt idx="615">
                  <c:v>394.74373169999996</c:v>
                </c:pt>
                <c:pt idx="616">
                  <c:v>394.95753429999928</c:v>
                </c:pt>
                <c:pt idx="617">
                  <c:v>395.17110569999994</c:v>
                </c:pt>
                <c:pt idx="618">
                  <c:v>395.38444650000002</c:v>
                </c:pt>
                <c:pt idx="619">
                  <c:v>395.59755729999915</c:v>
                </c:pt>
                <c:pt idx="620">
                  <c:v>395.81043879999999</c:v>
                </c:pt>
                <c:pt idx="621">
                  <c:v>396.02309149999928</c:v>
                </c:pt>
                <c:pt idx="622">
                  <c:v>396.2355160999989</c:v>
                </c:pt>
                <c:pt idx="623">
                  <c:v>396.44771319999995</c:v>
                </c:pt>
                <c:pt idx="624">
                  <c:v>396.65968340000086</c:v>
                </c:pt>
                <c:pt idx="625">
                  <c:v>396.87142720000003</c:v>
                </c:pt>
                <c:pt idx="626">
                  <c:v>397.08294540000003</c:v>
                </c:pt>
                <c:pt idx="627">
                  <c:v>397.29423839999993</c:v>
                </c:pt>
                <c:pt idx="628">
                  <c:v>397.50530689999999</c:v>
                </c:pt>
                <c:pt idx="629">
                  <c:v>397.71615159999897</c:v>
                </c:pt>
                <c:pt idx="630">
                  <c:v>397.92677289999909</c:v>
                </c:pt>
                <c:pt idx="631">
                  <c:v>398.13717149999928</c:v>
                </c:pt>
                <c:pt idx="632">
                  <c:v>398.34734790000005</c:v>
                </c:pt>
                <c:pt idx="633">
                  <c:v>398.5573028</c:v>
                </c:pt>
                <c:pt idx="634">
                  <c:v>398.76703669999995</c:v>
                </c:pt>
                <c:pt idx="635">
                  <c:v>398.97655029999896</c:v>
                </c:pt>
                <c:pt idx="636">
                  <c:v>399.18584399999997</c:v>
                </c:pt>
                <c:pt idx="637">
                  <c:v>399.39491849999928</c:v>
                </c:pt>
                <c:pt idx="638">
                  <c:v>399.6037743</c:v>
                </c:pt>
                <c:pt idx="639">
                  <c:v>399.81241199999999</c:v>
                </c:pt>
                <c:pt idx="640">
                  <c:v>400.02083219999997</c:v>
                </c:pt>
                <c:pt idx="641">
                  <c:v>400.22903549999916</c:v>
                </c:pt>
                <c:pt idx="642">
                  <c:v>400.43702239999999</c:v>
                </c:pt>
                <c:pt idx="643">
                  <c:v>400.64479340000008</c:v>
                </c:pt>
                <c:pt idx="644">
                  <c:v>400.85234910000008</c:v>
                </c:pt>
                <c:pt idx="645">
                  <c:v>401.05969020000032</c:v>
                </c:pt>
                <c:pt idx="646">
                  <c:v>401.26681699999915</c:v>
                </c:pt>
                <c:pt idx="647">
                  <c:v>401.47373029999915</c:v>
                </c:pt>
                <c:pt idx="648">
                  <c:v>401.6804305</c:v>
                </c:pt>
                <c:pt idx="649">
                  <c:v>401.88691819999963</c:v>
                </c:pt>
                <c:pt idx="650">
                  <c:v>402.09319389999922</c:v>
                </c:pt>
                <c:pt idx="651">
                  <c:v>402.29925819999994</c:v>
                </c:pt>
                <c:pt idx="652">
                  <c:v>402.50511159999928</c:v>
                </c:pt>
                <c:pt idx="653">
                  <c:v>402.71075469999994</c:v>
                </c:pt>
                <c:pt idx="654">
                  <c:v>402.91618799999878</c:v>
                </c:pt>
                <c:pt idx="655">
                  <c:v>403.12141189999994</c:v>
                </c:pt>
                <c:pt idx="656">
                  <c:v>403.32642719999996</c:v>
                </c:pt>
                <c:pt idx="657">
                  <c:v>403.53123419999969</c:v>
                </c:pt>
                <c:pt idx="658">
                  <c:v>403.73583359999969</c:v>
                </c:pt>
              </c:numCache>
            </c:numRef>
          </c:yVal>
        </c:ser>
        <c:axId val="120473088"/>
        <c:axId val="120570624"/>
      </c:scatterChart>
      <c:valAx>
        <c:axId val="120473088"/>
        <c:scaling>
          <c:orientation val="minMax"/>
          <c:max val="400"/>
        </c:scaling>
        <c:axPos val="b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capital stock</a:t>
                </a:r>
              </a:p>
            </c:rich>
          </c:tx>
          <c:layout>
            <c:manualLayout>
              <c:xMode val="edge"/>
              <c:yMode val="edge"/>
              <c:x val="0.47136150234741897"/>
              <c:y val="0.86574870912220292"/>
            </c:manualLayout>
          </c:layout>
          <c:spPr>
            <a:noFill/>
            <a:ln w="25356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0570624"/>
        <c:crosses val="autoZero"/>
        <c:crossBetween val="midCat"/>
      </c:valAx>
      <c:valAx>
        <c:axId val="120570624"/>
        <c:scaling>
          <c:orientation val="minMax"/>
          <c:max val="160"/>
          <c:min val="0"/>
        </c:scaling>
        <c:axPos val="l"/>
        <c:title>
          <c:tx>
            <c:rich>
              <a:bodyPr/>
              <a:lstStyle/>
              <a:p>
                <a:pPr>
                  <a:defRPr sz="1797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output</a:t>
                </a:r>
              </a:p>
            </c:rich>
          </c:tx>
          <c:layout>
            <c:manualLayout>
              <c:xMode val="edge"/>
              <c:yMode val="edge"/>
              <c:x val="1.126760563380287E-2"/>
              <c:y val="0.31153184165232356"/>
            </c:manualLayout>
          </c:layout>
          <c:spPr>
            <a:noFill/>
            <a:ln w="25356">
              <a:noFill/>
            </a:ln>
          </c:spPr>
        </c:title>
        <c:numFmt formatCode="General" sourceLinked="1"/>
        <c:tickLblPos val="nextTo"/>
        <c:spPr>
          <a:ln w="316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7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0473088"/>
        <c:crosses val="autoZero"/>
        <c:crossBetween val="midCat"/>
        <c:majorUnit val="40"/>
      </c:valAx>
      <c:spPr>
        <a:noFill/>
        <a:ln w="12678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797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9606003752345241"/>
          <c:y val="7.7586206896551921E-2"/>
          <c:w val="0.76266416510319124"/>
          <c:h val="0.66034482758620883"/>
        </c:manualLayout>
      </c:layout>
      <c:areaChart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Equipment</c:v>
                </c:pt>
              </c:strCache>
            </c:strRef>
          </c:tx>
          <c:spPr>
            <a:solidFill>
              <a:srgbClr val="3366FF"/>
            </a:solidFill>
            <a:ln w="37990">
              <a:solidFill>
                <a:srgbClr val="3366FF"/>
              </a:solidFill>
              <a:prstDash val="solid"/>
            </a:ln>
          </c:spPr>
          <c:cat>
            <c:numRef>
              <c:f>Sheet1!$B$1:$AF$1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Sheet1!$B$2:$AF$2</c:f>
              <c:numCache>
                <c:formatCode>General</c:formatCode>
                <c:ptCount val="31"/>
                <c:pt idx="0">
                  <c:v>226.2</c:v>
                </c:pt>
                <c:pt idx="1">
                  <c:v>252.7</c:v>
                </c:pt>
                <c:pt idx="2">
                  <c:v>248.9</c:v>
                </c:pt>
                <c:pt idx="3">
                  <c:v>262.89999999999969</c:v>
                </c:pt>
                <c:pt idx="4">
                  <c:v>312.2</c:v>
                </c:pt>
                <c:pt idx="5">
                  <c:v>331.7</c:v>
                </c:pt>
                <c:pt idx="6">
                  <c:v>343.3</c:v>
                </c:pt>
                <c:pt idx="7">
                  <c:v>349.9</c:v>
                </c:pt>
                <c:pt idx="8">
                  <c:v>381</c:v>
                </c:pt>
                <c:pt idx="9">
                  <c:v>414</c:v>
                </c:pt>
                <c:pt idx="10">
                  <c:v>419.5</c:v>
                </c:pt>
                <c:pt idx="11">
                  <c:v>414.6</c:v>
                </c:pt>
                <c:pt idx="12">
                  <c:v>439.6</c:v>
                </c:pt>
                <c:pt idx="13">
                  <c:v>489.4</c:v>
                </c:pt>
                <c:pt idx="14">
                  <c:v>544.6</c:v>
                </c:pt>
                <c:pt idx="15">
                  <c:v>489.4</c:v>
                </c:pt>
                <c:pt idx="16">
                  <c:v>541.4</c:v>
                </c:pt>
                <c:pt idx="17">
                  <c:v>615.9</c:v>
                </c:pt>
                <c:pt idx="18">
                  <c:v>705.2</c:v>
                </c:pt>
                <c:pt idx="19">
                  <c:v>805</c:v>
                </c:pt>
                <c:pt idx="20">
                  <c:v>889.2</c:v>
                </c:pt>
                <c:pt idx="21">
                  <c:v>860.6</c:v>
                </c:pt>
                <c:pt idx="22">
                  <c:v>824.2</c:v>
                </c:pt>
                <c:pt idx="23">
                  <c:v>850</c:v>
                </c:pt>
                <c:pt idx="24">
                  <c:v>917.3</c:v>
                </c:pt>
                <c:pt idx="25">
                  <c:v>995.6</c:v>
                </c:pt>
                <c:pt idx="26">
                  <c:v>1071.7</c:v>
                </c:pt>
                <c:pt idx="27">
                  <c:v>1106.8</c:v>
                </c:pt>
                <c:pt idx="28">
                  <c:v>1059.4000000000001</c:v>
                </c:pt>
                <c:pt idx="29">
                  <c:v>889.7</c:v>
                </c:pt>
                <c:pt idx="30">
                  <c:v>1019.4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Residential</c:v>
                </c:pt>
              </c:strCache>
            </c:strRef>
          </c:tx>
          <c:spPr>
            <a:solidFill>
              <a:srgbClr val="FF99CC"/>
            </a:solidFill>
            <a:ln w="37990">
              <a:solidFill>
                <a:srgbClr val="FF99CC"/>
              </a:solidFill>
              <a:prstDash val="solid"/>
            </a:ln>
          </c:spPr>
          <c:cat>
            <c:numRef>
              <c:f>Sheet1!$B$1:$AF$1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Sheet1!$B$3:$AF$3</c:f>
              <c:numCache>
                <c:formatCode>General</c:formatCode>
                <c:ptCount val="31"/>
                <c:pt idx="0">
                  <c:v>123.2</c:v>
                </c:pt>
                <c:pt idx="1">
                  <c:v>122.6</c:v>
                </c:pt>
                <c:pt idx="2">
                  <c:v>105.7</c:v>
                </c:pt>
                <c:pt idx="3">
                  <c:v>152.9</c:v>
                </c:pt>
                <c:pt idx="4">
                  <c:v>180.6</c:v>
                </c:pt>
                <c:pt idx="5">
                  <c:v>188.2</c:v>
                </c:pt>
                <c:pt idx="6">
                  <c:v>220.1</c:v>
                </c:pt>
                <c:pt idx="7">
                  <c:v>233.7</c:v>
                </c:pt>
                <c:pt idx="8">
                  <c:v>239.3</c:v>
                </c:pt>
                <c:pt idx="9">
                  <c:v>239.5</c:v>
                </c:pt>
                <c:pt idx="10">
                  <c:v>224</c:v>
                </c:pt>
                <c:pt idx="11">
                  <c:v>205.1</c:v>
                </c:pt>
                <c:pt idx="12">
                  <c:v>236.3</c:v>
                </c:pt>
                <c:pt idx="13">
                  <c:v>266</c:v>
                </c:pt>
                <c:pt idx="14">
                  <c:v>302.10000000000002</c:v>
                </c:pt>
                <c:pt idx="15">
                  <c:v>456.1</c:v>
                </c:pt>
                <c:pt idx="16">
                  <c:v>492.4</c:v>
                </c:pt>
                <c:pt idx="17">
                  <c:v>501.8</c:v>
                </c:pt>
                <c:pt idx="18">
                  <c:v>540.4</c:v>
                </c:pt>
                <c:pt idx="19">
                  <c:v>574.20000000000005</c:v>
                </c:pt>
                <c:pt idx="20">
                  <c:v>580</c:v>
                </c:pt>
                <c:pt idx="21">
                  <c:v>583.29999999999995</c:v>
                </c:pt>
                <c:pt idx="22">
                  <c:v>613.79999999999995</c:v>
                </c:pt>
                <c:pt idx="23">
                  <c:v>664.3</c:v>
                </c:pt>
                <c:pt idx="24">
                  <c:v>729.5</c:v>
                </c:pt>
                <c:pt idx="25">
                  <c:v>775</c:v>
                </c:pt>
                <c:pt idx="26">
                  <c:v>718.2</c:v>
                </c:pt>
                <c:pt idx="27">
                  <c:v>584.20000000000005</c:v>
                </c:pt>
                <c:pt idx="28">
                  <c:v>444.4</c:v>
                </c:pt>
                <c:pt idx="29">
                  <c:v>345.6</c:v>
                </c:pt>
                <c:pt idx="30">
                  <c:v>330.8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Structures</c:v>
                </c:pt>
              </c:strCache>
            </c:strRef>
          </c:tx>
          <c:spPr>
            <a:solidFill>
              <a:srgbClr val="99CC00"/>
            </a:solidFill>
            <a:ln w="37990">
              <a:solidFill>
                <a:schemeClr val="folHlink"/>
              </a:solidFill>
              <a:prstDash val="solid"/>
            </a:ln>
          </c:spPr>
          <c:cat>
            <c:numRef>
              <c:f>Sheet1!$B$1:$AF$1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Sheet1!$B$4:$AF$4</c:f>
              <c:numCache>
                <c:formatCode>General</c:formatCode>
                <c:ptCount val="31"/>
                <c:pt idx="0">
                  <c:v>136.19999999999999</c:v>
                </c:pt>
                <c:pt idx="1">
                  <c:v>167.3</c:v>
                </c:pt>
                <c:pt idx="2">
                  <c:v>177.6</c:v>
                </c:pt>
                <c:pt idx="3">
                  <c:v>154.30000000000001</c:v>
                </c:pt>
                <c:pt idx="4">
                  <c:v>177.4</c:v>
                </c:pt>
                <c:pt idx="5">
                  <c:v>194.5</c:v>
                </c:pt>
                <c:pt idx="6">
                  <c:v>176.5</c:v>
                </c:pt>
                <c:pt idx="7">
                  <c:v>174.2</c:v>
                </c:pt>
                <c:pt idx="8">
                  <c:v>182.8</c:v>
                </c:pt>
                <c:pt idx="9">
                  <c:v>193.7</c:v>
                </c:pt>
                <c:pt idx="10">
                  <c:v>202.9</c:v>
                </c:pt>
                <c:pt idx="11">
                  <c:v>183.6</c:v>
                </c:pt>
                <c:pt idx="12">
                  <c:v>172.6</c:v>
                </c:pt>
                <c:pt idx="13">
                  <c:v>177.2</c:v>
                </c:pt>
                <c:pt idx="14">
                  <c:v>186.8</c:v>
                </c:pt>
                <c:pt idx="15">
                  <c:v>342</c:v>
                </c:pt>
                <c:pt idx="16">
                  <c:v>361.4</c:v>
                </c:pt>
                <c:pt idx="17">
                  <c:v>387.9</c:v>
                </c:pt>
                <c:pt idx="18">
                  <c:v>407.7</c:v>
                </c:pt>
                <c:pt idx="19">
                  <c:v>408.2</c:v>
                </c:pt>
                <c:pt idx="20">
                  <c:v>440</c:v>
                </c:pt>
                <c:pt idx="21">
                  <c:v>433.3</c:v>
                </c:pt>
                <c:pt idx="22">
                  <c:v>356.6</c:v>
                </c:pt>
                <c:pt idx="23">
                  <c:v>343</c:v>
                </c:pt>
                <c:pt idx="24">
                  <c:v>346.7</c:v>
                </c:pt>
                <c:pt idx="25">
                  <c:v>351.8</c:v>
                </c:pt>
                <c:pt idx="26">
                  <c:v>384</c:v>
                </c:pt>
                <c:pt idx="27">
                  <c:v>438.2</c:v>
                </c:pt>
                <c:pt idx="28">
                  <c:v>466.4</c:v>
                </c:pt>
                <c:pt idx="29">
                  <c:v>367.3</c:v>
                </c:pt>
                <c:pt idx="30">
                  <c:v>309.10000000000002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Inventories</c:v>
                </c:pt>
              </c:strCache>
            </c:strRef>
          </c:tx>
          <c:spPr>
            <a:solidFill>
              <a:srgbClr val="FFCC00"/>
            </a:solidFill>
            <a:ln w="37990">
              <a:solidFill>
                <a:srgbClr val="FFCC00"/>
              </a:solidFill>
              <a:prstDash val="solid"/>
            </a:ln>
          </c:spPr>
          <c:cat>
            <c:numRef>
              <c:f>Sheet1!$B$1:$AF$1</c:f>
              <c:numCache>
                <c:formatCode>General</c:formatCode>
                <c:ptCount val="3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</c:numCache>
            </c:numRef>
          </c:cat>
          <c:val>
            <c:numRef>
              <c:f>Sheet1!$B$5:$AF$5</c:f>
              <c:numCache>
                <c:formatCode>General</c:formatCode>
                <c:ptCount val="31"/>
                <c:pt idx="0">
                  <c:v>-6.3</c:v>
                </c:pt>
                <c:pt idx="1">
                  <c:v>29.8</c:v>
                </c:pt>
                <c:pt idx="2">
                  <c:v>-14.9</c:v>
                </c:pt>
                <c:pt idx="3">
                  <c:v>-5.8</c:v>
                </c:pt>
                <c:pt idx="4">
                  <c:v>65.400000000000006</c:v>
                </c:pt>
                <c:pt idx="5">
                  <c:v>21.8</c:v>
                </c:pt>
                <c:pt idx="6">
                  <c:v>6.6</c:v>
                </c:pt>
                <c:pt idx="7">
                  <c:v>27.1</c:v>
                </c:pt>
                <c:pt idx="8">
                  <c:v>18.5</c:v>
                </c:pt>
                <c:pt idx="9">
                  <c:v>27.7</c:v>
                </c:pt>
                <c:pt idx="10">
                  <c:v>14.5</c:v>
                </c:pt>
                <c:pt idx="11">
                  <c:v>-0.4</c:v>
                </c:pt>
                <c:pt idx="12">
                  <c:v>16.3</c:v>
                </c:pt>
                <c:pt idx="13">
                  <c:v>20.8</c:v>
                </c:pt>
                <c:pt idx="14">
                  <c:v>63.8</c:v>
                </c:pt>
                <c:pt idx="15">
                  <c:v>32.1</c:v>
                </c:pt>
                <c:pt idx="16">
                  <c:v>31.2</c:v>
                </c:pt>
                <c:pt idx="17">
                  <c:v>77.400000000000006</c:v>
                </c:pt>
                <c:pt idx="18">
                  <c:v>71.599999999999994</c:v>
                </c:pt>
                <c:pt idx="19">
                  <c:v>68.5</c:v>
                </c:pt>
                <c:pt idx="20">
                  <c:v>60.2</c:v>
                </c:pt>
                <c:pt idx="21">
                  <c:v>-41.8</c:v>
                </c:pt>
                <c:pt idx="22">
                  <c:v>12.8</c:v>
                </c:pt>
                <c:pt idx="23">
                  <c:v>17.3</c:v>
                </c:pt>
                <c:pt idx="24">
                  <c:v>66.3</c:v>
                </c:pt>
                <c:pt idx="25">
                  <c:v>50</c:v>
                </c:pt>
                <c:pt idx="26">
                  <c:v>59.4</c:v>
                </c:pt>
                <c:pt idx="27">
                  <c:v>27.7</c:v>
                </c:pt>
                <c:pt idx="28">
                  <c:v>-36.300000000000004</c:v>
                </c:pt>
                <c:pt idx="29">
                  <c:v>-144.9</c:v>
                </c:pt>
                <c:pt idx="30">
                  <c:v>58.8</c:v>
                </c:pt>
              </c:numCache>
            </c:numRef>
          </c:val>
        </c:ser>
        <c:axId val="120827904"/>
        <c:axId val="120829440"/>
      </c:areaChart>
      <c:catAx>
        <c:axId val="120827904"/>
        <c:scaling>
          <c:orientation val="minMax"/>
        </c:scaling>
        <c:axPos val="b"/>
        <c:numFmt formatCode="General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0829440"/>
        <c:crosses val="autoZero"/>
        <c:auto val="1"/>
        <c:lblAlgn val="ctr"/>
        <c:lblOffset val="100"/>
        <c:tickLblSkip val="5"/>
        <c:tickMarkSkip val="1"/>
      </c:catAx>
      <c:valAx>
        <c:axId val="12082944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795" b="1" i="0" u="none" strike="noStrike" baseline="0">
                    <a:solidFill>
                      <a:schemeClr val="tx1"/>
                    </a:solidFill>
                    <a:latin typeface="Palatino Linotype"/>
                    <a:ea typeface="Palatino Linotype"/>
                    <a:cs typeface="Palatino Linotype"/>
                  </a:defRPr>
                </a:pPr>
                <a:r>
                  <a:rPr lang="en-US"/>
                  <a:t>share of investment</a:t>
                </a:r>
              </a:p>
            </c:rich>
          </c:tx>
          <c:layout>
            <c:manualLayout>
              <c:xMode val="edge"/>
              <c:yMode val="edge"/>
              <c:x val="1.1257035647279584E-2"/>
              <c:y val="0.16724137931034491"/>
            </c:manualLayout>
          </c:layout>
          <c:spPr>
            <a:noFill/>
            <a:ln w="25327">
              <a:noFill/>
            </a:ln>
          </c:spPr>
        </c:title>
        <c:numFmt formatCode="0%" sourceLinked="1"/>
        <c:tickLblPos val="nextTo"/>
        <c:spPr>
          <a:ln w="3166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95" b="1" i="0" u="none" strike="noStrike" baseline="0">
                <a:solidFill>
                  <a:schemeClr val="tx1"/>
                </a:solidFill>
                <a:latin typeface="Palatino Linotype"/>
                <a:ea typeface="Palatino Linotype"/>
                <a:cs typeface="Palatino Linotype"/>
              </a:defRPr>
            </a:pPr>
            <a:endParaRPr lang="en-US"/>
          </a:p>
        </c:txPr>
        <c:crossAx val="120827904"/>
        <c:crosses val="autoZero"/>
        <c:crossBetween val="midCat"/>
      </c:valAx>
      <c:spPr>
        <a:noFill/>
        <a:ln w="12663">
          <a:solidFill>
            <a:schemeClr val="tx1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21669793621013175"/>
          <c:y val="0.90689655172413797"/>
          <c:w val="0.71951219512194808"/>
          <c:h val="8.7931034482758519E-2"/>
        </c:manualLayout>
      </c:layout>
      <c:spPr>
        <a:solidFill>
          <a:schemeClr val="bg1"/>
        </a:solidFill>
        <a:ln w="3166">
          <a:solidFill>
            <a:schemeClr val="tx1"/>
          </a:solidFill>
          <a:prstDash val="solid"/>
        </a:ln>
      </c:spPr>
      <c:txPr>
        <a:bodyPr/>
        <a:lstStyle/>
        <a:p>
          <a:pPr>
            <a:defRPr sz="1650" b="1" i="0" u="none" strike="noStrike" baseline="0">
              <a:solidFill>
                <a:schemeClr val="tx1"/>
              </a:solidFill>
              <a:latin typeface="Palatino Linotype"/>
              <a:ea typeface="Palatino Linotype"/>
              <a:cs typeface="Palatino Linotype"/>
            </a:defRPr>
          </a:pPr>
          <a:endParaRPr lang="en-US"/>
        </a:p>
      </c:txPr>
    </c:legend>
    <c:plotVisOnly val="1"/>
    <c:dispBlanksAs val="zero"/>
  </c:chart>
  <c:spPr>
    <a:noFill/>
    <a:ln>
      <a:noFill/>
    </a:ln>
  </c:spPr>
  <c:txPr>
    <a:bodyPr/>
    <a:lstStyle/>
    <a:p>
      <a:pPr>
        <a:defRPr sz="179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74647887324014"/>
          <c:y val="6.5292096219931539E-2"/>
          <c:w val="0.8009389671361502"/>
          <c:h val="0.79381443298969223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China Y/W</c:v>
                </c:pt>
              </c:strCache>
            </c:strRef>
          </c:tx>
          <c:spPr>
            <a:ln w="39496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877</c:v>
                </c:pt>
                <c:pt idx="1">
                  <c:v>897</c:v>
                </c:pt>
                <c:pt idx="2">
                  <c:v>949</c:v>
                </c:pt>
                <c:pt idx="3">
                  <c:v>1021</c:v>
                </c:pt>
                <c:pt idx="4">
                  <c:v>1145</c:v>
                </c:pt>
                <c:pt idx="5">
                  <c:v>1267</c:v>
                </c:pt>
                <c:pt idx="6">
                  <c:v>1346</c:v>
                </c:pt>
                <c:pt idx="7">
                  <c:v>1467</c:v>
                </c:pt>
                <c:pt idx="8">
                  <c:v>1598</c:v>
                </c:pt>
                <c:pt idx="9">
                  <c:v>1632</c:v>
                </c:pt>
                <c:pt idx="10">
                  <c:v>1665</c:v>
                </c:pt>
                <c:pt idx="11">
                  <c:v>1790</c:v>
                </c:pt>
                <c:pt idx="12">
                  <c:v>2018</c:v>
                </c:pt>
                <c:pt idx="13">
                  <c:v>2273</c:v>
                </c:pt>
                <c:pt idx="14">
                  <c:v>2541</c:v>
                </c:pt>
                <c:pt idx="15">
                  <c:v>2785</c:v>
                </c:pt>
                <c:pt idx="16">
                  <c:v>3027</c:v>
                </c:pt>
                <c:pt idx="17">
                  <c:v>3269</c:v>
                </c:pt>
                <c:pt idx="18">
                  <c:v>3480</c:v>
                </c:pt>
                <c:pt idx="19">
                  <c:v>3696</c:v>
                </c:pt>
                <c:pt idx="20">
                  <c:v>3952</c:v>
                </c:pt>
                <c:pt idx="21">
                  <c:v>4218</c:v>
                </c:pt>
                <c:pt idx="22">
                  <c:v>4530</c:v>
                </c:pt>
                <c:pt idx="23">
                  <c:v>4906</c:v>
                </c:pt>
                <c:pt idx="24">
                  <c:v>5321</c:v>
                </c:pt>
                <c:pt idx="25">
                  <c:v>5842</c:v>
                </c:pt>
                <c:pt idx="26">
                  <c:v>6505</c:v>
                </c:pt>
                <c:pt idx="27">
                  <c:v>7352</c:v>
                </c:pt>
                <c:pt idx="28">
                  <c:v>7986</c:v>
                </c:pt>
                <c:pt idx="29">
                  <c:v>8643</c:v>
                </c:pt>
              </c:numCache>
            </c:numRef>
          </c:y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Mexico Y/W</c:v>
                </c:pt>
              </c:strCache>
            </c:strRef>
          </c:tx>
          <c:spPr>
            <a:ln w="39496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</c:numCache>
            </c:numRef>
          </c:xVal>
          <c:yVal>
            <c:numRef>
              <c:f>Sheet1!$D$2:$D$31</c:f>
              <c:numCache>
                <c:formatCode>General</c:formatCode>
                <c:ptCount val="30"/>
                <c:pt idx="0">
                  <c:v>20244</c:v>
                </c:pt>
                <c:pt idx="1">
                  <c:v>21344</c:v>
                </c:pt>
                <c:pt idx="2">
                  <c:v>20567</c:v>
                </c:pt>
                <c:pt idx="3">
                  <c:v>19109</c:v>
                </c:pt>
                <c:pt idx="4">
                  <c:v>19194</c:v>
                </c:pt>
                <c:pt idx="5">
                  <c:v>19080</c:v>
                </c:pt>
                <c:pt idx="6">
                  <c:v>17784</c:v>
                </c:pt>
                <c:pt idx="7">
                  <c:v>17539</c:v>
                </c:pt>
                <c:pt idx="8">
                  <c:v>17197</c:v>
                </c:pt>
                <c:pt idx="9">
                  <c:v>17371</c:v>
                </c:pt>
                <c:pt idx="10">
                  <c:v>17716</c:v>
                </c:pt>
                <c:pt idx="11">
                  <c:v>17946</c:v>
                </c:pt>
                <c:pt idx="12">
                  <c:v>18098</c:v>
                </c:pt>
                <c:pt idx="13">
                  <c:v>17972</c:v>
                </c:pt>
                <c:pt idx="14">
                  <c:v>18299</c:v>
                </c:pt>
                <c:pt idx="15">
                  <c:v>16734</c:v>
                </c:pt>
                <c:pt idx="16">
                  <c:v>17197</c:v>
                </c:pt>
                <c:pt idx="17">
                  <c:v>17968</c:v>
                </c:pt>
                <c:pt idx="18">
                  <c:v>18460</c:v>
                </c:pt>
                <c:pt idx="19">
                  <c:v>18785</c:v>
                </c:pt>
                <c:pt idx="20">
                  <c:v>19617</c:v>
                </c:pt>
                <c:pt idx="21">
                  <c:v>19264</c:v>
                </c:pt>
                <c:pt idx="22">
                  <c:v>19114</c:v>
                </c:pt>
                <c:pt idx="23">
                  <c:v>19064</c:v>
                </c:pt>
                <c:pt idx="24">
                  <c:v>19519</c:v>
                </c:pt>
                <c:pt idx="25">
                  <c:v>19822</c:v>
                </c:pt>
                <c:pt idx="26">
                  <c:v>20447</c:v>
                </c:pt>
                <c:pt idx="27">
                  <c:v>20787</c:v>
                </c:pt>
                <c:pt idx="28">
                  <c:v>20755</c:v>
                </c:pt>
                <c:pt idx="29">
                  <c:v>19087</c:v>
                </c:pt>
              </c:numCache>
            </c:numRef>
          </c:yVal>
        </c:ser>
        <c:axId val="99236480"/>
        <c:axId val="99309440"/>
      </c:scatterChart>
      <c:valAx>
        <c:axId val="99236480"/>
        <c:scaling>
          <c:orientation val="minMax"/>
          <c:max val="2010"/>
          <c:min val="1980"/>
        </c:scaling>
        <c:axPos val="b"/>
        <c:numFmt formatCode="General" sourceLinked="1"/>
        <c:tickLblPos val="nextTo"/>
        <c:spPr>
          <a:ln w="329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6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9309440"/>
        <c:crosses val="autoZero"/>
        <c:crossBetween val="midCat"/>
      </c:valAx>
      <c:valAx>
        <c:axId val="99309440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6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ppp adjusted real GDP</a:t>
                </a:r>
              </a:p>
            </c:rich>
          </c:tx>
          <c:layout>
            <c:manualLayout>
              <c:xMode val="edge"/>
              <c:yMode val="edge"/>
              <c:x val="1.126760563380287E-2"/>
              <c:y val="0.20103092783505155"/>
            </c:manualLayout>
          </c:layout>
          <c:spPr>
            <a:noFill/>
            <a:ln w="26331">
              <a:noFill/>
            </a:ln>
          </c:spPr>
        </c:title>
        <c:numFmt formatCode="General" sourceLinked="1"/>
        <c:tickLblPos val="nextTo"/>
        <c:spPr>
          <a:ln w="329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6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99236480"/>
        <c:crosses val="autoZero"/>
        <c:crossBetween val="midCat"/>
      </c:valAx>
      <c:spPr>
        <a:noFill/>
        <a:ln w="13165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6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5774647887324014"/>
          <c:y val="6.5292096219931539E-2"/>
          <c:w val="0.8009389671361502"/>
          <c:h val="0.79381443298969223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China Y/W</c:v>
                </c:pt>
              </c:strCache>
            </c:strRef>
          </c:tx>
          <c:spPr>
            <a:ln w="39498">
              <a:solidFill>
                <a:srgbClr val="3366FF"/>
              </a:solidFill>
              <a:prstDash val="solid"/>
            </a:ln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</c:numCache>
            </c:numRef>
          </c:xVal>
          <c:yVal>
            <c:numRef>
              <c:f>Sheet1!$B$2:$B$31</c:f>
              <c:numCache>
                <c:formatCode>General</c:formatCode>
                <c:ptCount val="30"/>
                <c:pt idx="0">
                  <c:v>877</c:v>
                </c:pt>
                <c:pt idx="1">
                  <c:v>897</c:v>
                </c:pt>
                <c:pt idx="2">
                  <c:v>949</c:v>
                </c:pt>
                <c:pt idx="3">
                  <c:v>1021</c:v>
                </c:pt>
                <c:pt idx="4">
                  <c:v>1145</c:v>
                </c:pt>
                <c:pt idx="5">
                  <c:v>1267</c:v>
                </c:pt>
                <c:pt idx="6">
                  <c:v>1346</c:v>
                </c:pt>
                <c:pt idx="7">
                  <c:v>1467</c:v>
                </c:pt>
                <c:pt idx="8">
                  <c:v>1598</c:v>
                </c:pt>
                <c:pt idx="9">
                  <c:v>1632</c:v>
                </c:pt>
                <c:pt idx="10">
                  <c:v>1665</c:v>
                </c:pt>
                <c:pt idx="11">
                  <c:v>1790</c:v>
                </c:pt>
                <c:pt idx="12">
                  <c:v>2018</c:v>
                </c:pt>
                <c:pt idx="13">
                  <c:v>2273</c:v>
                </c:pt>
                <c:pt idx="14">
                  <c:v>2541</c:v>
                </c:pt>
                <c:pt idx="15">
                  <c:v>2785</c:v>
                </c:pt>
                <c:pt idx="16">
                  <c:v>3027</c:v>
                </c:pt>
                <c:pt idx="17">
                  <c:v>3269</c:v>
                </c:pt>
                <c:pt idx="18">
                  <c:v>3480</c:v>
                </c:pt>
                <c:pt idx="19">
                  <c:v>3696</c:v>
                </c:pt>
                <c:pt idx="20">
                  <c:v>3952</c:v>
                </c:pt>
                <c:pt idx="21">
                  <c:v>4218</c:v>
                </c:pt>
                <c:pt idx="22">
                  <c:v>4530</c:v>
                </c:pt>
                <c:pt idx="23">
                  <c:v>4906</c:v>
                </c:pt>
                <c:pt idx="24">
                  <c:v>5321</c:v>
                </c:pt>
                <c:pt idx="25">
                  <c:v>5842</c:v>
                </c:pt>
                <c:pt idx="26">
                  <c:v>6505</c:v>
                </c:pt>
                <c:pt idx="27">
                  <c:v>7352</c:v>
                </c:pt>
                <c:pt idx="28">
                  <c:v>7986</c:v>
                </c:pt>
                <c:pt idx="29">
                  <c:v>8643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China Y/L</c:v>
                </c:pt>
              </c:strCache>
            </c:strRef>
          </c:tx>
          <c:spPr>
            <a:ln w="39498">
              <a:solidFill>
                <a:srgbClr val="FF99CC"/>
              </a:solidFill>
              <a:prstDash val="solid"/>
            </a:ln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</c:numCache>
            </c:numRef>
          </c:xVal>
          <c:yVal>
            <c:numRef>
              <c:f>Sheet1!$C$2:$C$31</c:f>
              <c:numCache>
                <c:formatCode>General</c:formatCode>
                <c:ptCount val="30"/>
                <c:pt idx="0">
                  <c:v>524</c:v>
                </c:pt>
                <c:pt idx="1">
                  <c:v>544</c:v>
                </c:pt>
                <c:pt idx="2">
                  <c:v>585</c:v>
                </c:pt>
                <c:pt idx="3">
                  <c:v>639</c:v>
                </c:pt>
                <c:pt idx="4">
                  <c:v>727</c:v>
                </c:pt>
                <c:pt idx="5">
                  <c:v>814</c:v>
                </c:pt>
                <c:pt idx="6">
                  <c:v>873</c:v>
                </c:pt>
                <c:pt idx="7">
                  <c:v>958</c:v>
                </c:pt>
                <c:pt idx="8">
                  <c:v>1050</c:v>
                </c:pt>
                <c:pt idx="9">
                  <c:v>1076</c:v>
                </c:pt>
                <c:pt idx="10">
                  <c:v>1101</c:v>
                </c:pt>
                <c:pt idx="11">
                  <c:v>1186</c:v>
                </c:pt>
                <c:pt idx="12">
                  <c:v>1338</c:v>
                </c:pt>
                <c:pt idx="13">
                  <c:v>1507</c:v>
                </c:pt>
                <c:pt idx="14">
                  <c:v>1686</c:v>
                </c:pt>
                <c:pt idx="15">
                  <c:v>1849</c:v>
                </c:pt>
                <c:pt idx="16">
                  <c:v>2013</c:v>
                </c:pt>
                <c:pt idx="17">
                  <c:v>2178</c:v>
                </c:pt>
                <c:pt idx="18">
                  <c:v>2325</c:v>
                </c:pt>
                <c:pt idx="19">
                  <c:v>2480</c:v>
                </c:pt>
                <c:pt idx="20">
                  <c:v>2667</c:v>
                </c:pt>
                <c:pt idx="21">
                  <c:v>2868</c:v>
                </c:pt>
                <c:pt idx="22">
                  <c:v>3108</c:v>
                </c:pt>
                <c:pt idx="23">
                  <c:v>3398</c:v>
                </c:pt>
                <c:pt idx="24">
                  <c:v>3719</c:v>
                </c:pt>
                <c:pt idx="25">
                  <c:v>4115</c:v>
                </c:pt>
                <c:pt idx="26">
                  <c:v>4611</c:v>
                </c:pt>
                <c:pt idx="27">
                  <c:v>5239</c:v>
                </c:pt>
                <c:pt idx="28">
                  <c:v>5712</c:v>
                </c:pt>
                <c:pt idx="29">
                  <c:v>6200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Mexico Y/W</c:v>
                </c:pt>
              </c:strCache>
            </c:strRef>
          </c:tx>
          <c:spPr>
            <a:ln w="39498">
              <a:solidFill>
                <a:schemeClr val="folHlink"/>
              </a:solidFill>
              <a:prstDash val="solid"/>
            </a:ln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</c:numCache>
            </c:numRef>
          </c:xVal>
          <c:yVal>
            <c:numRef>
              <c:f>Sheet1!$D$2:$D$31</c:f>
              <c:numCache>
                <c:formatCode>General</c:formatCode>
                <c:ptCount val="30"/>
                <c:pt idx="0">
                  <c:v>20244</c:v>
                </c:pt>
                <c:pt idx="1">
                  <c:v>21344</c:v>
                </c:pt>
                <c:pt idx="2">
                  <c:v>20567</c:v>
                </c:pt>
                <c:pt idx="3">
                  <c:v>19109</c:v>
                </c:pt>
                <c:pt idx="4">
                  <c:v>19194</c:v>
                </c:pt>
                <c:pt idx="5">
                  <c:v>19080</c:v>
                </c:pt>
                <c:pt idx="6">
                  <c:v>17784</c:v>
                </c:pt>
                <c:pt idx="7">
                  <c:v>17539</c:v>
                </c:pt>
                <c:pt idx="8">
                  <c:v>17197</c:v>
                </c:pt>
                <c:pt idx="9">
                  <c:v>17371</c:v>
                </c:pt>
                <c:pt idx="10">
                  <c:v>17716</c:v>
                </c:pt>
                <c:pt idx="11">
                  <c:v>17946</c:v>
                </c:pt>
                <c:pt idx="12">
                  <c:v>18098</c:v>
                </c:pt>
                <c:pt idx="13">
                  <c:v>17972</c:v>
                </c:pt>
                <c:pt idx="14">
                  <c:v>18299</c:v>
                </c:pt>
                <c:pt idx="15">
                  <c:v>16734</c:v>
                </c:pt>
                <c:pt idx="16">
                  <c:v>17197</c:v>
                </c:pt>
                <c:pt idx="17">
                  <c:v>17968</c:v>
                </c:pt>
                <c:pt idx="18">
                  <c:v>18460</c:v>
                </c:pt>
                <c:pt idx="19">
                  <c:v>18785</c:v>
                </c:pt>
                <c:pt idx="20">
                  <c:v>19617</c:v>
                </c:pt>
                <c:pt idx="21">
                  <c:v>19264</c:v>
                </c:pt>
                <c:pt idx="22">
                  <c:v>19114</c:v>
                </c:pt>
                <c:pt idx="23">
                  <c:v>19064</c:v>
                </c:pt>
                <c:pt idx="24">
                  <c:v>19519</c:v>
                </c:pt>
                <c:pt idx="25">
                  <c:v>19822</c:v>
                </c:pt>
                <c:pt idx="26">
                  <c:v>20447</c:v>
                </c:pt>
                <c:pt idx="27">
                  <c:v>20787</c:v>
                </c:pt>
                <c:pt idx="28">
                  <c:v>20755</c:v>
                </c:pt>
                <c:pt idx="29">
                  <c:v>19087</c:v>
                </c:pt>
              </c:numCache>
            </c:numRef>
          </c:y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Mexico Y/L</c:v>
                </c:pt>
              </c:strCache>
            </c:strRef>
          </c:tx>
          <c:spPr>
            <a:ln w="39498">
              <a:solidFill>
                <a:srgbClr val="FFCC00"/>
              </a:solidFill>
              <a:prstDash val="solid"/>
            </a:ln>
          </c:spPr>
          <c:marker>
            <c:symbol val="none"/>
          </c:marker>
          <c:xVal>
            <c:numRef>
              <c:f>Sheet1!$A$2:$A$31</c:f>
              <c:numCache>
                <c:formatCode>General</c:formatCode>
                <c:ptCount val="30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</c:numCache>
            </c:numRef>
          </c:xVal>
          <c:yVal>
            <c:numRef>
              <c:f>Sheet1!$E$2:$E$31</c:f>
              <c:numCache>
                <c:formatCode>General</c:formatCode>
                <c:ptCount val="30"/>
                <c:pt idx="0">
                  <c:v>10422</c:v>
                </c:pt>
                <c:pt idx="1">
                  <c:v>11070</c:v>
                </c:pt>
                <c:pt idx="2">
                  <c:v>10753</c:v>
                </c:pt>
                <c:pt idx="3">
                  <c:v>10079</c:v>
                </c:pt>
                <c:pt idx="4">
                  <c:v>10223</c:v>
                </c:pt>
                <c:pt idx="5">
                  <c:v>10272</c:v>
                </c:pt>
                <c:pt idx="6">
                  <c:v>9687</c:v>
                </c:pt>
                <c:pt idx="7">
                  <c:v>9672</c:v>
                </c:pt>
                <c:pt idx="8">
                  <c:v>9603</c:v>
                </c:pt>
                <c:pt idx="9">
                  <c:v>9816</c:v>
                </c:pt>
                <c:pt idx="10">
                  <c:v>10121</c:v>
                </c:pt>
                <c:pt idx="11">
                  <c:v>10353</c:v>
                </c:pt>
                <c:pt idx="12">
                  <c:v>10533</c:v>
                </c:pt>
                <c:pt idx="13">
                  <c:v>10545</c:v>
                </c:pt>
                <c:pt idx="14">
                  <c:v>10819</c:v>
                </c:pt>
                <c:pt idx="15">
                  <c:v>9968</c:v>
                </c:pt>
                <c:pt idx="16">
                  <c:v>10319</c:v>
                </c:pt>
                <c:pt idx="17">
                  <c:v>10859</c:v>
                </c:pt>
                <c:pt idx="18">
                  <c:v>11234</c:v>
                </c:pt>
                <c:pt idx="19">
                  <c:v>11508</c:v>
                </c:pt>
                <c:pt idx="20">
                  <c:v>12095</c:v>
                </c:pt>
                <c:pt idx="21">
                  <c:v>11950</c:v>
                </c:pt>
                <c:pt idx="22">
                  <c:v>11927</c:v>
                </c:pt>
                <c:pt idx="23">
                  <c:v>11967</c:v>
                </c:pt>
                <c:pt idx="24">
                  <c:v>12326</c:v>
                </c:pt>
                <c:pt idx="25">
                  <c:v>12593</c:v>
                </c:pt>
                <c:pt idx="26">
                  <c:v>13070</c:v>
                </c:pt>
                <c:pt idx="27">
                  <c:v>13371</c:v>
                </c:pt>
                <c:pt idx="28">
                  <c:v>13434</c:v>
                </c:pt>
                <c:pt idx="29">
                  <c:v>12429</c:v>
                </c:pt>
              </c:numCache>
            </c:numRef>
          </c:yVal>
        </c:ser>
        <c:axId val="122197120"/>
        <c:axId val="122198656"/>
      </c:scatterChart>
      <c:valAx>
        <c:axId val="122197120"/>
        <c:scaling>
          <c:orientation val="minMax"/>
          <c:max val="2010"/>
          <c:min val="1980"/>
        </c:scaling>
        <c:axPos val="b"/>
        <c:numFmt formatCode="General" sourceLinked="1"/>
        <c:tickLblPos val="nextTo"/>
        <c:spPr>
          <a:ln w="329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6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2198656"/>
        <c:crosses val="autoZero"/>
        <c:crossBetween val="midCat"/>
      </c:valAx>
      <c:valAx>
        <c:axId val="12219865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1866" b="1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ppp adjusted real GDP</a:t>
                </a:r>
              </a:p>
            </c:rich>
          </c:tx>
          <c:layout>
            <c:manualLayout>
              <c:xMode val="edge"/>
              <c:yMode val="edge"/>
              <c:x val="1.126760563380287E-2"/>
              <c:y val="0.20103092783505155"/>
            </c:manualLayout>
          </c:layout>
          <c:spPr>
            <a:noFill/>
            <a:ln w="26332">
              <a:noFill/>
            </a:ln>
          </c:spPr>
        </c:title>
        <c:numFmt formatCode="General" sourceLinked="1"/>
        <c:tickLblPos val="nextTo"/>
        <c:spPr>
          <a:ln w="3291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66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22197120"/>
        <c:crosses val="autoZero"/>
        <c:crossBetween val="midCat"/>
      </c:valAx>
      <c:spPr>
        <a:noFill/>
        <a:ln w="13166">
          <a:solidFill>
            <a:schemeClr val="tx1"/>
          </a:solidFill>
          <a:prstDash val="solid"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66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3.9993559832798627E-2"/>
          <c:y val="2.9188349749304614E-2"/>
          <c:w val="0.92262430737824463"/>
          <c:h val="0.79190492267991663"/>
        </c:manualLayout>
      </c:layout>
      <c:lineChart>
        <c:grouping val="standard"/>
        <c:ser>
          <c:idx val="0"/>
          <c:order val="0"/>
          <c:tx>
            <c:strRef>
              <c:f>pwt70_w_country_names.csv!$G$1</c:f>
              <c:strCache>
                <c:ptCount val="1"/>
                <c:pt idx="0">
                  <c:v>Canada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pwt70_w_country_names.csv!$G$2:$G$62</c:f>
              <c:numCache>
                <c:formatCode>General</c:formatCode>
                <c:ptCount val="61"/>
                <c:pt idx="0">
                  <c:v>9.3254397324622733</c:v>
                </c:pt>
                <c:pt idx="1">
                  <c:v>9.3762288676043006</c:v>
                </c:pt>
                <c:pt idx="2">
                  <c:v>9.4291911063223637</c:v>
                </c:pt>
                <c:pt idx="3">
                  <c:v>9.4425903179315345</c:v>
                </c:pt>
                <c:pt idx="4">
                  <c:v>9.3959898500920733</c:v>
                </c:pt>
                <c:pt idx="5">
                  <c:v>9.4383125244098789</c:v>
                </c:pt>
                <c:pt idx="6">
                  <c:v>9.489011991950699</c:v>
                </c:pt>
                <c:pt idx="7">
                  <c:v>9.4683062075217368</c:v>
                </c:pt>
                <c:pt idx="8">
                  <c:v>9.4637124685826226</c:v>
                </c:pt>
                <c:pt idx="9">
                  <c:v>9.475154551411304</c:v>
                </c:pt>
                <c:pt idx="10">
                  <c:v>9.4748969868709096</c:v>
                </c:pt>
                <c:pt idx="11">
                  <c:v>9.4859328526745248</c:v>
                </c:pt>
                <c:pt idx="12">
                  <c:v>9.5317156559273375</c:v>
                </c:pt>
                <c:pt idx="13">
                  <c:v>9.5642214444882985</c:v>
                </c:pt>
                <c:pt idx="14">
                  <c:v>9.6132376961471504</c:v>
                </c:pt>
                <c:pt idx="15">
                  <c:v>9.6543813905252396</c:v>
                </c:pt>
                <c:pt idx="16">
                  <c:v>9.698780292319503</c:v>
                </c:pt>
                <c:pt idx="17">
                  <c:v>9.7094173834817781</c:v>
                </c:pt>
                <c:pt idx="18">
                  <c:v>9.7454954596703427</c:v>
                </c:pt>
                <c:pt idx="19">
                  <c:v>9.7844921607729685</c:v>
                </c:pt>
                <c:pt idx="20">
                  <c:v>9.797609536331322</c:v>
                </c:pt>
                <c:pt idx="21">
                  <c:v>9.8397764809677213</c:v>
                </c:pt>
                <c:pt idx="22">
                  <c:v>9.8774667179994253</c:v>
                </c:pt>
                <c:pt idx="23">
                  <c:v>9.9286330347606864</c:v>
                </c:pt>
                <c:pt idx="24">
                  <c:v>9.9461247191143443</c:v>
                </c:pt>
                <c:pt idx="25">
                  <c:v>9.9571922387301068</c:v>
                </c:pt>
                <c:pt idx="26">
                  <c:v>9.991870495707019</c:v>
                </c:pt>
                <c:pt idx="27">
                  <c:v>10.020199116149104</c:v>
                </c:pt>
                <c:pt idx="28">
                  <c:v>10.045590413257466</c:v>
                </c:pt>
                <c:pt idx="29">
                  <c:v>10.068783727789254</c:v>
                </c:pt>
                <c:pt idx="30">
                  <c:v>10.074901549262512</c:v>
                </c:pt>
                <c:pt idx="31">
                  <c:v>10.085047209157873</c:v>
                </c:pt>
                <c:pt idx="32">
                  <c:v>10.04752305241621</c:v>
                </c:pt>
                <c:pt idx="33">
                  <c:v>10.068059779051049</c:v>
                </c:pt>
                <c:pt idx="34">
                  <c:v>10.112742553283965</c:v>
                </c:pt>
                <c:pt idx="35">
                  <c:v>10.149240448236299</c:v>
                </c:pt>
                <c:pt idx="36">
                  <c:v>10.166475049676862</c:v>
                </c:pt>
                <c:pt idx="37">
                  <c:v>10.195187135723424</c:v>
                </c:pt>
                <c:pt idx="38">
                  <c:v>10.227021715288156</c:v>
                </c:pt>
                <c:pt idx="39">
                  <c:v>10.237563528631247</c:v>
                </c:pt>
                <c:pt idx="40">
                  <c:v>10.227258778142668</c:v>
                </c:pt>
                <c:pt idx="41">
                  <c:v>10.196307538401484</c:v>
                </c:pt>
                <c:pt idx="42">
                  <c:v>10.193707836127874</c:v>
                </c:pt>
                <c:pt idx="43">
                  <c:v>10.20554004067932</c:v>
                </c:pt>
                <c:pt idx="44">
                  <c:v>10.240037275798032</c:v>
                </c:pt>
                <c:pt idx="45">
                  <c:v>10.256294192023304</c:v>
                </c:pt>
                <c:pt idx="46">
                  <c:v>10.261999394693843</c:v>
                </c:pt>
                <c:pt idx="47">
                  <c:v>10.297304870077868</c:v>
                </c:pt>
                <c:pt idx="48">
                  <c:v>10.329716128146426</c:v>
                </c:pt>
                <c:pt idx="49">
                  <c:v>10.375469103778856</c:v>
                </c:pt>
                <c:pt idx="50">
                  <c:v>10.418176223119351</c:v>
                </c:pt>
                <c:pt idx="51">
                  <c:v>10.424976446616908</c:v>
                </c:pt>
                <c:pt idx="52">
                  <c:v>10.44510979989362</c:v>
                </c:pt>
                <c:pt idx="53">
                  <c:v>10.45705053169908</c:v>
                </c:pt>
                <c:pt idx="54">
                  <c:v>10.481303080188068</c:v>
                </c:pt>
                <c:pt idx="55">
                  <c:v>10.503671841928012</c:v>
                </c:pt>
                <c:pt idx="56">
                  <c:v>10.523558575438654</c:v>
                </c:pt>
                <c:pt idx="57">
                  <c:v>10.537496217913485</c:v>
                </c:pt>
                <c:pt idx="58">
                  <c:v>10.532630743204551</c:v>
                </c:pt>
                <c:pt idx="59">
                  <c:v>10.497748353530364</c:v>
                </c:pt>
              </c:numCache>
            </c:numRef>
          </c:val>
        </c:ser>
        <c:ser>
          <c:idx val="1"/>
          <c:order val="1"/>
          <c:tx>
            <c:strRef>
              <c:f>pwt70_w_country_names.csv!$H$1</c:f>
              <c:strCache>
                <c:ptCount val="1"/>
                <c:pt idx="0">
                  <c:v>France</c:v>
                </c:pt>
              </c:strCache>
            </c:strRef>
          </c:tx>
          <c:spPr>
            <a:ln w="38100">
              <a:solidFill>
                <a:srgbClr val="DD2D32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pwt70_w_country_names.csv!$H$2:$H$62</c:f>
              <c:numCache>
                <c:formatCode>General</c:formatCode>
                <c:ptCount val="61"/>
                <c:pt idx="0">
                  <c:v>8.86877093537516</c:v>
                </c:pt>
                <c:pt idx="1">
                  <c:v>8.9204568371500379</c:v>
                </c:pt>
                <c:pt idx="2">
                  <c:v>8.9708600042363198</c:v>
                </c:pt>
                <c:pt idx="3">
                  <c:v>8.9883255223135006</c:v>
                </c:pt>
                <c:pt idx="4">
                  <c:v>8.9938296520951759</c:v>
                </c:pt>
                <c:pt idx="5">
                  <c:v>9.0249115566506699</c:v>
                </c:pt>
                <c:pt idx="6">
                  <c:v>9.0962558614732654</c:v>
                </c:pt>
                <c:pt idx="7">
                  <c:v>9.1360951708377609</c:v>
                </c:pt>
                <c:pt idx="8">
                  <c:v>9.1384668193084728</c:v>
                </c:pt>
                <c:pt idx="9">
                  <c:v>9.1691537938158625</c:v>
                </c:pt>
                <c:pt idx="10">
                  <c:v>9.2185113533989309</c:v>
                </c:pt>
                <c:pt idx="11">
                  <c:v>9.2604710306146405</c:v>
                </c:pt>
                <c:pt idx="12">
                  <c:v>9.3072994515977054</c:v>
                </c:pt>
                <c:pt idx="13">
                  <c:v>9.3455699316485248</c:v>
                </c:pt>
                <c:pt idx="14">
                  <c:v>9.4014224621609443</c:v>
                </c:pt>
                <c:pt idx="15">
                  <c:v>9.435260754190999</c:v>
                </c:pt>
                <c:pt idx="16">
                  <c:v>9.4779498952211547</c:v>
                </c:pt>
                <c:pt idx="17">
                  <c:v>9.516211902147818</c:v>
                </c:pt>
                <c:pt idx="18">
                  <c:v>9.5537811709541582</c:v>
                </c:pt>
                <c:pt idx="19">
                  <c:v>9.6163297772832141</c:v>
                </c:pt>
                <c:pt idx="20">
                  <c:v>9.6572772487356602</c:v>
                </c:pt>
                <c:pt idx="21">
                  <c:v>9.6972577950253509</c:v>
                </c:pt>
                <c:pt idx="22">
                  <c:v>9.7341007163954139</c:v>
                </c:pt>
                <c:pt idx="23">
                  <c:v>9.7886183758413239</c:v>
                </c:pt>
                <c:pt idx="24">
                  <c:v>9.8225414579314663</c:v>
                </c:pt>
                <c:pt idx="25">
                  <c:v>9.8077235312113178</c:v>
                </c:pt>
                <c:pt idx="26">
                  <c:v>9.8511509098394505</c:v>
                </c:pt>
                <c:pt idx="27">
                  <c:v>9.8781757958155456</c:v>
                </c:pt>
                <c:pt idx="28">
                  <c:v>9.9125565941779659</c:v>
                </c:pt>
                <c:pt idx="29">
                  <c:v>9.9422080608000982</c:v>
                </c:pt>
                <c:pt idx="30">
                  <c:v>9.9551478149827179</c:v>
                </c:pt>
                <c:pt idx="31">
                  <c:v>9.9574529818889772</c:v>
                </c:pt>
                <c:pt idx="32">
                  <c:v>9.9799375927631768</c:v>
                </c:pt>
                <c:pt idx="33">
                  <c:v>9.9832376303208008</c:v>
                </c:pt>
                <c:pt idx="34">
                  <c:v>9.9901830816510682</c:v>
                </c:pt>
                <c:pt idx="35">
                  <c:v>10.005362117271016</c:v>
                </c:pt>
                <c:pt idx="36">
                  <c:v>10.031032061169149</c:v>
                </c:pt>
                <c:pt idx="37">
                  <c:v>10.053458626538704</c:v>
                </c:pt>
                <c:pt idx="38">
                  <c:v>10.092863182004415</c:v>
                </c:pt>
                <c:pt idx="39">
                  <c:v>10.12159817588935</c:v>
                </c:pt>
                <c:pt idx="40">
                  <c:v>10.142198676734269</c:v>
                </c:pt>
                <c:pt idx="41">
                  <c:v>10.145697121484849</c:v>
                </c:pt>
                <c:pt idx="42">
                  <c:v>10.152494185905734</c:v>
                </c:pt>
                <c:pt idx="43">
                  <c:v>10.138121910926797</c:v>
                </c:pt>
                <c:pt idx="44">
                  <c:v>10.154992967522357</c:v>
                </c:pt>
                <c:pt idx="45">
                  <c:v>10.170703534135956</c:v>
                </c:pt>
                <c:pt idx="46">
                  <c:v>10.176963615133568</c:v>
                </c:pt>
                <c:pt idx="47">
                  <c:v>10.193040779411071</c:v>
                </c:pt>
                <c:pt idx="48">
                  <c:v>10.223203987199769</c:v>
                </c:pt>
                <c:pt idx="49">
                  <c:v>10.251127121031278</c:v>
                </c:pt>
                <c:pt idx="50">
                  <c:v>10.284205866352758</c:v>
                </c:pt>
                <c:pt idx="51">
                  <c:v>10.296768788129658</c:v>
                </c:pt>
                <c:pt idx="52">
                  <c:v>10.301181493188922</c:v>
                </c:pt>
                <c:pt idx="53">
                  <c:v>10.30670368592877</c:v>
                </c:pt>
                <c:pt idx="54">
                  <c:v>10.325250732257272</c:v>
                </c:pt>
                <c:pt idx="55">
                  <c:v>10.340890241057027</c:v>
                </c:pt>
                <c:pt idx="56">
                  <c:v>10.353917618348582</c:v>
                </c:pt>
                <c:pt idx="57">
                  <c:v>10.373973301480982</c:v>
                </c:pt>
                <c:pt idx="58">
                  <c:v>10.372864978882784</c:v>
                </c:pt>
                <c:pt idx="59">
                  <c:v>10.336476626696276</c:v>
                </c:pt>
              </c:numCache>
            </c:numRef>
          </c:val>
        </c:ser>
        <c:ser>
          <c:idx val="2"/>
          <c:order val="2"/>
          <c:tx>
            <c:strRef>
              <c:f>pwt70_w_country_names.csv!$I$1</c:f>
              <c:strCache>
                <c:ptCount val="1"/>
                <c:pt idx="0">
                  <c:v>Italy</c:v>
                </c:pt>
              </c:strCache>
            </c:strRef>
          </c:tx>
          <c:spPr>
            <a:ln w="381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pwt70_w_country_names.csv!$I$2:$I$62</c:f>
              <c:numCache>
                <c:formatCode>General</c:formatCode>
                <c:ptCount val="61"/>
                <c:pt idx="0">
                  <c:v>8.5868447422729623</c:v>
                </c:pt>
                <c:pt idx="1">
                  <c:v>8.6651040239971397</c:v>
                </c:pt>
                <c:pt idx="2">
                  <c:v>8.7009332323523711</c:v>
                </c:pt>
                <c:pt idx="3">
                  <c:v>8.7585237861440959</c:v>
                </c:pt>
                <c:pt idx="4">
                  <c:v>8.7931412365527191</c:v>
                </c:pt>
                <c:pt idx="5">
                  <c:v>8.8441184986426684</c:v>
                </c:pt>
                <c:pt idx="6">
                  <c:v>8.8791244054318685</c:v>
                </c:pt>
                <c:pt idx="7">
                  <c:v>8.9127736090755185</c:v>
                </c:pt>
                <c:pt idx="8">
                  <c:v>8.9521450114005248</c:v>
                </c:pt>
                <c:pt idx="9">
                  <c:v>9.0099545050465348</c:v>
                </c:pt>
                <c:pt idx="10">
                  <c:v>9.0857433377590748</c:v>
                </c:pt>
                <c:pt idx="11">
                  <c:v>9.1571116001810999</c:v>
                </c:pt>
                <c:pt idx="12">
                  <c:v>9.210904903598216</c:v>
                </c:pt>
                <c:pt idx="13">
                  <c:v>9.2581420830248433</c:v>
                </c:pt>
                <c:pt idx="14">
                  <c:v>9.279149218531586</c:v>
                </c:pt>
                <c:pt idx="15">
                  <c:v>9.3070508227615196</c:v>
                </c:pt>
                <c:pt idx="16">
                  <c:v>9.3597603614261828</c:v>
                </c:pt>
                <c:pt idx="17">
                  <c:v>9.4177461532884568</c:v>
                </c:pt>
                <c:pt idx="18">
                  <c:v>9.477838711420226</c:v>
                </c:pt>
                <c:pt idx="19">
                  <c:v>9.5285452132151107</c:v>
                </c:pt>
                <c:pt idx="20">
                  <c:v>9.5722959307941675</c:v>
                </c:pt>
                <c:pt idx="21">
                  <c:v>9.5824963522014226</c:v>
                </c:pt>
                <c:pt idx="22">
                  <c:v>9.6114943505051702</c:v>
                </c:pt>
                <c:pt idx="23">
                  <c:v>9.6739742561512507</c:v>
                </c:pt>
                <c:pt idx="24">
                  <c:v>9.7188650249380473</c:v>
                </c:pt>
                <c:pt idx="25">
                  <c:v>9.6850851435980907</c:v>
                </c:pt>
                <c:pt idx="26">
                  <c:v>9.7489863117695634</c:v>
                </c:pt>
                <c:pt idx="27">
                  <c:v>9.7680309106651961</c:v>
                </c:pt>
                <c:pt idx="28">
                  <c:v>9.7957243365932598</c:v>
                </c:pt>
                <c:pt idx="29">
                  <c:v>9.8528540372885978</c:v>
                </c:pt>
                <c:pt idx="30">
                  <c:v>9.8895625324056535</c:v>
                </c:pt>
                <c:pt idx="31">
                  <c:v>9.8962225512061526</c:v>
                </c:pt>
                <c:pt idx="32">
                  <c:v>9.9007316775988006</c:v>
                </c:pt>
                <c:pt idx="33">
                  <c:v>9.9077175151169268</c:v>
                </c:pt>
                <c:pt idx="34">
                  <c:v>9.9405633443933699</c:v>
                </c:pt>
                <c:pt idx="35">
                  <c:v>9.9680490832527209</c:v>
                </c:pt>
                <c:pt idx="36">
                  <c:v>9.9977353928030297</c:v>
                </c:pt>
                <c:pt idx="37">
                  <c:v>10.029885414675284</c:v>
                </c:pt>
                <c:pt idx="38">
                  <c:v>10.070867434736897</c:v>
                </c:pt>
                <c:pt idx="39">
                  <c:v>10.104220633052291</c:v>
                </c:pt>
                <c:pt idx="40">
                  <c:v>10.124400772108553</c:v>
                </c:pt>
                <c:pt idx="41">
                  <c:v>10.139374308819033</c:v>
                </c:pt>
                <c:pt idx="42">
                  <c:v>10.142502303791719</c:v>
                </c:pt>
                <c:pt idx="43">
                  <c:v>10.136855782809198</c:v>
                </c:pt>
                <c:pt idx="44">
                  <c:v>10.15716963415692</c:v>
                </c:pt>
                <c:pt idx="45">
                  <c:v>10.185866917200984</c:v>
                </c:pt>
                <c:pt idx="46">
                  <c:v>10.190758297529372</c:v>
                </c:pt>
                <c:pt idx="47">
                  <c:v>10.207464601044329</c:v>
                </c:pt>
                <c:pt idx="48">
                  <c:v>10.219321664902147</c:v>
                </c:pt>
                <c:pt idx="49">
                  <c:v>10.236973950975743</c:v>
                </c:pt>
                <c:pt idx="50">
                  <c:v>10.270961803974048</c:v>
                </c:pt>
                <c:pt idx="51">
                  <c:v>10.286451744057619</c:v>
                </c:pt>
                <c:pt idx="52">
                  <c:v>10.2881745422313</c:v>
                </c:pt>
                <c:pt idx="53">
                  <c:v>10.283225737530794</c:v>
                </c:pt>
                <c:pt idx="54">
                  <c:v>10.288878832436442</c:v>
                </c:pt>
                <c:pt idx="55">
                  <c:v>10.287923383580772</c:v>
                </c:pt>
                <c:pt idx="56">
                  <c:v>10.30611743585697</c:v>
                </c:pt>
                <c:pt idx="57">
                  <c:v>10.315583709894456</c:v>
                </c:pt>
                <c:pt idx="58">
                  <c:v>10.292148507408276</c:v>
                </c:pt>
                <c:pt idx="59">
                  <c:v>10.229496716624656</c:v>
                </c:pt>
              </c:numCache>
            </c:numRef>
          </c:val>
        </c:ser>
        <c:ser>
          <c:idx val="3"/>
          <c:order val="3"/>
          <c:tx>
            <c:strRef>
              <c:f>pwt70_w_country_names.csv!$J$1</c:f>
              <c:strCache>
                <c:ptCount val="1"/>
                <c:pt idx="0">
                  <c:v>Japan</c:v>
                </c:pt>
              </c:strCache>
            </c:strRef>
          </c:tx>
          <c:spPr>
            <a:ln w="381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pwt70_w_country_names.csv!$J$2:$J$62</c:f>
              <c:numCache>
                <c:formatCode>General</c:formatCode>
                <c:ptCount val="61"/>
                <c:pt idx="0">
                  <c:v>8.0572992786577675</c:v>
                </c:pt>
                <c:pt idx="1">
                  <c:v>8.1377632227935486</c:v>
                </c:pt>
                <c:pt idx="2">
                  <c:v>8.2335464067614641</c:v>
                </c:pt>
                <c:pt idx="3">
                  <c:v>8.2854674572973508</c:v>
                </c:pt>
                <c:pt idx="4">
                  <c:v>8.3231941470691204</c:v>
                </c:pt>
                <c:pt idx="5">
                  <c:v>8.3822652187705255</c:v>
                </c:pt>
                <c:pt idx="6">
                  <c:v>8.4377941222796373</c:v>
                </c:pt>
                <c:pt idx="7">
                  <c:v>8.4955565475233552</c:v>
                </c:pt>
                <c:pt idx="8">
                  <c:v>8.5338229294383314</c:v>
                </c:pt>
                <c:pt idx="9">
                  <c:v>8.6075166642391707</c:v>
                </c:pt>
                <c:pt idx="10">
                  <c:v>8.716269552110969</c:v>
                </c:pt>
                <c:pt idx="11">
                  <c:v>8.8213890430921911</c:v>
                </c:pt>
                <c:pt idx="12">
                  <c:v>8.8965683039757462</c:v>
                </c:pt>
                <c:pt idx="13">
                  <c:v>8.9691550074149546</c:v>
                </c:pt>
                <c:pt idx="14">
                  <c:v>9.067680646490123</c:v>
                </c:pt>
                <c:pt idx="15">
                  <c:v>9.109060193741028</c:v>
                </c:pt>
                <c:pt idx="16">
                  <c:v>9.2011782732404139</c:v>
                </c:pt>
                <c:pt idx="17">
                  <c:v>9.2959126262586391</c:v>
                </c:pt>
                <c:pt idx="18">
                  <c:v>9.4055155829774773</c:v>
                </c:pt>
                <c:pt idx="19">
                  <c:v>9.5097511015371019</c:v>
                </c:pt>
                <c:pt idx="20">
                  <c:v>9.6009222137063066</c:v>
                </c:pt>
                <c:pt idx="21">
                  <c:v>9.632102575405554</c:v>
                </c:pt>
                <c:pt idx="22">
                  <c:v>9.7004478607166522</c:v>
                </c:pt>
                <c:pt idx="23">
                  <c:v>9.7672236385446709</c:v>
                </c:pt>
                <c:pt idx="24">
                  <c:v>9.7389642267540619</c:v>
                </c:pt>
                <c:pt idx="25">
                  <c:v>9.7527151871065652</c:v>
                </c:pt>
                <c:pt idx="26">
                  <c:v>9.7792289996504369</c:v>
                </c:pt>
                <c:pt idx="27">
                  <c:v>9.811111068883978</c:v>
                </c:pt>
                <c:pt idx="28">
                  <c:v>9.8547967697282512</c:v>
                </c:pt>
                <c:pt idx="29">
                  <c:v>9.9014261783635238</c:v>
                </c:pt>
                <c:pt idx="30">
                  <c:v>9.928194560144842</c:v>
                </c:pt>
                <c:pt idx="31">
                  <c:v>9.9487721039811419</c:v>
                </c:pt>
                <c:pt idx="32">
                  <c:v>9.9690643190416921</c:v>
                </c:pt>
                <c:pt idx="33">
                  <c:v>9.9783189182633301</c:v>
                </c:pt>
                <c:pt idx="34">
                  <c:v>9.9998440493053771</c:v>
                </c:pt>
                <c:pt idx="35">
                  <c:v>10.044500928063814</c:v>
                </c:pt>
                <c:pt idx="36">
                  <c:v>10.069767117721122</c:v>
                </c:pt>
                <c:pt idx="37">
                  <c:v>10.101163455717467</c:v>
                </c:pt>
                <c:pt idx="38">
                  <c:v>10.161582630056454</c:v>
                </c:pt>
                <c:pt idx="39">
                  <c:v>10.206852169401778</c:v>
                </c:pt>
                <c:pt idx="40">
                  <c:v>10.255679486183539</c:v>
                </c:pt>
                <c:pt idx="41">
                  <c:v>10.282541272012622</c:v>
                </c:pt>
                <c:pt idx="42">
                  <c:v>10.288202427611539</c:v>
                </c:pt>
                <c:pt idx="43">
                  <c:v>10.287157878825354</c:v>
                </c:pt>
                <c:pt idx="44">
                  <c:v>10.292086320235336</c:v>
                </c:pt>
                <c:pt idx="45">
                  <c:v>10.307883791607274</c:v>
                </c:pt>
                <c:pt idx="46">
                  <c:v>10.330461749733438</c:v>
                </c:pt>
                <c:pt idx="47">
                  <c:v>10.341843746727083</c:v>
                </c:pt>
                <c:pt idx="48">
                  <c:v>10.317139025733146</c:v>
                </c:pt>
                <c:pt idx="49">
                  <c:v>10.311832206436707</c:v>
                </c:pt>
                <c:pt idx="50">
                  <c:v>10.339872330013485</c:v>
                </c:pt>
                <c:pt idx="51">
                  <c:v>10.340891531833199</c:v>
                </c:pt>
                <c:pt idx="52">
                  <c:v>10.340611677250088</c:v>
                </c:pt>
                <c:pt idx="53">
                  <c:v>10.351509064766311</c:v>
                </c:pt>
                <c:pt idx="54">
                  <c:v>10.377157056744021</c:v>
                </c:pt>
                <c:pt idx="55">
                  <c:v>10.39699790276115</c:v>
                </c:pt>
                <c:pt idx="56">
                  <c:v>10.417009301687472</c:v>
                </c:pt>
                <c:pt idx="57">
                  <c:v>10.440675672592008</c:v>
                </c:pt>
                <c:pt idx="58">
                  <c:v>10.426567482746162</c:v>
                </c:pt>
                <c:pt idx="59">
                  <c:v>10.3728759316168</c:v>
                </c:pt>
              </c:numCache>
            </c:numRef>
          </c:val>
        </c:ser>
        <c:ser>
          <c:idx val="4"/>
          <c:order val="4"/>
          <c:tx>
            <c:strRef>
              <c:f>pwt70_w_country_names.csv!$K$1</c:f>
              <c:strCache>
                <c:ptCount val="1"/>
                <c:pt idx="0">
                  <c:v>UK</c:v>
                </c:pt>
              </c:strCache>
            </c:strRef>
          </c:tx>
          <c:spPr>
            <a:ln w="381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pwt70_w_country_names.csv!$K$2:$K$62</c:f>
              <c:numCache>
                <c:formatCode>General</c:formatCode>
                <c:ptCount val="61"/>
                <c:pt idx="0">
                  <c:v>9.2540860052964291</c:v>
                </c:pt>
                <c:pt idx="1">
                  <c:v>9.2915803278927012</c:v>
                </c:pt>
                <c:pt idx="2">
                  <c:v>9.2947565663071554</c:v>
                </c:pt>
                <c:pt idx="3">
                  <c:v>9.3370119190693828</c:v>
                </c:pt>
                <c:pt idx="4">
                  <c:v>9.3636124788283865</c:v>
                </c:pt>
                <c:pt idx="5">
                  <c:v>9.3899859014006548</c:v>
                </c:pt>
                <c:pt idx="6">
                  <c:v>9.3955805870070819</c:v>
                </c:pt>
                <c:pt idx="7">
                  <c:v>9.4036643577891041</c:v>
                </c:pt>
                <c:pt idx="8">
                  <c:v>9.4032035732118029</c:v>
                </c:pt>
                <c:pt idx="9">
                  <c:v>9.428558974012418</c:v>
                </c:pt>
                <c:pt idx="10">
                  <c:v>9.4618870443974448</c:v>
                </c:pt>
                <c:pt idx="11">
                  <c:v>9.4745678365309711</c:v>
                </c:pt>
                <c:pt idx="12">
                  <c:v>9.4827128886963159</c:v>
                </c:pt>
                <c:pt idx="13">
                  <c:v>9.5145568014483768</c:v>
                </c:pt>
                <c:pt idx="14">
                  <c:v>9.5527504787868747</c:v>
                </c:pt>
                <c:pt idx="15">
                  <c:v>9.5725235561672317</c:v>
                </c:pt>
                <c:pt idx="16">
                  <c:v>9.5866002104894772</c:v>
                </c:pt>
                <c:pt idx="17">
                  <c:v>9.6081905647375159</c:v>
                </c:pt>
                <c:pt idx="18">
                  <c:v>9.6365210251847486</c:v>
                </c:pt>
                <c:pt idx="19">
                  <c:v>9.6485042652151449</c:v>
                </c:pt>
                <c:pt idx="20">
                  <c:v>9.6701671845164832</c:v>
                </c:pt>
                <c:pt idx="21">
                  <c:v>9.6929877695827571</c:v>
                </c:pt>
                <c:pt idx="22">
                  <c:v>9.7253305491391391</c:v>
                </c:pt>
                <c:pt idx="23">
                  <c:v>9.7921722919684857</c:v>
                </c:pt>
                <c:pt idx="24">
                  <c:v>9.783894628832531</c:v>
                </c:pt>
                <c:pt idx="25">
                  <c:v>9.7798180817648639</c:v>
                </c:pt>
                <c:pt idx="26">
                  <c:v>9.8082473884806447</c:v>
                </c:pt>
                <c:pt idx="27">
                  <c:v>9.8140661641642524</c:v>
                </c:pt>
                <c:pt idx="28">
                  <c:v>9.8483945594807043</c:v>
                </c:pt>
                <c:pt idx="29">
                  <c:v>9.8757068829143879</c:v>
                </c:pt>
                <c:pt idx="30">
                  <c:v>9.8595110366995193</c:v>
                </c:pt>
                <c:pt idx="31">
                  <c:v>9.8503602241780968</c:v>
                </c:pt>
                <c:pt idx="32">
                  <c:v>9.8643379327756548</c:v>
                </c:pt>
                <c:pt idx="33">
                  <c:v>9.8989148747622266</c:v>
                </c:pt>
                <c:pt idx="34">
                  <c:v>9.9209616557269698</c:v>
                </c:pt>
                <c:pt idx="35">
                  <c:v>9.9508275905425734</c:v>
                </c:pt>
                <c:pt idx="36">
                  <c:v>9.9886083702943331</c:v>
                </c:pt>
                <c:pt idx="37">
                  <c:v>10.028785496845199</c:v>
                </c:pt>
                <c:pt idx="38">
                  <c:v>10.078206238951006</c:v>
                </c:pt>
                <c:pt idx="39">
                  <c:v>10.09872991298365</c:v>
                </c:pt>
                <c:pt idx="40">
                  <c:v>10.104019513829714</c:v>
                </c:pt>
                <c:pt idx="41">
                  <c:v>10.089672302580531</c:v>
                </c:pt>
                <c:pt idx="42">
                  <c:v>10.089795993219226</c:v>
                </c:pt>
                <c:pt idx="43">
                  <c:v>10.108608194148868</c:v>
                </c:pt>
                <c:pt idx="44">
                  <c:v>10.144467277374408</c:v>
                </c:pt>
                <c:pt idx="45">
                  <c:v>10.171459762656418</c:v>
                </c:pt>
                <c:pt idx="46">
                  <c:v>10.197205606991561</c:v>
                </c:pt>
                <c:pt idx="47">
                  <c:v>10.224918753497732</c:v>
                </c:pt>
                <c:pt idx="48">
                  <c:v>10.256033657437802</c:v>
                </c:pt>
                <c:pt idx="49">
                  <c:v>10.283234897816964</c:v>
                </c:pt>
                <c:pt idx="50">
                  <c:v>10.31674260905587</c:v>
                </c:pt>
                <c:pt idx="51">
                  <c:v>10.336527801260136</c:v>
                </c:pt>
                <c:pt idx="52">
                  <c:v>10.353998497529659</c:v>
                </c:pt>
                <c:pt idx="53">
                  <c:v>10.3839257382007</c:v>
                </c:pt>
                <c:pt idx="54">
                  <c:v>10.410965101850698</c:v>
                </c:pt>
                <c:pt idx="55">
                  <c:v>10.439484307067378</c:v>
                </c:pt>
                <c:pt idx="56">
                  <c:v>10.461891963050098</c:v>
                </c:pt>
                <c:pt idx="57">
                  <c:v>10.481476744954421</c:v>
                </c:pt>
                <c:pt idx="58">
                  <c:v>10.475625560614521</c:v>
                </c:pt>
                <c:pt idx="59">
                  <c:v>10.416598926184356</c:v>
                </c:pt>
              </c:numCache>
            </c:numRef>
          </c:val>
        </c:ser>
        <c:ser>
          <c:idx val="5"/>
          <c:order val="5"/>
          <c:tx>
            <c:strRef>
              <c:f>pwt70_w_country_names.csv!$L$1</c:f>
              <c:strCache>
                <c:ptCount val="1"/>
                <c:pt idx="0">
                  <c:v>US</c:v>
                </c:pt>
              </c:strCache>
            </c:strRef>
          </c:tx>
          <c:spPr>
            <a:ln w="381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pwt70_w_country_names.csv!$L$2:$L$62</c:f>
              <c:numCache>
                <c:formatCode>General</c:formatCode>
                <c:ptCount val="61"/>
                <c:pt idx="0">
                  <c:v>9.4817988385469771</c:v>
                </c:pt>
                <c:pt idx="1">
                  <c:v>9.5561245645870248</c:v>
                </c:pt>
                <c:pt idx="2">
                  <c:v>9.5887529909744487</c:v>
                </c:pt>
                <c:pt idx="3">
                  <c:v>9.6140493977405956</c:v>
                </c:pt>
                <c:pt idx="4">
                  <c:v>9.5759104842402447</c:v>
                </c:pt>
                <c:pt idx="5">
                  <c:v>9.6260182497647602</c:v>
                </c:pt>
                <c:pt idx="6">
                  <c:v>9.6274693729742467</c:v>
                </c:pt>
                <c:pt idx="7">
                  <c:v>9.6266363591147748</c:v>
                </c:pt>
                <c:pt idx="8">
                  <c:v>9.6018555885475134</c:v>
                </c:pt>
                <c:pt idx="9">
                  <c:v>9.6390725749931949</c:v>
                </c:pt>
                <c:pt idx="10">
                  <c:v>9.6459004802936139</c:v>
                </c:pt>
                <c:pt idx="11">
                  <c:v>9.6518646585417098</c:v>
                </c:pt>
                <c:pt idx="12">
                  <c:v>9.6967226047285209</c:v>
                </c:pt>
                <c:pt idx="13">
                  <c:v>9.7261787166376763</c:v>
                </c:pt>
                <c:pt idx="14">
                  <c:v>9.7678630617663487</c:v>
                </c:pt>
                <c:pt idx="15">
                  <c:v>9.8181352160320028</c:v>
                </c:pt>
                <c:pt idx="16">
                  <c:v>9.8666974206854565</c:v>
                </c:pt>
                <c:pt idx="17">
                  <c:v>9.8793004886094948</c:v>
                </c:pt>
                <c:pt idx="18">
                  <c:v>9.919504490792459</c:v>
                </c:pt>
                <c:pt idx="19">
                  <c:v>9.9409538530880006</c:v>
                </c:pt>
                <c:pt idx="20">
                  <c:v>9.928593587948189</c:v>
                </c:pt>
                <c:pt idx="21">
                  <c:v>9.949304401734711</c:v>
                </c:pt>
                <c:pt idx="22">
                  <c:v>9.991826344953278</c:v>
                </c:pt>
                <c:pt idx="23">
                  <c:v>10.03606327928245</c:v>
                </c:pt>
                <c:pt idx="24">
                  <c:v>10.020663807249306</c:v>
                </c:pt>
                <c:pt idx="25">
                  <c:v>10.010613857969172</c:v>
                </c:pt>
                <c:pt idx="26">
                  <c:v>10.054578050780362</c:v>
                </c:pt>
                <c:pt idx="27">
                  <c:v>10.090297251286326</c:v>
                </c:pt>
                <c:pt idx="28">
                  <c:v>10.131757681665505</c:v>
                </c:pt>
                <c:pt idx="29">
                  <c:v>10.149250005250526</c:v>
                </c:pt>
                <c:pt idx="30">
                  <c:v>10.131189199929056</c:v>
                </c:pt>
                <c:pt idx="31">
                  <c:v>10.145171854923342</c:v>
                </c:pt>
                <c:pt idx="32">
                  <c:v>10.122106719039676</c:v>
                </c:pt>
                <c:pt idx="33">
                  <c:v>10.160907562373</c:v>
                </c:pt>
                <c:pt idx="34">
                  <c:v>10.222443158058272</c:v>
                </c:pt>
                <c:pt idx="35">
                  <c:v>10.25510424119442</c:v>
                </c:pt>
                <c:pt idx="36">
                  <c:v>10.28040715419845</c:v>
                </c:pt>
                <c:pt idx="37">
                  <c:v>10.303813704465632</c:v>
                </c:pt>
                <c:pt idx="38">
                  <c:v>10.333267404452846</c:v>
                </c:pt>
                <c:pt idx="39">
                  <c:v>10.357134781580228</c:v>
                </c:pt>
                <c:pt idx="40">
                  <c:v>10.363429851549796</c:v>
                </c:pt>
                <c:pt idx="41">
                  <c:v>10.346673074873307</c:v>
                </c:pt>
                <c:pt idx="42">
                  <c:v>10.366621567734462</c:v>
                </c:pt>
                <c:pt idx="43">
                  <c:v>10.381722346358732</c:v>
                </c:pt>
                <c:pt idx="44">
                  <c:v>10.410854974810254</c:v>
                </c:pt>
                <c:pt idx="45">
                  <c:v>10.425277551353489</c:v>
                </c:pt>
                <c:pt idx="46">
                  <c:v>10.451378006632233</c:v>
                </c:pt>
                <c:pt idx="47">
                  <c:v>10.485421827787208</c:v>
                </c:pt>
                <c:pt idx="48">
                  <c:v>10.516615388232958</c:v>
                </c:pt>
                <c:pt idx="49">
                  <c:v>10.549924223270695</c:v>
                </c:pt>
                <c:pt idx="50">
                  <c:v>10.575404636204835</c:v>
                </c:pt>
                <c:pt idx="51">
                  <c:v>10.570302127558366</c:v>
                </c:pt>
                <c:pt idx="52">
                  <c:v>10.575258877194486</c:v>
                </c:pt>
                <c:pt idx="53">
                  <c:v>10.591446911841675</c:v>
                </c:pt>
                <c:pt idx="54">
                  <c:v>10.619130015518877</c:v>
                </c:pt>
                <c:pt idx="55">
                  <c:v>10.658078264455698</c:v>
                </c:pt>
                <c:pt idx="56">
                  <c:v>10.674946552954896</c:v>
                </c:pt>
                <c:pt idx="57">
                  <c:v>10.6850452219554</c:v>
                </c:pt>
                <c:pt idx="58">
                  <c:v>10.676847619211514</c:v>
                </c:pt>
                <c:pt idx="59">
                  <c:v>10.624904616203169</c:v>
                </c:pt>
              </c:numCache>
            </c:numRef>
          </c:val>
        </c:ser>
        <c:marker val="1"/>
        <c:axId val="60528512"/>
        <c:axId val="60530048"/>
      </c:lineChart>
      <c:catAx>
        <c:axId val="6052851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60530048"/>
        <c:crosses val="autoZero"/>
        <c:auto val="1"/>
        <c:lblAlgn val="ctr"/>
        <c:lblOffset val="100"/>
        <c:tickLblSkip val="10"/>
        <c:tickMarkSkip val="5"/>
      </c:catAx>
      <c:valAx>
        <c:axId val="60530048"/>
        <c:scaling>
          <c:orientation val="minMax"/>
          <c:min val="6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60528512"/>
        <c:crosses val="autoZero"/>
        <c:crossBetween val="between"/>
        <c:majorUnit val="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11948540136485503"/>
          <c:y val="0.90835579514824749"/>
          <c:w val="0.77941246428766797"/>
          <c:h val="6.4690026954178137E-2"/>
        </c:manualLayout>
      </c:layout>
      <c:spPr>
        <a:noFill/>
        <a:ln w="25400">
          <a:solidFill>
            <a:srgbClr val="000000"/>
          </a:solidFill>
        </a:ln>
      </c:spPr>
      <c:txPr>
        <a:bodyPr/>
        <a:lstStyle/>
        <a:p>
          <a:pPr>
            <a:defRPr sz="120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4.3629343782886722E-2"/>
          <c:y val="3.0840332458442858E-2"/>
          <c:w val="0.90582795220286261"/>
          <c:h val="0.73568285214348783"/>
        </c:manualLayout>
      </c:layout>
      <c:lineChart>
        <c:grouping val="standard"/>
        <c:ser>
          <c:idx val="0"/>
          <c:order val="0"/>
          <c:tx>
            <c:strRef>
              <c:f>pwt70_w_country_names.csv!$G$1</c:f>
              <c:strCache>
                <c:ptCount val="1"/>
                <c:pt idx="0">
                  <c:v>Canada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pwt70_w_country_names.csv!$G$2:$G$62</c:f>
              <c:numCache>
                <c:formatCode>General</c:formatCode>
                <c:ptCount val="61"/>
                <c:pt idx="0">
                  <c:v>9.3254397324623</c:v>
                </c:pt>
                <c:pt idx="1">
                  <c:v>9.3762288676043006</c:v>
                </c:pt>
                <c:pt idx="2">
                  <c:v>9.4291911063223637</c:v>
                </c:pt>
                <c:pt idx="3">
                  <c:v>9.4425903179315345</c:v>
                </c:pt>
                <c:pt idx="4">
                  <c:v>9.3959898500920858</c:v>
                </c:pt>
                <c:pt idx="5">
                  <c:v>9.4383125244098789</c:v>
                </c:pt>
                <c:pt idx="6">
                  <c:v>9.489011991950699</c:v>
                </c:pt>
                <c:pt idx="7">
                  <c:v>9.4683062075217368</c:v>
                </c:pt>
                <c:pt idx="8">
                  <c:v>9.4637124685826226</c:v>
                </c:pt>
                <c:pt idx="9">
                  <c:v>9.4751545514113182</c:v>
                </c:pt>
                <c:pt idx="10">
                  <c:v>9.4748969868709096</c:v>
                </c:pt>
                <c:pt idx="11">
                  <c:v>9.4859328526745248</c:v>
                </c:pt>
                <c:pt idx="12">
                  <c:v>9.5317156559273375</c:v>
                </c:pt>
                <c:pt idx="13">
                  <c:v>9.5642214444882985</c:v>
                </c:pt>
                <c:pt idx="14">
                  <c:v>9.6132376961471504</c:v>
                </c:pt>
                <c:pt idx="15">
                  <c:v>9.6543813905252396</c:v>
                </c:pt>
                <c:pt idx="16">
                  <c:v>9.698780292319503</c:v>
                </c:pt>
                <c:pt idx="17">
                  <c:v>9.7094173834817781</c:v>
                </c:pt>
                <c:pt idx="18">
                  <c:v>9.7454954596703427</c:v>
                </c:pt>
                <c:pt idx="19">
                  <c:v>9.7844921607729685</c:v>
                </c:pt>
                <c:pt idx="20">
                  <c:v>9.797609536331322</c:v>
                </c:pt>
                <c:pt idx="21">
                  <c:v>9.8397764809677213</c:v>
                </c:pt>
                <c:pt idx="22">
                  <c:v>9.8774667179994395</c:v>
                </c:pt>
                <c:pt idx="23">
                  <c:v>9.9286330347606864</c:v>
                </c:pt>
                <c:pt idx="24">
                  <c:v>9.9461247191143443</c:v>
                </c:pt>
                <c:pt idx="25">
                  <c:v>9.9571922387301068</c:v>
                </c:pt>
                <c:pt idx="26">
                  <c:v>9.991870495707019</c:v>
                </c:pt>
                <c:pt idx="27">
                  <c:v>10.020199116149104</c:v>
                </c:pt>
                <c:pt idx="28">
                  <c:v>10.045590413257466</c:v>
                </c:pt>
                <c:pt idx="29">
                  <c:v>10.068783727789254</c:v>
                </c:pt>
                <c:pt idx="30">
                  <c:v>10.074901549262512</c:v>
                </c:pt>
                <c:pt idx="31">
                  <c:v>10.085047209157874</c:v>
                </c:pt>
                <c:pt idx="32">
                  <c:v>10.04752305241621</c:v>
                </c:pt>
                <c:pt idx="33">
                  <c:v>10.068059779051049</c:v>
                </c:pt>
                <c:pt idx="34">
                  <c:v>10.112742553283985</c:v>
                </c:pt>
                <c:pt idx="35">
                  <c:v>10.149240448236299</c:v>
                </c:pt>
                <c:pt idx="36">
                  <c:v>10.166475049676862</c:v>
                </c:pt>
                <c:pt idx="37">
                  <c:v>10.195187135723424</c:v>
                </c:pt>
                <c:pt idx="38">
                  <c:v>10.227021715288148</c:v>
                </c:pt>
                <c:pt idx="39">
                  <c:v>10.237563528631247</c:v>
                </c:pt>
                <c:pt idx="40">
                  <c:v>10.227258778142668</c:v>
                </c:pt>
                <c:pt idx="41">
                  <c:v>10.196307538401484</c:v>
                </c:pt>
                <c:pt idx="42">
                  <c:v>10.193707836127874</c:v>
                </c:pt>
                <c:pt idx="43">
                  <c:v>10.20554004067932</c:v>
                </c:pt>
                <c:pt idx="44">
                  <c:v>10.240037275798032</c:v>
                </c:pt>
                <c:pt idx="45">
                  <c:v>10.256294192023304</c:v>
                </c:pt>
                <c:pt idx="46">
                  <c:v>10.261999394693843</c:v>
                </c:pt>
                <c:pt idx="47">
                  <c:v>10.297304870077868</c:v>
                </c:pt>
                <c:pt idx="48">
                  <c:v>10.329716128146426</c:v>
                </c:pt>
                <c:pt idx="49">
                  <c:v>10.375469103778856</c:v>
                </c:pt>
                <c:pt idx="50">
                  <c:v>10.418176223119351</c:v>
                </c:pt>
                <c:pt idx="51">
                  <c:v>10.424976446616908</c:v>
                </c:pt>
                <c:pt idx="52">
                  <c:v>10.44510979989362</c:v>
                </c:pt>
                <c:pt idx="53">
                  <c:v>10.457050531699094</c:v>
                </c:pt>
                <c:pt idx="54">
                  <c:v>10.481303080188068</c:v>
                </c:pt>
                <c:pt idx="55">
                  <c:v>10.503671841928012</c:v>
                </c:pt>
                <c:pt idx="56">
                  <c:v>10.523558575438654</c:v>
                </c:pt>
                <c:pt idx="57">
                  <c:v>10.537496217913501</c:v>
                </c:pt>
                <c:pt idx="58">
                  <c:v>10.532630743204551</c:v>
                </c:pt>
                <c:pt idx="59">
                  <c:v>10.497748353530364</c:v>
                </c:pt>
              </c:numCache>
            </c:numRef>
          </c:val>
        </c:ser>
        <c:ser>
          <c:idx val="1"/>
          <c:order val="1"/>
          <c:tx>
            <c:strRef>
              <c:f>pwt70_w_country_names.csv!$H$1</c:f>
              <c:strCache>
                <c:ptCount val="1"/>
                <c:pt idx="0">
                  <c:v>France</c:v>
                </c:pt>
              </c:strCache>
            </c:strRef>
          </c:tx>
          <c:spPr>
            <a:ln w="25400">
              <a:solidFill>
                <a:srgbClr val="DD2D32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pwt70_w_country_names.csv!$H$2:$H$62</c:f>
              <c:numCache>
                <c:formatCode>General</c:formatCode>
                <c:ptCount val="61"/>
                <c:pt idx="0">
                  <c:v>8.86877093537516</c:v>
                </c:pt>
                <c:pt idx="1">
                  <c:v>8.9204568371500592</c:v>
                </c:pt>
                <c:pt idx="2">
                  <c:v>8.9708600042363198</c:v>
                </c:pt>
                <c:pt idx="3">
                  <c:v>8.9883255223134864</c:v>
                </c:pt>
                <c:pt idx="4">
                  <c:v>8.9938296520951759</c:v>
                </c:pt>
                <c:pt idx="5">
                  <c:v>9.0249115566506699</c:v>
                </c:pt>
                <c:pt idx="6">
                  <c:v>9.0962558614732654</c:v>
                </c:pt>
                <c:pt idx="7">
                  <c:v>9.1360951708377609</c:v>
                </c:pt>
                <c:pt idx="8">
                  <c:v>9.1384668193084728</c:v>
                </c:pt>
                <c:pt idx="9">
                  <c:v>9.1691537938158589</c:v>
                </c:pt>
                <c:pt idx="10">
                  <c:v>9.2185113533989309</c:v>
                </c:pt>
                <c:pt idx="11">
                  <c:v>9.2604710306146405</c:v>
                </c:pt>
                <c:pt idx="12">
                  <c:v>9.3072994515977054</c:v>
                </c:pt>
                <c:pt idx="13">
                  <c:v>9.3455699316485248</c:v>
                </c:pt>
                <c:pt idx="14">
                  <c:v>9.4014224621609443</c:v>
                </c:pt>
                <c:pt idx="15">
                  <c:v>9.435260754190999</c:v>
                </c:pt>
                <c:pt idx="16">
                  <c:v>9.4779498952211547</c:v>
                </c:pt>
                <c:pt idx="17">
                  <c:v>9.516211902147818</c:v>
                </c:pt>
                <c:pt idx="18">
                  <c:v>9.5537811709541582</c:v>
                </c:pt>
                <c:pt idx="19">
                  <c:v>9.6163297772832141</c:v>
                </c:pt>
                <c:pt idx="20">
                  <c:v>9.6572772487356602</c:v>
                </c:pt>
                <c:pt idx="21">
                  <c:v>9.6972577950253509</c:v>
                </c:pt>
                <c:pt idx="22">
                  <c:v>9.7341007163954139</c:v>
                </c:pt>
                <c:pt idx="23">
                  <c:v>9.7886183758413239</c:v>
                </c:pt>
                <c:pt idx="24">
                  <c:v>9.8225414579314663</c:v>
                </c:pt>
                <c:pt idx="25">
                  <c:v>9.8077235312113178</c:v>
                </c:pt>
                <c:pt idx="26">
                  <c:v>9.8511509098394505</c:v>
                </c:pt>
                <c:pt idx="27">
                  <c:v>9.8781757958155314</c:v>
                </c:pt>
                <c:pt idx="28">
                  <c:v>9.9125565941779907</c:v>
                </c:pt>
                <c:pt idx="29">
                  <c:v>9.9422080608000982</c:v>
                </c:pt>
                <c:pt idx="30">
                  <c:v>9.9551478149827428</c:v>
                </c:pt>
                <c:pt idx="31">
                  <c:v>9.9574529818889914</c:v>
                </c:pt>
                <c:pt idx="32">
                  <c:v>9.9799375927631768</c:v>
                </c:pt>
                <c:pt idx="33">
                  <c:v>9.9832376303208008</c:v>
                </c:pt>
                <c:pt idx="34">
                  <c:v>9.9901830816510682</c:v>
                </c:pt>
                <c:pt idx="35">
                  <c:v>10.005362117271016</c:v>
                </c:pt>
                <c:pt idx="36">
                  <c:v>10.031032061169149</c:v>
                </c:pt>
                <c:pt idx="37">
                  <c:v>10.053458626538704</c:v>
                </c:pt>
                <c:pt idx="38">
                  <c:v>10.092863182004415</c:v>
                </c:pt>
                <c:pt idx="39">
                  <c:v>10.12159817588935</c:v>
                </c:pt>
                <c:pt idx="40">
                  <c:v>10.142198676734269</c:v>
                </c:pt>
                <c:pt idx="41">
                  <c:v>10.145697121484849</c:v>
                </c:pt>
                <c:pt idx="42">
                  <c:v>10.152494185905754</c:v>
                </c:pt>
                <c:pt idx="43">
                  <c:v>10.138121910926783</c:v>
                </c:pt>
                <c:pt idx="44">
                  <c:v>10.154992967522357</c:v>
                </c:pt>
                <c:pt idx="45">
                  <c:v>10.170703534135956</c:v>
                </c:pt>
                <c:pt idx="46">
                  <c:v>10.176963615133568</c:v>
                </c:pt>
                <c:pt idx="47">
                  <c:v>10.193040779411071</c:v>
                </c:pt>
                <c:pt idx="48">
                  <c:v>10.223203987199756</c:v>
                </c:pt>
                <c:pt idx="49">
                  <c:v>10.251127121031262</c:v>
                </c:pt>
                <c:pt idx="50">
                  <c:v>10.284205866352748</c:v>
                </c:pt>
                <c:pt idx="51">
                  <c:v>10.296768788129658</c:v>
                </c:pt>
                <c:pt idx="52">
                  <c:v>10.301181493188922</c:v>
                </c:pt>
                <c:pt idx="53">
                  <c:v>10.30670368592877</c:v>
                </c:pt>
                <c:pt idx="54">
                  <c:v>10.325250732257272</c:v>
                </c:pt>
                <c:pt idx="55">
                  <c:v>10.340890241057027</c:v>
                </c:pt>
                <c:pt idx="56">
                  <c:v>10.353917618348598</c:v>
                </c:pt>
                <c:pt idx="57">
                  <c:v>10.373973301480982</c:v>
                </c:pt>
                <c:pt idx="58">
                  <c:v>10.372864978882804</c:v>
                </c:pt>
                <c:pt idx="59">
                  <c:v>10.336476626696276</c:v>
                </c:pt>
              </c:numCache>
            </c:numRef>
          </c:val>
        </c:ser>
        <c:ser>
          <c:idx val="2"/>
          <c:order val="2"/>
          <c:tx>
            <c:strRef>
              <c:f>pwt70_w_country_names.csv!$I$1</c:f>
              <c:strCache>
                <c:ptCount val="1"/>
                <c:pt idx="0">
                  <c:v>Italy</c:v>
                </c:pt>
              </c:strCache>
            </c:strRef>
          </c:tx>
          <c:spPr>
            <a:ln w="254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pwt70_w_country_names.csv!$I$2:$I$62</c:f>
              <c:numCache>
                <c:formatCode>General</c:formatCode>
                <c:ptCount val="61"/>
                <c:pt idx="0">
                  <c:v>8.5868447422729623</c:v>
                </c:pt>
                <c:pt idx="1">
                  <c:v>8.6651040239971397</c:v>
                </c:pt>
                <c:pt idx="2">
                  <c:v>8.7009332323523711</c:v>
                </c:pt>
                <c:pt idx="3">
                  <c:v>8.7585237861440959</c:v>
                </c:pt>
                <c:pt idx="4">
                  <c:v>8.7931412365527191</c:v>
                </c:pt>
                <c:pt idx="5">
                  <c:v>8.8441184986426684</c:v>
                </c:pt>
                <c:pt idx="6">
                  <c:v>8.8791244054318685</c:v>
                </c:pt>
                <c:pt idx="7">
                  <c:v>8.9127736090755185</c:v>
                </c:pt>
                <c:pt idx="8">
                  <c:v>8.9521450114005248</c:v>
                </c:pt>
                <c:pt idx="9">
                  <c:v>9.0099545050465348</c:v>
                </c:pt>
                <c:pt idx="10">
                  <c:v>9.0857433377590748</c:v>
                </c:pt>
                <c:pt idx="11">
                  <c:v>9.1571116001810999</c:v>
                </c:pt>
                <c:pt idx="12">
                  <c:v>9.210904903598216</c:v>
                </c:pt>
                <c:pt idx="13">
                  <c:v>9.2581420830248433</c:v>
                </c:pt>
                <c:pt idx="14">
                  <c:v>9.279149218531586</c:v>
                </c:pt>
                <c:pt idx="15">
                  <c:v>9.3070508227615196</c:v>
                </c:pt>
                <c:pt idx="16">
                  <c:v>9.3597603614261828</c:v>
                </c:pt>
                <c:pt idx="17">
                  <c:v>9.4177461532884568</c:v>
                </c:pt>
                <c:pt idx="18">
                  <c:v>9.477838711420226</c:v>
                </c:pt>
                <c:pt idx="19">
                  <c:v>9.5285452132151107</c:v>
                </c:pt>
                <c:pt idx="20">
                  <c:v>9.5722959307941675</c:v>
                </c:pt>
                <c:pt idx="21">
                  <c:v>9.5824963522014421</c:v>
                </c:pt>
                <c:pt idx="22">
                  <c:v>9.6114943505051702</c:v>
                </c:pt>
                <c:pt idx="23">
                  <c:v>9.6739742561512507</c:v>
                </c:pt>
                <c:pt idx="24">
                  <c:v>9.7188650249380419</c:v>
                </c:pt>
                <c:pt idx="25">
                  <c:v>9.6850851435980907</c:v>
                </c:pt>
                <c:pt idx="26">
                  <c:v>9.7489863117695634</c:v>
                </c:pt>
                <c:pt idx="27">
                  <c:v>9.7680309106651961</c:v>
                </c:pt>
                <c:pt idx="28">
                  <c:v>9.7957243365932598</c:v>
                </c:pt>
                <c:pt idx="29">
                  <c:v>9.8528540372886297</c:v>
                </c:pt>
                <c:pt idx="30">
                  <c:v>9.8895625324056766</c:v>
                </c:pt>
                <c:pt idx="31">
                  <c:v>9.8962225512061526</c:v>
                </c:pt>
                <c:pt idx="32">
                  <c:v>9.9007316775988006</c:v>
                </c:pt>
                <c:pt idx="33">
                  <c:v>9.9077175151169268</c:v>
                </c:pt>
                <c:pt idx="34">
                  <c:v>9.9405633443933699</c:v>
                </c:pt>
                <c:pt idx="35">
                  <c:v>9.9680490832527209</c:v>
                </c:pt>
                <c:pt idx="36">
                  <c:v>9.9977353928030297</c:v>
                </c:pt>
                <c:pt idx="37">
                  <c:v>10.029885414675284</c:v>
                </c:pt>
                <c:pt idx="38">
                  <c:v>10.070867434736897</c:v>
                </c:pt>
                <c:pt idx="39">
                  <c:v>10.104220633052291</c:v>
                </c:pt>
                <c:pt idx="40">
                  <c:v>10.124400772108553</c:v>
                </c:pt>
                <c:pt idx="41">
                  <c:v>10.139374308819033</c:v>
                </c:pt>
                <c:pt idx="42">
                  <c:v>10.142502303791719</c:v>
                </c:pt>
                <c:pt idx="43">
                  <c:v>10.136855782809198</c:v>
                </c:pt>
                <c:pt idx="44">
                  <c:v>10.15716963415692</c:v>
                </c:pt>
                <c:pt idx="45">
                  <c:v>10.185866917201004</c:v>
                </c:pt>
                <c:pt idx="46">
                  <c:v>10.190758297529372</c:v>
                </c:pt>
                <c:pt idx="47">
                  <c:v>10.207464601044329</c:v>
                </c:pt>
                <c:pt idx="48">
                  <c:v>10.219321664902129</c:v>
                </c:pt>
                <c:pt idx="49">
                  <c:v>10.236973950975729</c:v>
                </c:pt>
                <c:pt idx="50">
                  <c:v>10.270961803974048</c:v>
                </c:pt>
                <c:pt idx="51">
                  <c:v>10.286451744057619</c:v>
                </c:pt>
                <c:pt idx="52">
                  <c:v>10.288174542231298</c:v>
                </c:pt>
                <c:pt idx="53">
                  <c:v>10.283225737530781</c:v>
                </c:pt>
                <c:pt idx="54">
                  <c:v>10.28887883243643</c:v>
                </c:pt>
                <c:pt idx="55">
                  <c:v>10.287923383580752</c:v>
                </c:pt>
                <c:pt idx="56">
                  <c:v>10.30611743585697</c:v>
                </c:pt>
                <c:pt idx="57">
                  <c:v>10.315583709894456</c:v>
                </c:pt>
                <c:pt idx="58">
                  <c:v>10.292148507408276</c:v>
                </c:pt>
                <c:pt idx="59">
                  <c:v>10.229496716624675</c:v>
                </c:pt>
              </c:numCache>
            </c:numRef>
          </c:val>
        </c:ser>
        <c:ser>
          <c:idx val="3"/>
          <c:order val="3"/>
          <c:tx>
            <c:strRef>
              <c:f>pwt70_w_country_names.csv!$J$1</c:f>
              <c:strCache>
                <c:ptCount val="1"/>
                <c:pt idx="0">
                  <c:v>Japan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pwt70_w_country_names.csv!$J$2:$J$62</c:f>
              <c:numCache>
                <c:formatCode>General</c:formatCode>
                <c:ptCount val="61"/>
                <c:pt idx="0">
                  <c:v>8.0572992786577728</c:v>
                </c:pt>
                <c:pt idx="1">
                  <c:v>8.137763222793529</c:v>
                </c:pt>
                <c:pt idx="2">
                  <c:v>8.2335464067614641</c:v>
                </c:pt>
                <c:pt idx="3">
                  <c:v>8.2854674572973508</c:v>
                </c:pt>
                <c:pt idx="4">
                  <c:v>8.3231941470691204</c:v>
                </c:pt>
                <c:pt idx="5">
                  <c:v>8.3822652187705255</c:v>
                </c:pt>
                <c:pt idx="6">
                  <c:v>8.4377941222796373</c:v>
                </c:pt>
                <c:pt idx="7">
                  <c:v>8.4955565475233783</c:v>
                </c:pt>
                <c:pt idx="8">
                  <c:v>8.5338229294383314</c:v>
                </c:pt>
                <c:pt idx="9">
                  <c:v>8.6075166642391689</c:v>
                </c:pt>
                <c:pt idx="10">
                  <c:v>8.716269552110969</c:v>
                </c:pt>
                <c:pt idx="11">
                  <c:v>8.8213890430921911</c:v>
                </c:pt>
                <c:pt idx="12">
                  <c:v>8.8965683039757462</c:v>
                </c:pt>
                <c:pt idx="13">
                  <c:v>8.9691550074149546</c:v>
                </c:pt>
                <c:pt idx="14">
                  <c:v>9.067680646490123</c:v>
                </c:pt>
                <c:pt idx="15">
                  <c:v>9.109060193741028</c:v>
                </c:pt>
                <c:pt idx="16">
                  <c:v>9.2011782732404139</c:v>
                </c:pt>
                <c:pt idx="17">
                  <c:v>9.2959126262586391</c:v>
                </c:pt>
                <c:pt idx="18">
                  <c:v>9.4055155829774773</c:v>
                </c:pt>
                <c:pt idx="19">
                  <c:v>9.5097511015371019</c:v>
                </c:pt>
                <c:pt idx="20">
                  <c:v>9.6009222137063066</c:v>
                </c:pt>
                <c:pt idx="21">
                  <c:v>9.632102575405554</c:v>
                </c:pt>
                <c:pt idx="22">
                  <c:v>9.7004478607166522</c:v>
                </c:pt>
                <c:pt idx="23">
                  <c:v>9.7672236385446709</c:v>
                </c:pt>
                <c:pt idx="24">
                  <c:v>9.7389642267540619</c:v>
                </c:pt>
                <c:pt idx="25">
                  <c:v>9.7527151871065652</c:v>
                </c:pt>
                <c:pt idx="26">
                  <c:v>9.7792289996504191</c:v>
                </c:pt>
                <c:pt idx="27">
                  <c:v>9.811111068883978</c:v>
                </c:pt>
                <c:pt idx="28">
                  <c:v>9.8547967697282726</c:v>
                </c:pt>
                <c:pt idx="29">
                  <c:v>9.9014261783635238</c:v>
                </c:pt>
                <c:pt idx="30">
                  <c:v>9.928194560144842</c:v>
                </c:pt>
                <c:pt idx="31">
                  <c:v>9.9487721039811419</c:v>
                </c:pt>
                <c:pt idx="32">
                  <c:v>9.9690643190417116</c:v>
                </c:pt>
                <c:pt idx="33">
                  <c:v>9.9783189182633301</c:v>
                </c:pt>
                <c:pt idx="34">
                  <c:v>9.9998440493053895</c:v>
                </c:pt>
                <c:pt idx="35">
                  <c:v>10.044500928063814</c:v>
                </c:pt>
                <c:pt idx="36">
                  <c:v>10.069767117721122</c:v>
                </c:pt>
                <c:pt idx="37">
                  <c:v>10.101163455717453</c:v>
                </c:pt>
                <c:pt idx="38">
                  <c:v>10.161582630056454</c:v>
                </c:pt>
                <c:pt idx="39">
                  <c:v>10.206852169401778</c:v>
                </c:pt>
                <c:pt idx="40">
                  <c:v>10.255679486183539</c:v>
                </c:pt>
                <c:pt idx="41">
                  <c:v>10.282541272012622</c:v>
                </c:pt>
                <c:pt idx="42">
                  <c:v>10.288202427611516</c:v>
                </c:pt>
                <c:pt idx="43">
                  <c:v>10.287157878825354</c:v>
                </c:pt>
                <c:pt idx="44">
                  <c:v>10.292086320235336</c:v>
                </c:pt>
                <c:pt idx="45">
                  <c:v>10.307883791607274</c:v>
                </c:pt>
                <c:pt idx="46">
                  <c:v>10.330461749733438</c:v>
                </c:pt>
                <c:pt idx="47">
                  <c:v>10.341843746727083</c:v>
                </c:pt>
                <c:pt idx="48">
                  <c:v>10.317139025733146</c:v>
                </c:pt>
                <c:pt idx="49">
                  <c:v>10.311832206436719</c:v>
                </c:pt>
                <c:pt idx="50">
                  <c:v>10.339872330013485</c:v>
                </c:pt>
                <c:pt idx="51">
                  <c:v>10.340891531833199</c:v>
                </c:pt>
                <c:pt idx="52">
                  <c:v>10.340611677250088</c:v>
                </c:pt>
                <c:pt idx="53">
                  <c:v>10.351509064766329</c:v>
                </c:pt>
                <c:pt idx="54">
                  <c:v>10.377157056744034</c:v>
                </c:pt>
                <c:pt idx="55">
                  <c:v>10.39699790276115</c:v>
                </c:pt>
                <c:pt idx="56">
                  <c:v>10.417009301687472</c:v>
                </c:pt>
                <c:pt idx="57">
                  <c:v>10.440675672592008</c:v>
                </c:pt>
                <c:pt idx="58">
                  <c:v>10.426567482746162</c:v>
                </c:pt>
                <c:pt idx="59">
                  <c:v>10.3728759316168</c:v>
                </c:pt>
              </c:numCache>
            </c:numRef>
          </c:val>
        </c:ser>
        <c:ser>
          <c:idx val="4"/>
          <c:order val="4"/>
          <c:tx>
            <c:strRef>
              <c:f>pwt70_w_country_names.csv!$K$1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pwt70_w_country_names.csv!$K$2:$K$62</c:f>
              <c:numCache>
                <c:formatCode>General</c:formatCode>
                <c:ptCount val="61"/>
                <c:pt idx="0">
                  <c:v>9.2540860052964291</c:v>
                </c:pt>
                <c:pt idx="1">
                  <c:v>9.2915803278927012</c:v>
                </c:pt>
                <c:pt idx="2">
                  <c:v>9.2947565663071554</c:v>
                </c:pt>
                <c:pt idx="3">
                  <c:v>9.3370119190693828</c:v>
                </c:pt>
                <c:pt idx="4">
                  <c:v>9.3636124788284061</c:v>
                </c:pt>
                <c:pt idx="5">
                  <c:v>9.3899859014006548</c:v>
                </c:pt>
                <c:pt idx="6">
                  <c:v>9.3955805870071085</c:v>
                </c:pt>
                <c:pt idx="7">
                  <c:v>9.4036643577891219</c:v>
                </c:pt>
                <c:pt idx="8">
                  <c:v>9.4032035732118029</c:v>
                </c:pt>
                <c:pt idx="9">
                  <c:v>9.428558974012418</c:v>
                </c:pt>
                <c:pt idx="10">
                  <c:v>9.4618870443974448</c:v>
                </c:pt>
                <c:pt idx="11">
                  <c:v>9.4745678365309747</c:v>
                </c:pt>
                <c:pt idx="12">
                  <c:v>9.4827128886963248</c:v>
                </c:pt>
                <c:pt idx="13">
                  <c:v>9.5145568014483768</c:v>
                </c:pt>
                <c:pt idx="14">
                  <c:v>9.5527504787868747</c:v>
                </c:pt>
                <c:pt idx="15">
                  <c:v>9.5725235561672566</c:v>
                </c:pt>
                <c:pt idx="16">
                  <c:v>9.5866002104894896</c:v>
                </c:pt>
                <c:pt idx="17">
                  <c:v>9.6081905647375159</c:v>
                </c:pt>
                <c:pt idx="18">
                  <c:v>9.6365210251847486</c:v>
                </c:pt>
                <c:pt idx="19">
                  <c:v>9.6485042652151449</c:v>
                </c:pt>
                <c:pt idx="20">
                  <c:v>9.6701671845164654</c:v>
                </c:pt>
                <c:pt idx="21">
                  <c:v>9.6929877695827571</c:v>
                </c:pt>
                <c:pt idx="22">
                  <c:v>9.7253305491391391</c:v>
                </c:pt>
                <c:pt idx="23">
                  <c:v>9.7921722919684857</c:v>
                </c:pt>
                <c:pt idx="24">
                  <c:v>9.783894628832531</c:v>
                </c:pt>
                <c:pt idx="25">
                  <c:v>9.7798180817648639</c:v>
                </c:pt>
                <c:pt idx="26">
                  <c:v>9.8082473884806447</c:v>
                </c:pt>
                <c:pt idx="27">
                  <c:v>9.8140661641642524</c:v>
                </c:pt>
                <c:pt idx="28">
                  <c:v>9.8483945594807043</c:v>
                </c:pt>
                <c:pt idx="29">
                  <c:v>9.8757068829144092</c:v>
                </c:pt>
                <c:pt idx="30">
                  <c:v>9.8595110366995247</c:v>
                </c:pt>
                <c:pt idx="31">
                  <c:v>9.8503602241780968</c:v>
                </c:pt>
                <c:pt idx="32">
                  <c:v>9.8643379327756548</c:v>
                </c:pt>
                <c:pt idx="33">
                  <c:v>9.8989148747622266</c:v>
                </c:pt>
                <c:pt idx="34">
                  <c:v>9.9209616557269698</c:v>
                </c:pt>
                <c:pt idx="35">
                  <c:v>9.9508275905425734</c:v>
                </c:pt>
                <c:pt idx="36">
                  <c:v>9.9886083702943331</c:v>
                </c:pt>
                <c:pt idx="37">
                  <c:v>10.028785496845199</c:v>
                </c:pt>
                <c:pt idx="38">
                  <c:v>10.078206238951006</c:v>
                </c:pt>
                <c:pt idx="39">
                  <c:v>10.09872991298365</c:v>
                </c:pt>
                <c:pt idx="40">
                  <c:v>10.104019513829726</c:v>
                </c:pt>
                <c:pt idx="41">
                  <c:v>10.089672302580531</c:v>
                </c:pt>
                <c:pt idx="42">
                  <c:v>10.089795993219226</c:v>
                </c:pt>
                <c:pt idx="43">
                  <c:v>10.108608194148868</c:v>
                </c:pt>
                <c:pt idx="44">
                  <c:v>10.144467277374408</c:v>
                </c:pt>
                <c:pt idx="45">
                  <c:v>10.171459762656418</c:v>
                </c:pt>
                <c:pt idx="46">
                  <c:v>10.197205606991545</c:v>
                </c:pt>
                <c:pt idx="47">
                  <c:v>10.224918753497711</c:v>
                </c:pt>
                <c:pt idx="48">
                  <c:v>10.256033657437802</c:v>
                </c:pt>
                <c:pt idx="49">
                  <c:v>10.283234897816978</c:v>
                </c:pt>
                <c:pt idx="50">
                  <c:v>10.31674260905587</c:v>
                </c:pt>
                <c:pt idx="51">
                  <c:v>10.336527801260136</c:v>
                </c:pt>
                <c:pt idx="52">
                  <c:v>10.353998497529675</c:v>
                </c:pt>
                <c:pt idx="53">
                  <c:v>10.3839257382007</c:v>
                </c:pt>
                <c:pt idx="54">
                  <c:v>10.410965101850698</c:v>
                </c:pt>
                <c:pt idx="55">
                  <c:v>10.439484307067403</c:v>
                </c:pt>
                <c:pt idx="56">
                  <c:v>10.461891963050098</c:v>
                </c:pt>
                <c:pt idx="57">
                  <c:v>10.481476744954421</c:v>
                </c:pt>
                <c:pt idx="58">
                  <c:v>10.475625560614521</c:v>
                </c:pt>
                <c:pt idx="59">
                  <c:v>10.416598926184356</c:v>
                </c:pt>
              </c:numCache>
            </c:numRef>
          </c:val>
        </c:ser>
        <c:ser>
          <c:idx val="5"/>
          <c:order val="5"/>
          <c:tx>
            <c:strRef>
              <c:f>pwt70_w_country_names.csv!$L$1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pwt70_w_country_names.csv!$L$2:$L$62</c:f>
              <c:numCache>
                <c:formatCode>General</c:formatCode>
                <c:ptCount val="61"/>
                <c:pt idx="0">
                  <c:v>9.4817988385469913</c:v>
                </c:pt>
                <c:pt idx="1">
                  <c:v>9.5561245645870248</c:v>
                </c:pt>
                <c:pt idx="2">
                  <c:v>9.5887529909744487</c:v>
                </c:pt>
                <c:pt idx="3">
                  <c:v>9.6140493977405956</c:v>
                </c:pt>
                <c:pt idx="4">
                  <c:v>9.5759104842402447</c:v>
                </c:pt>
                <c:pt idx="5">
                  <c:v>9.6260182497647602</c:v>
                </c:pt>
                <c:pt idx="6">
                  <c:v>9.6274693729742467</c:v>
                </c:pt>
                <c:pt idx="7">
                  <c:v>9.6266363591147748</c:v>
                </c:pt>
                <c:pt idx="8">
                  <c:v>9.6018555885475134</c:v>
                </c:pt>
                <c:pt idx="9">
                  <c:v>9.6390725749931949</c:v>
                </c:pt>
                <c:pt idx="10">
                  <c:v>9.6459004802936139</c:v>
                </c:pt>
                <c:pt idx="11">
                  <c:v>9.6518646585417098</c:v>
                </c:pt>
                <c:pt idx="12">
                  <c:v>9.6967226047285209</c:v>
                </c:pt>
                <c:pt idx="13">
                  <c:v>9.7261787166376639</c:v>
                </c:pt>
                <c:pt idx="14">
                  <c:v>9.7678630617663487</c:v>
                </c:pt>
                <c:pt idx="15">
                  <c:v>9.8181352160320028</c:v>
                </c:pt>
                <c:pt idx="16">
                  <c:v>9.8666974206854565</c:v>
                </c:pt>
                <c:pt idx="17">
                  <c:v>9.8793004886094948</c:v>
                </c:pt>
                <c:pt idx="18">
                  <c:v>9.919504490792459</c:v>
                </c:pt>
                <c:pt idx="19">
                  <c:v>9.9409538530880006</c:v>
                </c:pt>
                <c:pt idx="20">
                  <c:v>9.928593587948189</c:v>
                </c:pt>
                <c:pt idx="21">
                  <c:v>9.949304401734711</c:v>
                </c:pt>
                <c:pt idx="22">
                  <c:v>9.991826344953278</c:v>
                </c:pt>
                <c:pt idx="23">
                  <c:v>10.03606327928245</c:v>
                </c:pt>
                <c:pt idx="24">
                  <c:v>10.020663807249306</c:v>
                </c:pt>
                <c:pt idx="25">
                  <c:v>10.010613857969172</c:v>
                </c:pt>
                <c:pt idx="26">
                  <c:v>10.054578050780362</c:v>
                </c:pt>
                <c:pt idx="27">
                  <c:v>10.090297251286326</c:v>
                </c:pt>
                <c:pt idx="28">
                  <c:v>10.131757681665498</c:v>
                </c:pt>
                <c:pt idx="29">
                  <c:v>10.14925000525051</c:v>
                </c:pt>
                <c:pt idx="30">
                  <c:v>10.131189199929056</c:v>
                </c:pt>
                <c:pt idx="31">
                  <c:v>10.145171854923342</c:v>
                </c:pt>
                <c:pt idx="32">
                  <c:v>10.122106719039676</c:v>
                </c:pt>
                <c:pt idx="33">
                  <c:v>10.160907562373</c:v>
                </c:pt>
                <c:pt idx="34">
                  <c:v>10.222443158058272</c:v>
                </c:pt>
                <c:pt idx="35">
                  <c:v>10.25510424119442</c:v>
                </c:pt>
                <c:pt idx="36">
                  <c:v>10.28040715419845</c:v>
                </c:pt>
                <c:pt idx="37">
                  <c:v>10.303813704465632</c:v>
                </c:pt>
                <c:pt idx="38">
                  <c:v>10.333267404452833</c:v>
                </c:pt>
                <c:pt idx="39">
                  <c:v>10.357134781580241</c:v>
                </c:pt>
                <c:pt idx="40">
                  <c:v>10.363429851549821</c:v>
                </c:pt>
                <c:pt idx="41">
                  <c:v>10.346673074873307</c:v>
                </c:pt>
                <c:pt idx="42">
                  <c:v>10.366621567734462</c:v>
                </c:pt>
                <c:pt idx="43">
                  <c:v>10.381722346358732</c:v>
                </c:pt>
                <c:pt idx="44">
                  <c:v>10.410854974810254</c:v>
                </c:pt>
                <c:pt idx="45">
                  <c:v>10.425277551353489</c:v>
                </c:pt>
                <c:pt idx="46">
                  <c:v>10.451378006632233</c:v>
                </c:pt>
                <c:pt idx="47">
                  <c:v>10.485421827787228</c:v>
                </c:pt>
                <c:pt idx="48">
                  <c:v>10.516615388232958</c:v>
                </c:pt>
                <c:pt idx="49">
                  <c:v>10.549924223270695</c:v>
                </c:pt>
                <c:pt idx="50">
                  <c:v>10.57540463620486</c:v>
                </c:pt>
                <c:pt idx="51">
                  <c:v>10.570302127558366</c:v>
                </c:pt>
                <c:pt idx="52">
                  <c:v>10.575258877194486</c:v>
                </c:pt>
                <c:pt idx="53">
                  <c:v>10.591446911841691</c:v>
                </c:pt>
                <c:pt idx="54">
                  <c:v>10.619130015518877</c:v>
                </c:pt>
                <c:pt idx="55">
                  <c:v>10.658078264455698</c:v>
                </c:pt>
                <c:pt idx="56">
                  <c:v>10.674946552954896</c:v>
                </c:pt>
                <c:pt idx="57">
                  <c:v>10.6850452219554</c:v>
                </c:pt>
                <c:pt idx="58">
                  <c:v>10.676847619211514</c:v>
                </c:pt>
                <c:pt idx="59">
                  <c:v>10.624904616203169</c:v>
                </c:pt>
              </c:numCache>
            </c:numRef>
          </c:val>
        </c:ser>
        <c:ser>
          <c:idx val="6"/>
          <c:order val="6"/>
          <c:tx>
            <c:strRef>
              <c:f>pwt70_w_country_names.csv!$M$1</c:f>
              <c:strCache>
                <c:ptCount val="1"/>
                <c:pt idx="0">
                  <c:v>China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pwt70_w_country_names.csv!$M$2:$M$62</c:f>
              <c:numCache>
                <c:formatCode>General</c:formatCode>
                <c:ptCount val="61"/>
                <c:pt idx="2">
                  <c:v>6.3080836661726885</c:v>
                </c:pt>
                <c:pt idx="3">
                  <c:v>6.3833972792427325</c:v>
                </c:pt>
                <c:pt idx="4">
                  <c:v>6.3825296993919425</c:v>
                </c:pt>
                <c:pt idx="5">
                  <c:v>6.4017207716327489</c:v>
                </c:pt>
                <c:pt idx="6">
                  <c:v>6.4731775167915364</c:v>
                </c:pt>
                <c:pt idx="7">
                  <c:v>6.5188749535156045</c:v>
                </c:pt>
                <c:pt idx="8">
                  <c:v>6.6816445939521962</c:v>
                </c:pt>
                <c:pt idx="9">
                  <c:v>6.7527773100122301</c:v>
                </c:pt>
                <c:pt idx="10">
                  <c:v>6.74106588836458</c:v>
                </c:pt>
                <c:pt idx="11">
                  <c:v>6.5421033510801374</c:v>
                </c:pt>
                <c:pt idx="12">
                  <c:v>6.4732616931700573</c:v>
                </c:pt>
                <c:pt idx="13">
                  <c:v>6.5165539783654776</c:v>
                </c:pt>
                <c:pt idx="14">
                  <c:v>6.6149472358284145</c:v>
                </c:pt>
                <c:pt idx="15">
                  <c:v>6.6749383841277306</c:v>
                </c:pt>
                <c:pt idx="16">
                  <c:v>6.7120632311385169</c:v>
                </c:pt>
                <c:pt idx="17">
                  <c:v>6.6404121211099065</c:v>
                </c:pt>
                <c:pt idx="18">
                  <c:v>6.5773237628951424</c:v>
                </c:pt>
                <c:pt idx="19">
                  <c:v>6.6661806390099407</c:v>
                </c:pt>
                <c:pt idx="20">
                  <c:v>6.7623102509638855</c:v>
                </c:pt>
                <c:pt idx="21">
                  <c:v>6.7873982822157304</c:v>
                </c:pt>
                <c:pt idx="22">
                  <c:v>6.7888188484215055</c:v>
                </c:pt>
                <c:pt idx="23">
                  <c:v>6.8424260249243432</c:v>
                </c:pt>
                <c:pt idx="24">
                  <c:v>6.8382456902698525</c:v>
                </c:pt>
                <c:pt idx="25">
                  <c:v>6.8867174370163262</c:v>
                </c:pt>
                <c:pt idx="26">
                  <c:v>6.8431864317313975</c:v>
                </c:pt>
                <c:pt idx="27">
                  <c:v>6.8827606288280085</c:v>
                </c:pt>
                <c:pt idx="28">
                  <c:v>6.9811590198660793</c:v>
                </c:pt>
                <c:pt idx="29">
                  <c:v>7.0256070162785065</c:v>
                </c:pt>
                <c:pt idx="30">
                  <c:v>7.0764186644873224</c:v>
                </c:pt>
                <c:pt idx="31">
                  <c:v>7.1164272620515465</c:v>
                </c:pt>
                <c:pt idx="32">
                  <c:v>7.1788248345204355</c:v>
                </c:pt>
                <c:pt idx="33">
                  <c:v>7.2467297766210912</c:v>
                </c:pt>
                <c:pt idx="34">
                  <c:v>7.3333146842649874</c:v>
                </c:pt>
                <c:pt idx="35">
                  <c:v>7.3813137018307104</c:v>
                </c:pt>
                <c:pt idx="36">
                  <c:v>7.4218409135338916</c:v>
                </c:pt>
                <c:pt idx="37">
                  <c:v>7.495859003060148</c:v>
                </c:pt>
                <c:pt idx="38">
                  <c:v>7.5118188003125743</c:v>
                </c:pt>
                <c:pt idx="39">
                  <c:v>7.4815105504676698</c:v>
                </c:pt>
                <c:pt idx="40">
                  <c:v>7.4996372394799575</c:v>
                </c:pt>
                <c:pt idx="41">
                  <c:v>7.5431916913590324</c:v>
                </c:pt>
                <c:pt idx="42">
                  <c:v>7.6146982519727366</c:v>
                </c:pt>
                <c:pt idx="43">
                  <c:v>7.6915976877287688</c:v>
                </c:pt>
                <c:pt idx="44">
                  <c:v>7.7840199395051375</c:v>
                </c:pt>
                <c:pt idx="45">
                  <c:v>7.9186941388253844</c:v>
                </c:pt>
                <c:pt idx="46">
                  <c:v>7.9458852463336145</c:v>
                </c:pt>
                <c:pt idx="47">
                  <c:v>8.0046303265203296</c:v>
                </c:pt>
                <c:pt idx="48">
                  <c:v>8.005247373467002</c:v>
                </c:pt>
                <c:pt idx="49">
                  <c:v>8.035164477460075</c:v>
                </c:pt>
                <c:pt idx="50">
                  <c:v>8.0897904806029448</c:v>
                </c:pt>
                <c:pt idx="51">
                  <c:v>8.146001134249353</c:v>
                </c:pt>
                <c:pt idx="52">
                  <c:v>8.2530374548404097</c:v>
                </c:pt>
                <c:pt idx="53">
                  <c:v>8.3446193798870727</c:v>
                </c:pt>
                <c:pt idx="54">
                  <c:v>8.4503527035317489</c:v>
                </c:pt>
                <c:pt idx="55">
                  <c:v>8.5598818412429747</c:v>
                </c:pt>
                <c:pt idx="56">
                  <c:v>8.6774215850384699</c:v>
                </c:pt>
                <c:pt idx="57">
                  <c:v>8.7957182982344193</c:v>
                </c:pt>
                <c:pt idx="58">
                  <c:v>8.8531116491587998</c:v>
                </c:pt>
                <c:pt idx="59">
                  <c:v>8.9133823316494247</c:v>
                </c:pt>
              </c:numCache>
            </c:numRef>
          </c:val>
        </c:ser>
        <c:ser>
          <c:idx val="7"/>
          <c:order val="7"/>
          <c:tx>
            <c:strRef>
              <c:f>pwt70_w_country_names.csv!$N$1</c:f>
              <c:strCache>
                <c:ptCount val="1"/>
                <c:pt idx="0">
                  <c:v>India</c:v>
                </c:pt>
              </c:strCache>
            </c:strRef>
          </c:tx>
          <c:spPr>
            <a:ln w="381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pwt70_w_country_names.csv!$N$2:$N$62</c:f>
              <c:numCache>
                <c:formatCode>General</c:formatCode>
                <c:ptCount val="61"/>
                <c:pt idx="0">
                  <c:v>6.3871583736893545</c:v>
                </c:pt>
                <c:pt idx="1">
                  <c:v>6.3882387975468804</c:v>
                </c:pt>
                <c:pt idx="2">
                  <c:v>6.4234250781896405</c:v>
                </c:pt>
                <c:pt idx="3">
                  <c:v>6.4603274714659555</c:v>
                </c:pt>
                <c:pt idx="4">
                  <c:v>6.4770805116567765</c:v>
                </c:pt>
                <c:pt idx="5">
                  <c:v>6.4790064223259174</c:v>
                </c:pt>
                <c:pt idx="6">
                  <c:v>6.4858728598440454</c:v>
                </c:pt>
                <c:pt idx="7">
                  <c:v>6.4715612747069526</c:v>
                </c:pt>
                <c:pt idx="8">
                  <c:v>6.5212221034902571</c:v>
                </c:pt>
                <c:pt idx="9">
                  <c:v>6.5214535394760755</c:v>
                </c:pt>
                <c:pt idx="10">
                  <c:v>6.5704355928169695</c:v>
                </c:pt>
                <c:pt idx="11">
                  <c:v>6.5871150184369149</c:v>
                </c:pt>
                <c:pt idx="12">
                  <c:v>6.6015465257321182</c:v>
                </c:pt>
                <c:pt idx="13">
                  <c:v>6.6477200514013965</c:v>
                </c:pt>
                <c:pt idx="14">
                  <c:v>6.6960538629253845</c:v>
                </c:pt>
                <c:pt idx="15">
                  <c:v>6.6540992886118042</c:v>
                </c:pt>
                <c:pt idx="16">
                  <c:v>6.6277980734356685</c:v>
                </c:pt>
                <c:pt idx="17">
                  <c:v>6.681970485155853</c:v>
                </c:pt>
                <c:pt idx="18">
                  <c:v>6.7111598941163564</c:v>
                </c:pt>
                <c:pt idx="19">
                  <c:v>6.7944603474894665</c:v>
                </c:pt>
                <c:pt idx="20">
                  <c:v>6.7880422770508781</c:v>
                </c:pt>
                <c:pt idx="21">
                  <c:v>6.800104929098258</c:v>
                </c:pt>
                <c:pt idx="22">
                  <c:v>6.7761029103999828</c:v>
                </c:pt>
                <c:pt idx="23">
                  <c:v>6.7918058922510554</c:v>
                </c:pt>
                <c:pt idx="24">
                  <c:v>6.7822862608664245</c:v>
                </c:pt>
                <c:pt idx="25">
                  <c:v>6.8298589572233945</c:v>
                </c:pt>
                <c:pt idx="26">
                  <c:v>6.8569579193880665</c:v>
                </c:pt>
                <c:pt idx="27">
                  <c:v>6.8813023441132515</c:v>
                </c:pt>
                <c:pt idx="28">
                  <c:v>6.9407955797877365</c:v>
                </c:pt>
                <c:pt idx="29">
                  <c:v>6.8970527309895795</c:v>
                </c:pt>
                <c:pt idx="30">
                  <c:v>6.9271909928953965</c:v>
                </c:pt>
                <c:pt idx="31">
                  <c:v>6.9694532868665142</c:v>
                </c:pt>
                <c:pt idx="32">
                  <c:v>6.9785533885791757</c:v>
                </c:pt>
                <c:pt idx="33">
                  <c:v>6.9921337576014606</c:v>
                </c:pt>
                <c:pt idx="34">
                  <c:v>7.0309098832309074</c:v>
                </c:pt>
                <c:pt idx="35">
                  <c:v>7.0694134900680723</c:v>
                </c:pt>
                <c:pt idx="36">
                  <c:v>7.0870678332652455</c:v>
                </c:pt>
                <c:pt idx="37">
                  <c:v>7.1226546587093145</c:v>
                </c:pt>
                <c:pt idx="38">
                  <c:v>7.1820087748363415</c:v>
                </c:pt>
                <c:pt idx="39">
                  <c:v>7.2099651537696436</c:v>
                </c:pt>
                <c:pt idx="40">
                  <c:v>7.2493709895192024</c:v>
                </c:pt>
                <c:pt idx="41">
                  <c:v>7.2247252444100445</c:v>
                </c:pt>
                <c:pt idx="42">
                  <c:v>7.2453580270486944</c:v>
                </c:pt>
                <c:pt idx="43">
                  <c:v>7.2484396151012511</c:v>
                </c:pt>
                <c:pt idx="44">
                  <c:v>7.2856301200513416</c:v>
                </c:pt>
                <c:pt idx="45">
                  <c:v>7.3553760237544044</c:v>
                </c:pt>
                <c:pt idx="46">
                  <c:v>7.3784195874312957</c:v>
                </c:pt>
                <c:pt idx="47">
                  <c:v>7.3965591914332514</c:v>
                </c:pt>
                <c:pt idx="48">
                  <c:v>7.4304388616342694</c:v>
                </c:pt>
                <c:pt idx="49">
                  <c:v>7.5226864927360166</c:v>
                </c:pt>
                <c:pt idx="50">
                  <c:v>7.5284629124083491</c:v>
                </c:pt>
                <c:pt idx="51">
                  <c:v>7.5592691735138944</c:v>
                </c:pt>
                <c:pt idx="52">
                  <c:v>7.5919976597357746</c:v>
                </c:pt>
                <c:pt idx="53">
                  <c:v>7.6299525926275775</c:v>
                </c:pt>
                <c:pt idx="54">
                  <c:v>7.7188257044797961</c:v>
                </c:pt>
                <c:pt idx="55">
                  <c:v>7.8463010442312013</c:v>
                </c:pt>
                <c:pt idx="56">
                  <c:v>7.9231608079169265</c:v>
                </c:pt>
                <c:pt idx="57">
                  <c:v>8.0063297859364919</c:v>
                </c:pt>
                <c:pt idx="58">
                  <c:v>8.0324333498570706</c:v>
                </c:pt>
                <c:pt idx="59">
                  <c:v>8.0826608130209578</c:v>
                </c:pt>
              </c:numCache>
            </c:numRef>
          </c:val>
        </c:ser>
        <c:ser>
          <c:idx val="8"/>
          <c:order val="8"/>
          <c:tx>
            <c:strRef>
              <c:f>pwt70_w_country_names.csv!$O$1</c:f>
              <c:strCache>
                <c:ptCount val="1"/>
                <c:pt idx="0">
                  <c:v>Poland</c:v>
                </c:pt>
              </c:strCache>
            </c:strRef>
          </c:tx>
          <c:spPr>
            <a:ln w="381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pwt70_w_country_names.csv!$O$2:$O$62</c:f>
              <c:numCache>
                <c:formatCode>General</c:formatCode>
                <c:ptCount val="61"/>
                <c:pt idx="20">
                  <c:v>8.7070855904233717</c:v>
                </c:pt>
                <c:pt idx="21">
                  <c:v>8.7715638910714819</c:v>
                </c:pt>
                <c:pt idx="22">
                  <c:v>8.8093050671854556</c:v>
                </c:pt>
                <c:pt idx="23">
                  <c:v>8.8410543727600928</c:v>
                </c:pt>
                <c:pt idx="24">
                  <c:v>8.8996323604318217</c:v>
                </c:pt>
                <c:pt idx="25">
                  <c:v>8.9474028237429568</c:v>
                </c:pt>
                <c:pt idx="26">
                  <c:v>9.0188460356180968</c:v>
                </c:pt>
                <c:pt idx="27">
                  <c:v>9.074524349857727</c:v>
                </c:pt>
                <c:pt idx="28">
                  <c:v>9.1158119993609592</c:v>
                </c:pt>
                <c:pt idx="29">
                  <c:v>9.1415409387788387</c:v>
                </c:pt>
                <c:pt idx="30">
                  <c:v>9.0728782578923948</c:v>
                </c:pt>
                <c:pt idx="31">
                  <c:v>8.9889530616924489</c:v>
                </c:pt>
                <c:pt idx="32">
                  <c:v>8.8863405351564246</c:v>
                </c:pt>
                <c:pt idx="33">
                  <c:v>8.9336305667685298</c:v>
                </c:pt>
                <c:pt idx="34">
                  <c:v>8.9755897749005147</c:v>
                </c:pt>
                <c:pt idx="35">
                  <c:v>8.9959310499871048</c:v>
                </c:pt>
                <c:pt idx="36">
                  <c:v>9.0303597328152971</c:v>
                </c:pt>
                <c:pt idx="37">
                  <c:v>9.0452258389297722</c:v>
                </c:pt>
                <c:pt idx="38">
                  <c:v>9.0808812893729272</c:v>
                </c:pt>
                <c:pt idx="39">
                  <c:v>9.0791131111429042</c:v>
                </c:pt>
                <c:pt idx="40">
                  <c:v>8.9432963356779247</c:v>
                </c:pt>
                <c:pt idx="41">
                  <c:v>8.9242482016266322</c:v>
                </c:pt>
                <c:pt idx="42">
                  <c:v>8.9453543807946279</c:v>
                </c:pt>
                <c:pt idx="43">
                  <c:v>8.9852712296510138</c:v>
                </c:pt>
                <c:pt idx="44">
                  <c:v>9.0325968930535758</c:v>
                </c:pt>
                <c:pt idx="45">
                  <c:v>9.089124626394355</c:v>
                </c:pt>
                <c:pt idx="46">
                  <c:v>9.1496351221906487</c:v>
                </c:pt>
                <c:pt idx="47">
                  <c:v>9.2141369857086968</c:v>
                </c:pt>
                <c:pt idx="48">
                  <c:v>9.2604192729865247</c:v>
                </c:pt>
                <c:pt idx="49">
                  <c:v>9.3067950919989748</c:v>
                </c:pt>
                <c:pt idx="50">
                  <c:v>9.348114962614499</c:v>
                </c:pt>
                <c:pt idx="51">
                  <c:v>9.3652863717384562</c:v>
                </c:pt>
                <c:pt idx="52">
                  <c:v>9.3837780125530337</c:v>
                </c:pt>
                <c:pt idx="53">
                  <c:v>9.4217966281478027</c:v>
                </c:pt>
                <c:pt idx="54">
                  <c:v>9.4749953384735992</c:v>
                </c:pt>
                <c:pt idx="55">
                  <c:v>9.5090710699544481</c:v>
                </c:pt>
                <c:pt idx="56">
                  <c:v>9.5690738566653231</c:v>
                </c:pt>
                <c:pt idx="57">
                  <c:v>9.632274019533817</c:v>
                </c:pt>
                <c:pt idx="58">
                  <c:v>9.6826062809613695</c:v>
                </c:pt>
                <c:pt idx="59">
                  <c:v>9.7035746261167031</c:v>
                </c:pt>
              </c:numCache>
            </c:numRef>
          </c:val>
        </c:ser>
        <c:ser>
          <c:idx val="9"/>
          <c:order val="9"/>
          <c:tx>
            <c:strRef>
              <c:f>pwt70_w_country_names.csv!$P$1</c:f>
              <c:strCache>
                <c:ptCount val="1"/>
                <c:pt idx="0">
                  <c:v>Thailand </c:v>
                </c:pt>
              </c:strCache>
            </c:strRef>
          </c:tx>
          <c:spPr>
            <a:ln w="38100">
              <a:solidFill>
                <a:srgbClr val="63AAFE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pwt70_w_country_names.csv!$P$2:$P$62</c:f>
              <c:numCache>
                <c:formatCode>General</c:formatCode>
                <c:ptCount val="61"/>
                <c:pt idx="0">
                  <c:v>6.9360778572193915</c:v>
                </c:pt>
                <c:pt idx="1">
                  <c:v>6.8584547508741815</c:v>
                </c:pt>
                <c:pt idx="2">
                  <c:v>6.8025306310938669</c:v>
                </c:pt>
                <c:pt idx="3">
                  <c:v>6.6698785361338375</c:v>
                </c:pt>
                <c:pt idx="4">
                  <c:v>6.7288986638186774</c:v>
                </c:pt>
                <c:pt idx="5">
                  <c:v>6.6209493003813744</c:v>
                </c:pt>
                <c:pt idx="6">
                  <c:v>6.633460860110878</c:v>
                </c:pt>
                <c:pt idx="7">
                  <c:v>6.7334781317881891</c:v>
                </c:pt>
                <c:pt idx="8">
                  <c:v>6.7211360776490681</c:v>
                </c:pt>
                <c:pt idx="9">
                  <c:v>6.7967794243330317</c:v>
                </c:pt>
                <c:pt idx="10">
                  <c:v>6.8812590947287777</c:v>
                </c:pt>
                <c:pt idx="11">
                  <c:v>6.9027660315606534</c:v>
                </c:pt>
                <c:pt idx="12">
                  <c:v>6.9428799928565104</c:v>
                </c:pt>
                <c:pt idx="13">
                  <c:v>6.995748038924642</c:v>
                </c:pt>
                <c:pt idx="14">
                  <c:v>7.0284573062343085</c:v>
                </c:pt>
                <c:pt idx="15">
                  <c:v>7.0785974827307401</c:v>
                </c:pt>
                <c:pt idx="16">
                  <c:v>7.1571688860687646</c:v>
                </c:pt>
                <c:pt idx="17">
                  <c:v>7.2005181430746434</c:v>
                </c:pt>
                <c:pt idx="18">
                  <c:v>7.2469890768377754</c:v>
                </c:pt>
                <c:pt idx="19">
                  <c:v>7.2882870809022391</c:v>
                </c:pt>
                <c:pt idx="20">
                  <c:v>7.3709032379816897</c:v>
                </c:pt>
                <c:pt idx="21">
                  <c:v>7.4285791063167652</c:v>
                </c:pt>
                <c:pt idx="22">
                  <c:v>7.4129499621172545</c:v>
                </c:pt>
                <c:pt idx="23">
                  <c:v>7.4782248192655807</c:v>
                </c:pt>
                <c:pt idx="24">
                  <c:v>7.505866707928897</c:v>
                </c:pt>
                <c:pt idx="25">
                  <c:v>7.5397037215149991</c:v>
                </c:pt>
                <c:pt idx="26">
                  <c:v>7.6086179554068476</c:v>
                </c:pt>
                <c:pt idx="27">
                  <c:v>7.6892036010527534</c:v>
                </c:pt>
                <c:pt idx="28">
                  <c:v>7.7896320207340626</c:v>
                </c:pt>
                <c:pt idx="29">
                  <c:v>7.7696301908769909</c:v>
                </c:pt>
                <c:pt idx="30">
                  <c:v>7.8090768251506084</c:v>
                </c:pt>
                <c:pt idx="31">
                  <c:v>7.8706146192923541</c:v>
                </c:pt>
                <c:pt idx="32">
                  <c:v>7.9186863103408873</c:v>
                </c:pt>
                <c:pt idx="33">
                  <c:v>7.9163428430857117</c:v>
                </c:pt>
                <c:pt idx="34">
                  <c:v>7.9662801740779674</c:v>
                </c:pt>
                <c:pt idx="35">
                  <c:v>8.0234627963199667</c:v>
                </c:pt>
                <c:pt idx="36">
                  <c:v>8.0534167203129048</c:v>
                </c:pt>
                <c:pt idx="37">
                  <c:v>8.1068721082222925</c:v>
                </c:pt>
                <c:pt idx="38">
                  <c:v>8.1845601737135425</c:v>
                </c:pt>
                <c:pt idx="39">
                  <c:v>8.2778771203006389</c:v>
                </c:pt>
                <c:pt idx="40">
                  <c:v>8.4017876907323448</c:v>
                </c:pt>
                <c:pt idx="41">
                  <c:v>8.4746056552859415</c:v>
                </c:pt>
                <c:pt idx="42">
                  <c:v>8.544228855745045</c:v>
                </c:pt>
                <c:pt idx="43">
                  <c:v>8.6037728142134391</c:v>
                </c:pt>
                <c:pt idx="44">
                  <c:v>8.6701062253328054</c:v>
                </c:pt>
                <c:pt idx="45">
                  <c:v>8.7242115829054168</c:v>
                </c:pt>
                <c:pt idx="46">
                  <c:v>8.7585098177723548</c:v>
                </c:pt>
                <c:pt idx="47">
                  <c:v>8.7281793395993059</c:v>
                </c:pt>
                <c:pt idx="48">
                  <c:v>8.6075061904485217</c:v>
                </c:pt>
                <c:pt idx="49">
                  <c:v>8.645531342575433</c:v>
                </c:pt>
                <c:pt idx="50">
                  <c:v>8.6594313352117247</c:v>
                </c:pt>
                <c:pt idx="51">
                  <c:v>8.6907937381757936</c:v>
                </c:pt>
                <c:pt idx="52">
                  <c:v>8.725740466943753</c:v>
                </c:pt>
                <c:pt idx="53">
                  <c:v>8.7858824805216873</c:v>
                </c:pt>
                <c:pt idx="54">
                  <c:v>8.8328316216187801</c:v>
                </c:pt>
                <c:pt idx="55">
                  <c:v>8.8692025345063499</c:v>
                </c:pt>
                <c:pt idx="56">
                  <c:v>8.914360161143918</c:v>
                </c:pt>
                <c:pt idx="57">
                  <c:v>8.9557704403328486</c:v>
                </c:pt>
                <c:pt idx="58">
                  <c:v>8.9688436193003547</c:v>
                </c:pt>
                <c:pt idx="59">
                  <c:v>8.9618069237973028</c:v>
                </c:pt>
              </c:numCache>
            </c:numRef>
          </c:val>
        </c:ser>
        <c:ser>
          <c:idx val="10"/>
          <c:order val="10"/>
          <c:tx>
            <c:strRef>
              <c:f>pwt70_w_country_names.csv!$Q$1</c:f>
              <c:strCache>
                <c:ptCount val="1"/>
                <c:pt idx="0">
                  <c:v>Uganda</c:v>
                </c:pt>
              </c:strCache>
            </c:strRef>
          </c:tx>
          <c:spPr>
            <a:ln w="381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pwt70_w_country_names.csv!$F$2:$F$62</c:f>
              <c:numCache>
                <c:formatCode>General</c:formatCode>
                <c:ptCount val="61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  <c:pt idx="52">
                  <c:v>2002</c:v>
                </c:pt>
                <c:pt idx="53">
                  <c:v>2003</c:v>
                </c:pt>
                <c:pt idx="54">
                  <c:v>2004</c:v>
                </c:pt>
                <c:pt idx="55">
                  <c:v>2005</c:v>
                </c:pt>
                <c:pt idx="56">
                  <c:v>2006</c:v>
                </c:pt>
                <c:pt idx="57">
                  <c:v>2007</c:v>
                </c:pt>
                <c:pt idx="58">
                  <c:v>2008</c:v>
                </c:pt>
                <c:pt idx="59">
                  <c:v>2009</c:v>
                </c:pt>
                <c:pt idx="60">
                  <c:v>2010</c:v>
                </c:pt>
              </c:numCache>
            </c:numRef>
          </c:cat>
          <c:val>
            <c:numRef>
              <c:f>pwt70_w_country_names.csv!$Q$2:$Q$62</c:f>
              <c:numCache>
                <c:formatCode>General</c:formatCode>
                <c:ptCount val="61"/>
                <c:pt idx="0">
                  <c:v>6.4533626813408835</c:v>
                </c:pt>
                <c:pt idx="1">
                  <c:v>6.5443185877260666</c:v>
                </c:pt>
                <c:pt idx="2">
                  <c:v>6.5908495728668806</c:v>
                </c:pt>
                <c:pt idx="3">
                  <c:v>6.5049138886642375</c:v>
                </c:pt>
                <c:pt idx="4">
                  <c:v>6.4576140775974</c:v>
                </c:pt>
                <c:pt idx="5">
                  <c:v>6.4876629302866133</c:v>
                </c:pt>
                <c:pt idx="6">
                  <c:v>6.5142439613322969</c:v>
                </c:pt>
                <c:pt idx="7">
                  <c:v>6.5374973570828177</c:v>
                </c:pt>
                <c:pt idx="8">
                  <c:v>6.4833061165644912</c:v>
                </c:pt>
                <c:pt idx="9">
                  <c:v>6.5076228977270691</c:v>
                </c:pt>
                <c:pt idx="10">
                  <c:v>6.4904816569975665</c:v>
                </c:pt>
                <c:pt idx="11">
                  <c:v>6.4562035118265504</c:v>
                </c:pt>
                <c:pt idx="12">
                  <c:v>6.4948425420079285</c:v>
                </c:pt>
                <c:pt idx="13">
                  <c:v>6.5586816329816164</c:v>
                </c:pt>
                <c:pt idx="14">
                  <c:v>6.5925766320906005</c:v>
                </c:pt>
                <c:pt idx="15">
                  <c:v>6.5978478877657345</c:v>
                </c:pt>
                <c:pt idx="16">
                  <c:v>6.640644931851023</c:v>
                </c:pt>
                <c:pt idx="17">
                  <c:v>6.672504027269385</c:v>
                </c:pt>
                <c:pt idx="18">
                  <c:v>6.6707440184425515</c:v>
                </c:pt>
                <c:pt idx="19">
                  <c:v>6.7237236845469024</c:v>
                </c:pt>
                <c:pt idx="20">
                  <c:v>6.7088582205177785</c:v>
                </c:pt>
                <c:pt idx="21">
                  <c:v>6.6950415539408299</c:v>
                </c:pt>
                <c:pt idx="22">
                  <c:v>6.68895052159868</c:v>
                </c:pt>
                <c:pt idx="23">
                  <c:v>6.6788131501148031</c:v>
                </c:pt>
                <c:pt idx="24">
                  <c:v>6.6591887095338596</c:v>
                </c:pt>
                <c:pt idx="25">
                  <c:v>6.6278878395256138</c:v>
                </c:pt>
                <c:pt idx="26">
                  <c:v>6.5990748152573078</c:v>
                </c:pt>
                <c:pt idx="27">
                  <c:v>6.5937046062468845</c:v>
                </c:pt>
                <c:pt idx="28">
                  <c:v>6.5370230031052126</c:v>
                </c:pt>
                <c:pt idx="29">
                  <c:v>6.3501901188216694</c:v>
                </c:pt>
                <c:pt idx="30">
                  <c:v>6.3004304256555965</c:v>
                </c:pt>
                <c:pt idx="31">
                  <c:v>6.2368264721186524</c:v>
                </c:pt>
                <c:pt idx="32">
                  <c:v>6.2961216096567636</c:v>
                </c:pt>
                <c:pt idx="33">
                  <c:v>6.3325891304759745</c:v>
                </c:pt>
                <c:pt idx="34">
                  <c:v>6.3032418699843902</c:v>
                </c:pt>
                <c:pt idx="35">
                  <c:v>6.2427908823457781</c:v>
                </c:pt>
                <c:pt idx="36">
                  <c:v>6.2305082373771095</c:v>
                </c:pt>
                <c:pt idx="37">
                  <c:v>6.2382769293708424</c:v>
                </c:pt>
                <c:pt idx="38">
                  <c:v>6.2457803323631094</c:v>
                </c:pt>
                <c:pt idx="39">
                  <c:v>6.2755547237311138</c:v>
                </c:pt>
                <c:pt idx="40">
                  <c:v>6.3163079637277075</c:v>
                </c:pt>
                <c:pt idx="41">
                  <c:v>6.3389984577381773</c:v>
                </c:pt>
                <c:pt idx="42">
                  <c:v>6.3376764069183009</c:v>
                </c:pt>
                <c:pt idx="43">
                  <c:v>6.3814885214839778</c:v>
                </c:pt>
                <c:pt idx="44">
                  <c:v>6.55612256390057</c:v>
                </c:pt>
                <c:pt idx="45">
                  <c:v>6.5384171592574205</c:v>
                </c:pt>
                <c:pt idx="46">
                  <c:v>6.5832138236783004</c:v>
                </c:pt>
                <c:pt idx="47">
                  <c:v>6.6162542157258963</c:v>
                </c:pt>
                <c:pt idx="48">
                  <c:v>6.6506088304258988</c:v>
                </c:pt>
                <c:pt idx="49">
                  <c:v>6.697368812681022</c:v>
                </c:pt>
                <c:pt idx="50">
                  <c:v>6.7103642922131534</c:v>
                </c:pt>
                <c:pt idx="51">
                  <c:v>6.7317846874860905</c:v>
                </c:pt>
                <c:pt idx="52">
                  <c:v>6.7587561016680224</c:v>
                </c:pt>
                <c:pt idx="53">
                  <c:v>6.7757442448837963</c:v>
                </c:pt>
                <c:pt idx="54">
                  <c:v>6.7920612951367403</c:v>
                </c:pt>
                <c:pt idx="55">
                  <c:v>6.9079059106366145</c:v>
                </c:pt>
                <c:pt idx="56">
                  <c:v>6.9350249106437074</c:v>
                </c:pt>
                <c:pt idx="57">
                  <c:v>6.9696553158168424</c:v>
                </c:pt>
                <c:pt idx="58">
                  <c:v>7.0230683975697579</c:v>
                </c:pt>
                <c:pt idx="59">
                  <c:v>7.0494262484397856</c:v>
                </c:pt>
              </c:numCache>
            </c:numRef>
          </c:val>
        </c:ser>
        <c:marker val="1"/>
        <c:axId val="62596992"/>
        <c:axId val="62598528"/>
      </c:lineChart>
      <c:catAx>
        <c:axId val="6259699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62598528"/>
        <c:crosses val="autoZero"/>
        <c:auto val="1"/>
        <c:lblAlgn val="ctr"/>
        <c:lblOffset val="100"/>
        <c:tickLblSkip val="10"/>
        <c:tickMarkSkip val="5"/>
      </c:catAx>
      <c:valAx>
        <c:axId val="62598528"/>
        <c:scaling>
          <c:orientation val="minMax"/>
          <c:min val="6"/>
        </c:scaling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62596992"/>
        <c:crosses val="autoZero"/>
        <c:crossBetween val="between"/>
        <c:majorUnit val="1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8.9500860585198821E-2"/>
          <c:y val="0.84594068939483336"/>
          <c:w val="0.83993115318416789"/>
          <c:h val="0.12605076497605067"/>
        </c:manualLayout>
      </c:layout>
      <c:spPr>
        <a:noFill/>
        <a:ln w="25400">
          <a:noFill/>
        </a:ln>
      </c:spPr>
    </c:legend>
    <c:plotVisOnly val="1"/>
    <c:dispBlanksAs val="gap"/>
  </c:chart>
  <c:spPr>
    <a:solidFill>
      <a:srgbClr val="FFFFFF"/>
    </a:solidFill>
    <a:ln w="3175">
      <a:solidFill>
        <a:srgbClr val="808080"/>
      </a:solidFill>
      <a:prstDash val="solid"/>
    </a:ln>
  </c:spPr>
  <c:txPr>
    <a:bodyPr/>
    <a:lstStyle/>
    <a:p>
      <a:pPr>
        <a:defRPr sz="1200" baseline="0"/>
      </a:pPr>
      <a:endParaRPr lang="en-US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0.742</cdr:x>
      <cdr:y>0.09475</cdr:y>
    </cdr:from>
    <cdr:to>
      <cdr:x>0.95625</cdr:x>
      <cdr:y>0.18375</cdr:y>
    </cdr:to>
    <cdr:sp macro="" textlink="">
      <cdr:nvSpPr>
        <cdr:cNvPr id="1036" name="Text Box 1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470741"/>
          <a:ext cx="1872575" cy="4421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United States</a:t>
          </a:r>
        </a:p>
      </cdr:txBody>
    </cdr:sp>
  </cdr:relSizeAnchor>
  <cdr:relSizeAnchor xmlns:cdr="http://schemas.openxmlformats.org/drawingml/2006/chartDrawing">
    <cdr:from>
      <cdr:x>0.6245</cdr:x>
      <cdr:y>0.55175</cdr:y>
    </cdr:from>
    <cdr:to>
      <cdr:x>0.83875</cdr:x>
      <cdr:y>0.64</cdr:y>
    </cdr:to>
    <cdr:sp macro="" textlink="">
      <cdr:nvSpPr>
        <cdr:cNvPr id="1037" name="Text Box 1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458217" y="2741226"/>
          <a:ext cx="1872575" cy="4384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Argentina</a:t>
          </a:r>
        </a:p>
      </cdr:txBody>
    </cdr:sp>
  </cdr:relSizeAnchor>
  <cdr:relSizeAnchor xmlns:cdr="http://schemas.openxmlformats.org/drawingml/2006/chartDrawing">
    <cdr:from>
      <cdr:x>0.742</cdr:x>
      <cdr:y>0.8</cdr:y>
    </cdr:from>
    <cdr:to>
      <cdr:x>0.95725</cdr:x>
      <cdr:y>0.888</cdr:y>
    </cdr:to>
    <cdr:sp macro="" textlink="">
      <cdr:nvSpPr>
        <cdr:cNvPr id="1038" name="Text Box 1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485184" y="3974592"/>
          <a:ext cx="1881315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China</a:t>
          </a:r>
        </a:p>
      </cdr:txBody>
    </cdr:sp>
  </cdr:relSizeAnchor>
  <cdr:relSizeAnchor xmlns:cdr="http://schemas.openxmlformats.org/drawingml/2006/chartDrawing">
    <cdr:from>
      <cdr:x>0.82475</cdr:x>
      <cdr:y>0.4345</cdr:y>
    </cdr:from>
    <cdr:to>
      <cdr:x>0.974</cdr:x>
      <cdr:y>0.52275</cdr:y>
    </cdr:to>
    <cdr:sp macro="" textlink="">
      <cdr:nvSpPr>
        <cdr:cNvPr id="1039" name="Text Box 1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208430" y="2158700"/>
          <a:ext cx="1304466" cy="43844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Germany</a:t>
          </a:r>
        </a:p>
      </cdr:txBody>
    </cdr:sp>
  </cdr:relSizeAnchor>
  <cdr:relSizeAnchor xmlns:cdr="http://schemas.openxmlformats.org/drawingml/2006/chartDrawing">
    <cdr:from>
      <cdr:x>0.60525</cdr:x>
      <cdr:y>0.6665</cdr:y>
    </cdr:from>
    <cdr:to>
      <cdr:x>0.757</cdr:x>
      <cdr:y>0.7545</cdr:y>
    </cdr:to>
    <cdr:sp macro="" textlink="">
      <cdr:nvSpPr>
        <cdr:cNvPr id="1040" name="Text Box 16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289970" y="3311332"/>
          <a:ext cx="1326316" cy="43720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45720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en-US" sz="1350" b="1" i="0" u="none" strike="noStrike" baseline="0">
              <a:solidFill>
                <a:srgbClr val="000000"/>
              </a:solidFill>
              <a:latin typeface="Arial"/>
              <a:cs typeface="Arial"/>
            </a:rPr>
            <a:t>Ghana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1031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2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0.85525</cdr:x>
      <cdr:y>0.21325</cdr:y>
    </cdr:from>
    <cdr:to>
      <cdr:x>0.8675</cdr:x>
      <cdr:y>0.2555</cdr:y>
    </cdr:to>
    <cdr:sp macro="" textlink="">
      <cdr:nvSpPr>
        <cdr:cNvPr id="3" name="Line 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H="1" flipV="1">
          <a:off x="5376529" y="1145600"/>
          <a:ext cx="77010" cy="226972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9525">
          <a:solidFill>
            <a:srgbClr val="000000"/>
          </a:solidFill>
          <a:round/>
          <a:headEnd/>
          <a:tailEnd type="stealth" w="med" len="lg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4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</cdr:x>
      <cdr:y>0.94872</cdr:y>
    </cdr:from>
    <cdr:to>
      <cdr:x>0.00294</cdr:x>
      <cdr:y>1</cdr:y>
    </cdr:to>
    <cdr:sp macro="" textlink="">
      <cdr:nvSpPr>
        <cdr:cNvPr id="6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0" y="3843551"/>
          <a:ext cx="18467" cy="20774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wrap="none" lIns="18288" tIns="22860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endParaRPr lang="en-US" sz="1200" b="0" i="0" strike="noStrike">
            <a:solidFill>
              <a:srgbClr val="000000"/>
            </a:solidFill>
            <a:latin typeface="Arial Narrow"/>
            <a:ea typeface="Arial Narrow"/>
            <a:cs typeface="Arial Narrow"/>
          </a:endParaRPr>
        </a:p>
      </cdr:txBody>
    </cdr:sp>
  </cdr:relSizeAnchor>
  <cdr:relSizeAnchor xmlns:cdr="http://schemas.openxmlformats.org/drawingml/2006/chartDrawing">
    <cdr:from>
      <cdr:x>0.10859</cdr:x>
      <cdr:y>0.60879</cdr:y>
    </cdr:from>
    <cdr:to>
      <cdr:x>0.96296</cdr:x>
      <cdr:y>0.61315</cdr:y>
    </cdr:to>
    <cdr:sp macro="" textlink="">
      <cdr:nvSpPr>
        <cdr:cNvPr id="11" name="Straight Connector 10"/>
        <cdr:cNvSpPr/>
      </cdr:nvSpPr>
      <cdr:spPr>
        <a:xfrm xmlns:a="http://schemas.openxmlformats.org/drawingml/2006/main" flipV="1">
          <a:off x="893618" y="3221183"/>
          <a:ext cx="7031182" cy="23090"/>
        </a:xfrm>
        <a:prstGeom xmlns:a="http://schemas.openxmlformats.org/drawingml/2006/main" prst="line">
          <a:avLst/>
        </a:prstGeom>
        <a:ln xmlns:a="http://schemas.openxmlformats.org/drawingml/2006/main"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0.33378</cdr:x>
      <cdr:y>0.204</cdr:y>
    </cdr:from>
    <cdr:to>
      <cdr:x>0.44489</cdr:x>
      <cdr:y>0.3672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2746855" y="11429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0.32604</cdr:x>
      <cdr:y>0.21637</cdr:y>
    </cdr:from>
    <cdr:to>
      <cdr:x>0.41302</cdr:x>
      <cdr:y>0.28437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2683164" y="1212271"/>
          <a:ext cx="715818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India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0.86756</cdr:x>
      <cdr:y>0.39358</cdr:y>
    </cdr:from>
    <cdr:to>
      <cdr:x>0.95875</cdr:x>
      <cdr:y>0.46364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7139709" y="2205180"/>
          <a:ext cx="750454" cy="3925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US</a:t>
          </a:r>
          <a:endParaRPr lang="en-US" sz="1800" dirty="0"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0.27619</cdr:x>
      <cdr:y>0.05</cdr:y>
    </cdr:from>
    <cdr:to>
      <cdr:x>0.36317</cdr:x>
      <cdr:y>0.118</cdr:y>
    </cdr:to>
    <cdr:sp macro="" textlink="">
      <cdr:nvSpPr>
        <cdr:cNvPr id="15" name="TextBox 1"/>
        <cdr:cNvSpPr txBox="1"/>
      </cdr:nvSpPr>
      <cdr:spPr>
        <a:xfrm xmlns:a="http://schemas.openxmlformats.org/drawingml/2006/main">
          <a:off x="2209800" y="228600"/>
          <a:ext cx="695927" cy="3108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Palatino Linotype"/>
              <a:ea typeface="Arial"/>
              <a:cs typeface="Arial"/>
            </a:defRPr>
          </a:lvl1pPr>
          <a:lvl2pPr marL="457200" indent="0">
            <a:defRPr sz="1100">
              <a:latin typeface="Palatino Linotype"/>
              <a:ea typeface="Arial"/>
              <a:cs typeface="Arial"/>
            </a:defRPr>
          </a:lvl2pPr>
          <a:lvl3pPr marL="914400" indent="0">
            <a:defRPr sz="1100">
              <a:latin typeface="Palatino Linotype"/>
              <a:ea typeface="Arial"/>
              <a:cs typeface="Arial"/>
            </a:defRPr>
          </a:lvl3pPr>
          <a:lvl4pPr marL="1371600" indent="0">
            <a:defRPr sz="1100">
              <a:latin typeface="Palatino Linotype"/>
              <a:ea typeface="Arial"/>
              <a:cs typeface="Arial"/>
            </a:defRPr>
          </a:lvl4pPr>
          <a:lvl5pPr marL="1828800" indent="0">
            <a:defRPr sz="1100">
              <a:latin typeface="Palatino Linotype"/>
              <a:ea typeface="Arial"/>
              <a:cs typeface="Arial"/>
            </a:defRPr>
          </a:lvl5pPr>
          <a:lvl6pPr marL="2286000" indent="0">
            <a:defRPr sz="1100">
              <a:latin typeface="Palatino Linotype"/>
              <a:ea typeface="Arial"/>
              <a:cs typeface="Arial"/>
            </a:defRPr>
          </a:lvl6pPr>
          <a:lvl7pPr marL="2743200" indent="0">
            <a:defRPr sz="1100">
              <a:latin typeface="Palatino Linotype"/>
              <a:ea typeface="Arial"/>
              <a:cs typeface="Arial"/>
            </a:defRPr>
          </a:lvl7pPr>
          <a:lvl8pPr marL="3200400" indent="0">
            <a:defRPr sz="1100">
              <a:latin typeface="Palatino Linotype"/>
              <a:ea typeface="Arial"/>
              <a:cs typeface="Arial"/>
            </a:defRPr>
          </a:lvl8pPr>
          <a:lvl9pPr marL="3657600" indent="0">
            <a:defRPr sz="1100">
              <a:latin typeface="Palatino Linotype"/>
              <a:ea typeface="Arial"/>
              <a:cs typeface="Arial"/>
            </a:defRPr>
          </a:lvl9pPr>
        </a:lstStyle>
        <a:p xmlns:a="http://schemas.openxmlformats.org/drawingml/2006/main">
          <a:r>
            <a:rPr lang="en-US" sz="1800" dirty="0" smtClean="0">
              <a:latin typeface="Arial"/>
              <a:cs typeface="Arial"/>
            </a:rPr>
            <a:t>China</a:t>
          </a:r>
          <a:endParaRPr lang="en-US" sz="1800" dirty="0">
            <a:latin typeface="Arial"/>
            <a:cs typeface="Arial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9D7857C-78EF-4E2D-B5D6-FC5C83F54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670" eaLnBrk="1" hangingPunct="1">
              <a:spcBef>
                <a:spcPct val="0"/>
              </a:spcBef>
              <a:defRPr sz="13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670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74F828-317C-4E05-A324-081E3C3EE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spreadsheet, Solow </a:t>
            </a:r>
          </a:p>
          <a:p>
            <a:r>
              <a:rPr lang="en-US" smtClean="0"/>
              <a:t>Also website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74F828-317C-4E05-A324-081E3C3EE5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2^8=256, 2^9=512, 2^10=1024, 2^11=2048,2^12=4096, 2^13=8192, 2^14=16384, 2^15=32768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Log2 scale: each number represents a doubling, Arg&lt;13, Ger&gt;14, Germany GDP/capita (19,144) almost double Argentina(7,666)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Germany, US, most of Western Europe: 2% growth over last 100 years</a:t>
            </a:r>
          </a:p>
          <a:p>
            <a:pPr eaLnBrk="1" hangingPunct="1"/>
            <a:r>
              <a:rPr lang="en-US" smtClean="0">
                <a:latin typeface="Arial" pitchFamily="34" charset="0"/>
                <a:cs typeface="Arial" pitchFamily="34" charset="0"/>
              </a:rPr>
              <a:t>Argentina: used to be as rich as Germany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91E1-1849-4BA2-B94E-23405C5ABFA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670" eaLnBrk="1" hangingPunct="1">
              <a:spcBef>
                <a:spcPct val="0"/>
              </a:spcBef>
            </a:pPr>
            <a:fld id="{CA3C61AB-E91D-4586-8542-84528DF4E5E4}" type="slidenum">
              <a:rPr lang="en-US">
                <a:latin typeface="Arial" pitchFamily="34" charset="0"/>
              </a:rPr>
              <a:pPr algn="r" defTabSz="966670" eaLnBrk="1" hangingPunct="1">
                <a:spcBef>
                  <a:spcPct val="0"/>
                </a:spcBef>
              </a:pPr>
              <a:t>41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4021089" y="9721869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9" tIns="48325" rIns="96649" bIns="48325" anchor="b"/>
          <a:lstStyle/>
          <a:p>
            <a:pPr algn="r" defTabSz="966670" eaLnBrk="1" hangingPunct="1">
              <a:spcBef>
                <a:spcPct val="0"/>
              </a:spcBef>
            </a:pPr>
            <a:fld id="{FA676306-3B93-421C-83F2-6997F0B7CFCF}" type="slidenum">
              <a:rPr lang="en-US">
                <a:latin typeface="Arial" pitchFamily="34" charset="0"/>
              </a:rPr>
              <a:pPr algn="r" defTabSz="966670" eaLnBrk="1" hangingPunct="1">
                <a:spcBef>
                  <a:spcPct val="0"/>
                </a:spcBef>
              </a:pPr>
              <a:t>42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E64D5-222C-4CFA-AFD3-A2848F19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ABC47-5DB5-4322-98A1-0E9090387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61CE-CF55-434D-B65C-9F40B65AF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851F-DAE6-425F-96D9-EDD5AD3BE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983B-24C6-4F1D-AE1E-35AA02CCB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AFDE2-ED66-4D09-A4FC-E17C9F9CA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ACB6-EADE-4263-B932-20C3691C3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46D42-AE44-43FA-8512-65E59AFBF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21D4-4CF7-4AF9-B2FC-94C03904E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9485-EE53-42D2-AD2D-51576E1A6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73ECC-3B4C-47D5-A868-DF8AB643B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43453-490B-4A4D-8E0E-C889B6EB5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49CBC-2444-4635-BFE7-99A5120D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F93F2-7612-4D24-AFF5-566567278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ea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FE3BB59-A8DB-4D29-A1E0-73232A4EB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gdc.net/MADDISON/Historical_Statistics/horizontal-file_02-2010.xl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The Production Function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64263"/>
            <a:ext cx="2209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153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Factory in Indonesia or </a:t>
            </a:r>
            <a:r>
              <a:rPr lang="en-US" sz="2400" dirty="0" err="1" smtClean="0"/>
              <a:t>Kaz</a:t>
            </a:r>
            <a:r>
              <a:rPr lang="en-US" sz="2400" dirty="0" smtClean="0"/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Four  Seasons would like to expand</a:t>
            </a:r>
          </a:p>
          <a:p>
            <a:pPr lvl="1">
              <a:spcBef>
                <a:spcPct val="50000"/>
              </a:spcBef>
            </a:pPr>
            <a:r>
              <a:rPr lang="en-US" sz="2000" smtClean="0"/>
              <a:t>Etc  ??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Facts:  GDP per capita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599" cy="3047999"/>
        </p:xfrm>
        <a:graphic>
          <a:graphicData uri="http://schemas.openxmlformats.org/drawingml/2006/table">
            <a:tbl>
              <a:tblPr/>
              <a:tblGrid>
                <a:gridCol w="2517476"/>
                <a:gridCol w="1219265"/>
                <a:gridCol w="1399474"/>
                <a:gridCol w="1312910"/>
                <a:gridCol w="1399474"/>
              </a:tblGrid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Statistic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2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Population (millions)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1,042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6,694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GDP Per Capita (1990 USD)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0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Life expectancy (years) 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err="1" smtClean="0"/>
              <a:t>Millenial</a:t>
            </a:r>
            <a:r>
              <a:rPr lang="en-US" sz="1200" dirty="0" smtClean="0"/>
              <a:t> Perspective.  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Economic history of the world</a:t>
            </a:r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19113" y="1652588"/>
          <a:ext cx="8104187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capita </a:t>
            </a:r>
            <a:r>
              <a:rPr lang="en-US" sz="2400" dirty="0" smtClean="0"/>
              <a:t>(1990 international USD)</a:t>
            </a:r>
          </a:p>
        </p:txBody>
      </p:sp>
      <p:graphicFrame>
        <p:nvGraphicFramePr>
          <p:cNvPr id="14425" name="Group 89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662491"/>
        </p:xfrm>
        <a:graphic>
          <a:graphicData uri="http://schemas.openxmlformats.org/drawingml/2006/table">
            <a:tbl>
              <a:tblPr/>
              <a:tblGrid>
                <a:gridCol w="2771775"/>
                <a:gridCol w="1385888"/>
                <a:gridCol w="1385887"/>
                <a:gridCol w="1300163"/>
                <a:gridCol w="13858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Region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Year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1820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2008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Europe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599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1,218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21,672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Western “offshoots”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1,202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30,152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Japan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22,816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Latin America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691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6,973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Former USSR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688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7,904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China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6,725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Africa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420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1,760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World Average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467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666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7,614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Angus </a:t>
            </a:r>
            <a:r>
              <a:rPr lang="en-US" sz="1200" dirty="0" err="1" smtClean="0"/>
              <a:t>Maddison</a:t>
            </a:r>
            <a:r>
              <a:rPr lang="en-US" sz="1200" dirty="0" smtClean="0"/>
              <a:t>, </a:t>
            </a:r>
            <a:r>
              <a:rPr lang="en-US" sz="1200" dirty="0" smtClean="0">
                <a:hlinkClick r:id="rId2"/>
              </a:rPr>
              <a:t>website</a:t>
            </a:r>
            <a:r>
              <a:rPr lang="en-US" sz="1200" dirty="0" smtClean="0"/>
              <a:t>.  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851F-DAE6-425F-96D9-EDD5AD3BE4F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More history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08000" y="1422400"/>
          <a:ext cx="77866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Recent history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8001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World Bank, World Development Indicators. 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Facts: 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Several centuries ago, we were all poor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Now there’s enormous variation across countries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Greater variation among poor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Questions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separates successes from others?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factors facilitate good performance?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factors generate business opportunities?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 did Western Europe do so well?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 not the Greeks and Romans?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 not China, India, the Islamic World?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Could the future be different?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A controlled experiment 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separates the successes from the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smtClean="0"/>
              <a:t>What roleAlso variation in growth rates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Modest variation among rich countries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smtClean="0"/>
              <a:t>More variation among poor countries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464341" cy="487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Discussion </a:t>
            </a:r>
            <a:endParaRPr 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Problem Set #0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Reminders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Facts:  GDP and GDP growth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Theory:  the production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Inputs:  capital and labor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Productivity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Theory:  The Production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Why theory?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44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 tool to help us organize our thoughts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separates successes from others?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facilitate good performance?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factors offer attractive business opportunities?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picture</a:t>
            </a: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057400" y="3429000"/>
            <a:ext cx="24384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Capital &amp; Labor</a:t>
            </a: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4800600" y="3429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Productivity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V="1">
            <a:off x="4114800" y="2381250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5029200" y="2366963"/>
            <a:ext cx="0" cy="990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3671888" y="1552575"/>
            <a:ext cx="17907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GDP</a:t>
            </a: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5410200" y="4953000"/>
            <a:ext cx="2209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“Institutions”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H="1" flipV="1">
            <a:off x="6172200" y="4224338"/>
            <a:ext cx="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Arc 14"/>
          <p:cNvSpPr>
            <a:spLocks/>
          </p:cNvSpPr>
          <p:nvPr/>
        </p:nvSpPr>
        <p:spPr bwMode="auto">
          <a:xfrm>
            <a:off x="5638800" y="1981200"/>
            <a:ext cx="1828800" cy="2895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Text Box 15"/>
          <p:cNvSpPr txBox="1">
            <a:spLocks noChangeArrowheads="1"/>
          </p:cNvSpPr>
          <p:nvPr/>
        </p:nvSpPr>
        <p:spPr bwMode="auto">
          <a:xfrm>
            <a:off x="1371600" y="4953000"/>
            <a:ext cx="2590800" cy="768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Political Process</a:t>
            </a:r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V="1">
            <a:off x="4038600" y="5334000"/>
            <a:ext cx="1295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 flipH="1">
            <a:off x="3276600" y="4267200"/>
            <a:ext cx="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59474" name="Oval 18"/>
          <p:cNvSpPr>
            <a:spLocks noChangeArrowheads="1"/>
          </p:cNvSpPr>
          <p:nvPr/>
        </p:nvSpPr>
        <p:spPr bwMode="auto">
          <a:xfrm>
            <a:off x="1143000" y="1447800"/>
            <a:ext cx="7086600" cy="3124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659479" name="Oval 23"/>
          <p:cNvSpPr>
            <a:spLocks noChangeArrowheads="1"/>
          </p:cNvSpPr>
          <p:nvPr/>
        </p:nvSpPr>
        <p:spPr bwMode="auto">
          <a:xfrm>
            <a:off x="1982788" y="3486150"/>
            <a:ext cx="1444625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4" grpId="0" animBg="1"/>
      <p:bldP spid="6594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Theory:  the math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The idea:  relate output to inputs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Mathematical version (“production function”): 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400" dirty="0" smtClean="0"/>
              <a:t>Y  =  A F(K,L) =  A K</a:t>
            </a:r>
            <a:r>
              <a:rPr lang="el-GR" sz="2400" baseline="30000" dirty="0" smtClean="0"/>
              <a:t>α</a:t>
            </a:r>
            <a:r>
              <a:rPr lang="en-US" sz="2400" dirty="0" smtClean="0"/>
              <a:t> L</a:t>
            </a:r>
            <a:r>
              <a:rPr lang="en-US" sz="2400" baseline="30000" dirty="0" smtClean="0"/>
              <a:t>1-</a:t>
            </a:r>
            <a:r>
              <a:rPr lang="el-GR" sz="2400" baseline="30000" dirty="0" smtClean="0"/>
              <a:t>α</a:t>
            </a:r>
            <a:r>
              <a:rPr lang="en-US" sz="2400" baseline="30000" dirty="0" smtClean="0"/>
              <a:t> </a:t>
            </a:r>
            <a:endParaRPr lang="el-GR" sz="2400" baseline="300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A formula we can compute in a spreadsheet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Definitions: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K = quantity of physical capital used in production 		    (plant and equipment)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L = quantity of labor used in production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A = total factor productivity (everything else)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α  = a parameter we set equal to 1/3 (more soon) 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More inputs lead to more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Positive marginal products of capital and labor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Diminishing marginal products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increase one input at a time, each increase leads to less additional 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Marginal product = partial derivative of production function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Constant returns to scale 		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If we double </a:t>
            </a:r>
            <a:r>
              <a:rPr lang="en-US" sz="2000" b="1" dirty="0" smtClean="0"/>
              <a:t>**both**</a:t>
            </a:r>
            <a:r>
              <a:rPr lang="en-US" sz="2000" dirty="0" smtClean="0"/>
              <a:t> inputs, we double output 		      (no inherent advantage or disadvantage to size)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Production function properties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55600" y="1574800"/>
          <a:ext cx="8104188" cy="44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775450" y="2895600"/>
          <a:ext cx="1117600" cy="1270000"/>
        </p:xfrm>
        <a:graphic>
          <a:graphicData uri="http://schemas.openxmlformats.org/presentationml/2006/ole">
            <p:oleObj spid="_x0000_s26628" name="Equation" r:id="rId4" imgW="1117600" imgH="1270000" progId="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does </a:t>
            </a:r>
            <a:r>
              <a:rPr lang="el-GR" dirty="0" smtClean="0"/>
              <a:t>α</a:t>
            </a:r>
            <a:r>
              <a:rPr lang="en-US" dirty="0" smtClean="0"/>
              <a:t> come from?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Capital’s share of value-added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If you know calculus, this is how we show it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Profit is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Profit  =  </a:t>
            </a:r>
            <a:r>
              <a:rPr lang="en-US" sz="2000" dirty="0" err="1" smtClean="0"/>
              <a:t>pY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 = 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</a:t>
            </a:r>
            <a:r>
              <a:rPr lang="en-US" sz="2000" dirty="0" err="1" smtClean="0"/>
              <a:t>rK</a:t>
            </a:r>
            <a:r>
              <a:rPr lang="en-US" sz="2000" dirty="0" smtClean="0"/>
              <a:t> – </a:t>
            </a:r>
            <a:r>
              <a:rPr lang="en-US" sz="2000" dirty="0" err="1" smtClean="0"/>
              <a:t>wL</a:t>
            </a:r>
            <a:r>
              <a:rPr lang="en-US" sz="2000" dirty="0" smtClean="0"/>
              <a:t>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Maximize profit by setting derivative </a:t>
            </a:r>
            <a:r>
              <a:rPr lang="en-US" sz="2000" dirty="0" err="1" smtClean="0"/>
              <a:t>wrt</a:t>
            </a:r>
            <a:r>
              <a:rPr lang="en-US" sz="2000" dirty="0" smtClean="0"/>
              <a:t> K equal to zero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err="1" smtClean="0"/>
              <a:t>dProfit</a:t>
            </a:r>
            <a:r>
              <a:rPr lang="en-US" sz="2000" dirty="0" smtClean="0"/>
              <a:t>/</a:t>
            </a:r>
            <a:r>
              <a:rPr lang="en-US" sz="2000" dirty="0" err="1" smtClean="0"/>
              <a:t>dK</a:t>
            </a:r>
            <a:r>
              <a:rPr lang="en-US" sz="2000" dirty="0" smtClean="0"/>
              <a:t>  =  </a:t>
            </a:r>
            <a:r>
              <a:rPr lang="el-GR" sz="2000" dirty="0" smtClean="0"/>
              <a:t>α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-1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– r  =  0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Multiply by K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l-GR" sz="2000" dirty="0" smtClean="0"/>
              <a:t>α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  =  </a:t>
            </a:r>
            <a:r>
              <a:rPr lang="en-US" sz="2000" dirty="0" err="1" smtClean="0"/>
              <a:t>rK</a:t>
            </a:r>
            <a:r>
              <a:rPr lang="en-US" sz="2000" dirty="0" smtClean="0"/>
              <a:t> </a:t>
            </a:r>
          </a:p>
          <a:p>
            <a:pPr lvl="1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2000" dirty="0" smtClean="0"/>
              <a:t>  </a:t>
            </a:r>
            <a:r>
              <a:rPr lang="el-GR" sz="2000" dirty="0" smtClean="0"/>
              <a:t>α </a:t>
            </a:r>
            <a:r>
              <a:rPr lang="en-US" sz="2000" dirty="0" smtClean="0"/>
              <a:t> =  </a:t>
            </a:r>
            <a:r>
              <a:rPr lang="en-US" sz="2000" dirty="0" err="1" smtClean="0"/>
              <a:t>rK</a:t>
            </a:r>
            <a:r>
              <a:rPr lang="en-US" sz="2000" dirty="0" smtClean="0"/>
              <a:t>  / </a:t>
            </a:r>
            <a:r>
              <a:rPr lang="en-US" sz="2000" dirty="0" err="1" smtClean="0"/>
              <a:t>pAK</a:t>
            </a:r>
            <a:r>
              <a:rPr lang="el-GR" sz="2000" baseline="30000" dirty="0" smtClean="0"/>
              <a:t>α</a:t>
            </a:r>
            <a:r>
              <a:rPr lang="en-US" sz="2000" dirty="0" smtClean="0"/>
              <a:t>L</a:t>
            </a:r>
            <a:r>
              <a:rPr lang="en-US" sz="2000" baseline="30000" dirty="0" smtClean="0"/>
              <a:t>1-</a:t>
            </a:r>
            <a:r>
              <a:rPr lang="el-GR" sz="2000" baseline="30000" dirty="0" smtClean="0"/>
              <a:t>α</a:t>
            </a:r>
            <a:r>
              <a:rPr lang="en-US" sz="2000" baseline="30000" dirty="0" smtClean="0"/>
              <a:t>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Evidence (last week):  about 1/3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Capital (K)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we mean:  plant and equipment, physical capital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Depreciation/destruction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New investment (“</a:t>
            </a:r>
            <a:r>
              <a:rPr lang="en-US" sz="2000" dirty="0" err="1" smtClean="0"/>
              <a:t>capex</a:t>
            </a:r>
            <a:r>
              <a:rPr lang="en-US" sz="2000" dirty="0" smtClean="0"/>
              <a:t>”)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Mathematical version:    </a:t>
            </a:r>
            <a:endParaRPr lang="en-US" sz="2400" baseline="-25000" dirty="0" smtClean="0"/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 =  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err="1" smtClean="0"/>
              <a:t>t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         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Adjustments for quality?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Measuring capital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967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#1:  direct surveys of plant and equipment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Option #2:  perpetual inventory method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Pick an initial value K</a:t>
            </a:r>
            <a:r>
              <a:rPr lang="en-US" sz="2000" baseline="-25000" dirty="0" smtClean="0"/>
              <a:t>0 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Pick a depreciation rate (or measure depreciation directly)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K like this: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000" dirty="0" smtClean="0"/>
              <a:t>K</a:t>
            </a:r>
            <a:r>
              <a:rPr lang="en-US" sz="2000" baseline="-25000" dirty="0" smtClean="0"/>
              <a:t>t+1</a:t>
            </a:r>
            <a:r>
              <a:rPr lang="en-US" sz="2000" dirty="0" smtClean="0"/>
              <a:t> =  (1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– </a:t>
            </a:r>
            <a:r>
              <a:rPr lang="el-GR" sz="2000" dirty="0" smtClean="0">
                <a:cs typeface="Times New Roman" pitchFamily="18" charset="0"/>
              </a:rPr>
              <a:t>δ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)K</a:t>
            </a:r>
            <a:r>
              <a:rPr lang="en-US" sz="2000" baseline="-25000" dirty="0" smtClean="0"/>
              <a:t>t </a:t>
            </a:r>
            <a:r>
              <a:rPr lang="en-US" sz="2000" dirty="0" smtClean="0"/>
              <a:t>+ I</a:t>
            </a:r>
            <a:r>
              <a:rPr lang="en-US" sz="2000" baseline="-25000" dirty="0" smtClean="0"/>
              <a:t>t 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 practice, #2 is the norm: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Get I from “NIPA”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Set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2000" dirty="0" smtClean="0"/>
              <a:t> = 0.06 [ballpark number] 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Example:  K</a:t>
            </a:r>
            <a:r>
              <a:rPr lang="en-US" sz="2000" baseline="-25000" dirty="0" smtClean="0"/>
              <a:t>2010</a:t>
            </a:r>
            <a:r>
              <a:rPr lang="en-US" sz="2000" dirty="0" smtClean="0"/>
              <a:t> = 100, </a:t>
            </a:r>
            <a:r>
              <a:rPr lang="el-GR" sz="1800" dirty="0" smtClean="0">
                <a:cs typeface="Times New Roman" pitchFamily="18" charset="0"/>
              </a:rPr>
              <a:t>δ</a:t>
            </a:r>
            <a:r>
              <a:rPr lang="en-US" sz="1800" dirty="0" smtClean="0">
                <a:cs typeface="Times New Roman" pitchFamily="18" charset="0"/>
              </a:rPr>
              <a:t> = 0.06, I = 12  →  K</a:t>
            </a:r>
            <a:r>
              <a:rPr lang="en-US" sz="1800" baseline="-25000" dirty="0" smtClean="0">
                <a:cs typeface="Times New Roman" pitchFamily="18" charset="0"/>
              </a:rPr>
              <a:t>2011</a:t>
            </a:r>
            <a:r>
              <a:rPr lang="en-US" sz="1800" dirty="0" smtClean="0">
                <a:cs typeface="Times New Roman" pitchFamily="18" charset="0"/>
              </a:rPr>
              <a:t> = ??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composition</a:t>
            </a:r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810418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Discussion:  inflation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err="1" smtClean="0"/>
              <a:t>Linpei</a:t>
            </a:r>
            <a:r>
              <a:rPr lang="en-US" sz="2400" dirty="0" smtClean="0"/>
              <a:t> Zhang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My father in law just came from Beijing.  His biggest complaint was inflation in China.  Although overall inflation is not</a:t>
            </a:r>
            <a:br>
              <a:rPr lang="en-US" sz="2000" dirty="0" smtClean="0"/>
            </a:br>
            <a:r>
              <a:rPr lang="en-US" sz="2000" dirty="0" smtClean="0"/>
              <a:t>high, the price of the food has increased substantially. </a:t>
            </a:r>
            <a:endParaRPr lang="en-US" sz="16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 is inflation?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 are people concerned about it?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does it come from?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Labor (L)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we mean:  units of work effort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Why does it change?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Population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Fraction of population employed </a:t>
            </a:r>
            <a:br>
              <a:rPr lang="en-US" sz="2000" dirty="0" smtClean="0"/>
            </a:br>
            <a:r>
              <a:rPr lang="en-US" sz="2000" dirty="0" smtClean="0"/>
              <a:t>(extensive margin)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Hours worked per worker </a:t>
            </a:r>
            <a:br>
              <a:rPr lang="en-US" sz="2000" dirty="0" smtClean="0"/>
            </a:br>
            <a:r>
              <a:rPr lang="en-US" sz="2000" dirty="0" smtClean="0"/>
              <a:t>(intensive margin)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point:  number of people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Our starting point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L = number of people working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hours worked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</a:t>
            </a:r>
            <a:r>
              <a:rPr lang="en-US" sz="2000" dirty="0" err="1" smtClean="0"/>
              <a:t>hL</a:t>
            </a:r>
            <a:r>
              <a:rPr lang="en-US" sz="2000" dirty="0" smtClean="0"/>
              <a:t> (h = hours per worker)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Adjustments for skill, education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Replace L with HL (H = “human capital”)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 commonly connected to years of school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Measuring labor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1510" y="1232300"/>
            <a:ext cx="6629401" cy="4927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46121"/>
            <a:ext cx="6629400" cy="492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1885"/>
            <a:ext cx="66717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66562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1885"/>
            <a:ext cx="6655784" cy="494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8085" y="1210231"/>
            <a:ext cx="6629400" cy="4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66244"/>
            <a:ext cx="6100761" cy="500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by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367" y="1219200"/>
            <a:ext cx="662717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smtClean="0"/>
              <a:t>Math </a:t>
            </a:r>
            <a:r>
              <a:rPr lang="en-US" sz="2400" dirty="0" smtClean="0"/>
              <a:t>and spreadsheet skills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Spreadsheets:  essential life skill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Exponents and logarithms:  used extensively in first half  [LN]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Calculus:  used sparingly, not on exams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Answers will be posted Saturday afternoon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Question 3 makes two points that will come up later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GDP, C, and I move up and down together (correlations)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 moves a lot more than the others (standard deviation)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Different “demographics”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China has had “one child” rule since 1979, low birth rate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Mexico has high birth rate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How does that show up in (say) GDP per capita?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If kids don’t work, then having lots of them reduces the ratio of workers to population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Ditto having lots of retired people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Comparing China and Mexico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 per working age person</a:t>
            </a: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431800" y="1422400"/>
          <a:ext cx="8429625" cy="459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819400" y="21336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Mexico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943600" y="4343400"/>
            <a:ext cx="1524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43453-490B-4A4D-8E0E-C889B6EB587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GDP</a:t>
            </a:r>
          </a:p>
        </p:txBody>
      </p:sp>
      <p:graphicFrame>
        <p:nvGraphicFramePr>
          <p:cNvPr id="9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431800" y="1422400"/>
          <a:ext cx="8429625" cy="459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438400" y="1905000"/>
            <a:ext cx="2743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Mexico GDP per Working Age Person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828800" y="4572000"/>
            <a:ext cx="2743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China GDP per Working Age Person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2133600" y="34290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Mexico GDP per Capita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5791200" y="5029200"/>
            <a:ext cx="274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China GDP per Capita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43453-490B-4A4D-8E0E-C889B6EB587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 (A)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Standard number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Average product of labor:  Y/L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Measure output and input, take the ratio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Our number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Total Factor Productivity (TFP):  A = Y/F(K,L)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 we measure it?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Same idea, but “input” combines capital and labor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Productivity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Solve the production function for A </a:t>
            </a:r>
          </a:p>
          <a:p>
            <a:pPr lvl="1"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 = 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baseline="30000" dirty="0" smtClean="0">
              <a:cs typeface="Times New Roman" pitchFamily="18" charset="0"/>
            </a:endParaRPr>
          </a:p>
          <a:p>
            <a:pPr lvl="1"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A  =  Y/[K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>
                <a:cs typeface="Times New Roman" pitchFamily="18" charset="0"/>
              </a:rPr>
              <a:t>]  =  (Y/L)/(K/L)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Example:  Y/L = 33, K/L = 65:     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A  =  33/65</a:t>
            </a:r>
            <a:r>
              <a:rPr lang="en-US" sz="2400" baseline="30000" dirty="0" smtClean="0"/>
              <a:t>1/3</a:t>
            </a:r>
            <a:r>
              <a:rPr lang="en-US" sz="2400" dirty="0" smtClean="0"/>
              <a:t>  </a:t>
            </a:r>
            <a:r>
              <a:rPr lang="en-US" sz="2400" dirty="0" smtClean="0">
                <a:cs typeface="Times New Roman" pitchFamily="18" charset="0"/>
              </a:rPr>
              <a:t>=  8.21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Note:  units meaningless, but comparisons across time or countries are useful</a:t>
            </a:r>
            <a:endParaRPr lang="en-US" sz="2000" dirty="0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Production function review</a:t>
            </a:r>
            <a:endParaRPr 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Remember:   Y = A F(K,L)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 smtClean="0"/>
              <a:t>What changes </a:t>
            </a:r>
            <a:r>
              <a:rPr lang="en-US" sz="2400" b="1" smtClean="0"/>
              <a:t>in this equation</a:t>
            </a:r>
            <a:r>
              <a:rPr lang="en-US" sz="2400" smtClean="0"/>
              <a:t> if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b="1" smtClean="0"/>
              <a:t>A firm builds a new factory?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Fewer people retire at 65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b="1" smtClean="0"/>
              <a:t>Workers shift from agriculture to industry in Viet Nam?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b="1" smtClean="0"/>
              <a:t>Competition drives inefficient firms out of business? </a:t>
            </a:r>
            <a:endParaRPr lang="en-US" sz="2000" smtClean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Venture capital fund identifies good unfunded projects?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b="1" smtClean="0"/>
              <a:t>Alaska builds a bridge to nowhere? 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China invests in massive infrastructure projects?</a:t>
            </a: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The production function links output to inputs and productivity: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dirty="0" smtClean="0"/>
              <a:t>    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input (K)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Plant and equipment, a consequence of investment (I)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Labor input (L)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Population growth, age distribution, participation, hours (h), skill (H)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TFP (A) </a:t>
            </a:r>
            <a:r>
              <a:rPr lang="en-US" sz="2000" dirty="0" smtClean="0"/>
              <a:t>can be inferred from data on output and inputs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Solow’s Growth Model</a:t>
            </a:r>
          </a:p>
        </p:txBody>
      </p:sp>
      <p:pic>
        <p:nvPicPr>
          <p:cNvPr id="47107" name="Picture 6" descr="Logo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 the news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growth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model and convergence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India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 the news:  Greece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200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Joachim </a:t>
            </a:r>
            <a:r>
              <a:rPr lang="en-US" sz="2400" dirty="0" err="1" smtClean="0"/>
              <a:t>Fels</a:t>
            </a:r>
            <a:r>
              <a:rPr lang="en-US" sz="2400" dirty="0" smtClean="0"/>
              <a:t>, Morgan Stanley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Events around Greece underscored our concerns.  Following the </a:t>
            </a:r>
            <a:r>
              <a:rPr lang="en-US" sz="2000" dirty="0" err="1" smtClean="0"/>
              <a:t>Eurogroup’s</a:t>
            </a:r>
            <a:r>
              <a:rPr lang="en-US" sz="2000" dirty="0" smtClean="0"/>
              <a:t> ultimatum, the Greek government – hit by a slew of resignations – now has to pass the reform and austerity measures in Parliament.  More uncertainties lie ahead, including whether the deal will be approved by German parliament and whether a sufficient number of investors participates in the debt swap. 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is he saying?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you agree? 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Problem Set #0</a:t>
            </a:r>
          </a:p>
        </p:txBody>
      </p:sp>
      <p:pic>
        <p:nvPicPr>
          <p:cNvPr id="2150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81149"/>
            <a:ext cx="7016750" cy="4210051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 the news:  inflation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924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Joachim </a:t>
            </a:r>
            <a:r>
              <a:rPr lang="en-US" sz="2400" dirty="0" err="1" smtClean="0"/>
              <a:t>Fels</a:t>
            </a:r>
            <a:r>
              <a:rPr lang="en-US" sz="2400" dirty="0" smtClean="0"/>
              <a:t>, Morgan Stanley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With central banks around the world opening the monetary floodgates, it is only a question of time until markets start to worry about the consequences for inflation.  Our Asia (ex-Japan) and Latin America teams are looking for inflation rates to creep higher after the middle of the year. 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What is he saying?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you agree?  </a:t>
            </a:r>
          </a:p>
          <a:p>
            <a:pPr lvl="1" eaLnBrk="1" hangingPunct="1">
              <a:spcBef>
                <a:spcPct val="50000"/>
              </a:spcBef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JFK in 1960, height of Cold War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USSR, also high saving and investment rates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US analysts in 1985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 in Asian “tigers,” lots of saving 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Cause and effect?  </a:t>
            </a:r>
            <a:endParaRPr lang="en-US" sz="16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China in 2010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Rapid growth, saving close to 50% of GDP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Does India need to do the same?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 and growth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saving generate growth?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Critical to long-run performance?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Solow’s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it works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finances capital accumulation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More capital leads to greater output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Impact eventually tails off:  diminishing marginal product of capital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equations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Production function: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Y = A 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Flow identity: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I = S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Saving: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/>
              <a:t>S = </a:t>
            </a:r>
            <a:r>
              <a:rPr lang="en-US" sz="2400" dirty="0" err="1" smtClean="0"/>
              <a:t>sY</a:t>
            </a:r>
            <a:r>
              <a:rPr lang="en-US" sz="2400" dirty="0" smtClean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Capital stock:  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I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analysis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“Analysis” here means we substitute like crazy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		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=  </a:t>
            </a:r>
            <a:r>
              <a:rPr lang="en-US" sz="2400" dirty="0" err="1" smtClean="0"/>
              <a:t>sY</a:t>
            </a:r>
            <a:r>
              <a:rPr lang="en-US" sz="2400" dirty="0" smtClean="0"/>
              <a:t> 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</a:p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2400" dirty="0" smtClean="0"/>
              <a:t>				       =  </a:t>
            </a:r>
            <a:r>
              <a:rPr lang="en-US" sz="2400" dirty="0" err="1" smtClean="0"/>
              <a:t>sAK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L</a:t>
            </a:r>
            <a:r>
              <a:rPr lang="en-US" sz="2400" baseline="30000" dirty="0" smtClean="0">
                <a:cs typeface="Times New Roman" pitchFamily="18" charset="0"/>
              </a:rPr>
              <a:t>1-</a:t>
            </a:r>
            <a:r>
              <a:rPr lang="el-GR" sz="2400" baseline="30000" dirty="0" smtClean="0">
                <a:cs typeface="Times New Roman" pitchFamily="18" charset="0"/>
              </a:rPr>
              <a:t>α</a:t>
            </a:r>
            <a:r>
              <a:rPr lang="en-US" sz="2400" baseline="300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 smtClean="0"/>
              <a:t>– </a:t>
            </a:r>
            <a:r>
              <a:rPr lang="el-GR" sz="2400" dirty="0" smtClean="0">
                <a:cs typeface="Times New Roman" pitchFamily="18" charset="0"/>
              </a:rPr>
              <a:t>δ</a:t>
            </a:r>
            <a:r>
              <a:rPr lang="en-US" sz="2400" dirty="0" smtClean="0"/>
              <a:t>K </a:t>
            </a:r>
            <a:endParaRPr lang="en-US" sz="2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For the time being, A, L don’t change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competing forces on K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drives K down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 drives K up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Which is stronger?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Where does diminishing returns show up?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dynamics	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graphicFrame>
        <p:nvGraphicFramePr>
          <p:cNvPr id="70659" name="Object 2"/>
          <p:cNvGraphicFramePr>
            <a:graphicFrameLocks noChangeAspect="1"/>
          </p:cNvGraphicFramePr>
          <p:nvPr/>
        </p:nvGraphicFramePr>
        <p:xfrm>
          <a:off x="457200" y="1600200"/>
          <a:ext cx="8205788" cy="4525963"/>
        </p:xfrm>
        <a:graphic>
          <a:graphicData uri="http://schemas.openxmlformats.org/presentationml/2006/ole">
            <p:oleObj spid="_x0000_s70659" name="Chart" r:id="rId3" imgW="8220042" imgH="4533967" progId="MSGraph.Chart.8">
              <p:embed followColorScheme="full"/>
            </p:oleObj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11430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output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90800" y="3962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saving</a:t>
            </a:r>
            <a:endParaRPr lang="en-US" sz="16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105400" y="4495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 smtClean="0"/>
              <a:t>depreciation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Solow model:   convergence 	 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Eventually the two forces balance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stock eventually stops changing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does, too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Solow’s answer to JFK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USSR won’t catch up through saving alone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Do we see convergence in the data?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Convergence?</a:t>
            </a:r>
            <a:br>
              <a:rPr lang="en-US" dirty="0" smtClean="0"/>
            </a:br>
            <a:r>
              <a:rPr lang="en-US" sz="1600" b="0" dirty="0" smtClean="0"/>
              <a:t>Log of Real Per Capita GDP (PPP, 2005 Chained US$)</a:t>
            </a:r>
            <a:endParaRPr lang="en-US" dirty="0" smtClean="0"/>
          </a:p>
        </p:txBody>
      </p:sp>
      <p:sp>
        <p:nvSpPr>
          <p:cNvPr id="583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381000" y="6324600"/>
            <a:ext cx="281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Source: Penn World Tables  7.0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457200" y="1295400"/>
          <a:ext cx="8229600" cy="483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Problem Set #1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Due next class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 in groups of one to five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Send questions to me or TF 				     (I’ll post answers in announcements)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Start with the data download step of Question 3 	  (Any problems, let me know)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Convergence?</a:t>
            </a:r>
            <a:br>
              <a:rPr lang="en-US" dirty="0" smtClean="0"/>
            </a:br>
            <a:r>
              <a:rPr lang="en-US" sz="1600" b="0" dirty="0" smtClean="0"/>
              <a:t>Log of Real Per Capita GDP (PPP, 2005 Chained US$)</a:t>
            </a:r>
            <a:endParaRPr lang="en-US" dirty="0" smtClean="0"/>
          </a:p>
        </p:txBody>
      </p:sp>
      <p:sp>
        <p:nvSpPr>
          <p:cNvPr id="583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09600" y="1295400"/>
          <a:ext cx="8077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373" name="TextBox 9"/>
          <p:cNvSpPr txBox="1">
            <a:spLocks noChangeArrowheads="1"/>
          </p:cNvSpPr>
          <p:nvPr/>
        </p:nvSpPr>
        <p:spPr bwMode="auto">
          <a:xfrm>
            <a:off x="457200" y="6324600"/>
            <a:ext cx="2819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Source: Penn World Tables  7.0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Convergence summary 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Worked reasonably well for rich countries after WW II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Countries bounced back from the destruction of capital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Not so well for other countries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Something else must be going 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But what?  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Level effects v. growth effects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i="1" dirty="0" smtClean="0">
                <a:cs typeface="Times New Roman" pitchFamily="-105" charset="0"/>
              </a:rPr>
              <a:t>Level effect</a:t>
            </a:r>
            <a:r>
              <a:rPr lang="en-US" sz="2400" dirty="0" smtClean="0">
                <a:cs typeface="Times New Roman" pitchFamily="-105" charset="0"/>
              </a:rPr>
              <a:t>: change in GDP level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Temporary change in growth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i="1" dirty="0" smtClean="0">
                <a:cs typeface="Times New Roman" pitchFamily="-105" charset="0"/>
              </a:rPr>
              <a:t>Growth effect:</a:t>
            </a:r>
            <a:r>
              <a:rPr lang="en-US" sz="2400" dirty="0" smtClean="0">
                <a:cs typeface="Times New Roman" pitchFamily="-105" charset="0"/>
              </a:rPr>
              <a:t> permanent change in growth rate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Level or growth effect?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Saving rate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Population growth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Saving?</a:t>
            </a: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>
            <p:ph idx="1"/>
          </p:nvPr>
        </p:nvGraphicFramePr>
        <p:xfrm>
          <a:off x="457200" y="1600200"/>
          <a:ext cx="8205788" cy="4525963"/>
        </p:xfrm>
        <a:graphic>
          <a:graphicData uri="http://schemas.openxmlformats.org/presentationml/2006/ole">
            <p:oleObj spid="_x0000_s105474" name="Chart" r:id="rId3" imgW="8221982" imgH="4533954" progId="MSGraph.Chart.8">
              <p:embed followColorScheme="full"/>
            </p:oleObj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581400" y="29718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output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low saving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3581400" y="45720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depreciation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505200" y="3810000"/>
            <a:ext cx="1752600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high saving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Population growth?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How does it work?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Increases GDP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Decreases GDP per capita if K is fixed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Capital per worker falls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>
                <a:cs typeface="Times New Roman" pitchFamily="-105" charset="0"/>
              </a:rPr>
              <a:t>Increases share of young, who don’t work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cs typeface="Times New Roman" pitchFamily="-105" charset="0"/>
              </a:rPr>
              <a:t>Doesn’t vary enough to account for growth experiences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E64D5-222C-4CFA-AFD3-A2848F192F3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Saving and investment rates well below China’s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important is this to India’s future?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Investment rates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with Solow model 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Benchmark:  start model in 2010 and see what happens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Introduce productivity growth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has the biggest impact?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inputs (estimates for 2010)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Output Y=GDP:  3.87 trillion 2005 USD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Capital K:  5.78 trillion 2005 USD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Labor L:  0.450 billion people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Productivity A:  how do we compute this?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Saving/investment rate s:  0.25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Depreciation rate delta:  0.06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Experiments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Reminder:  Announcements/Discussion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Links on course website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Optional signups for email delivery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200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Solow model experiments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Raise saving rate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labor force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Add productivity growth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Increase productivity growth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graphicFrame>
        <p:nvGraphicFramePr>
          <p:cNvPr id="7" name="Group 5"/>
          <p:cNvGraphicFramePr>
            <a:graphicFrameLocks/>
          </p:cNvGraphicFramePr>
          <p:nvPr/>
        </p:nvGraphicFramePr>
        <p:xfrm>
          <a:off x="1676400" y="1828800"/>
          <a:ext cx="5753100" cy="3556000"/>
        </p:xfrm>
        <a:graphic>
          <a:graphicData uri="http://schemas.openxmlformats.org/drawingml/2006/table">
            <a:tbl>
              <a:tblPr/>
              <a:tblGrid>
                <a:gridCol w="4119563"/>
                <a:gridCol w="1633537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Scenario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GDP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2010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no-growth benchmark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higher saving (+5%)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population growth (1%)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(2%)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2050:  TFP growth (+1%)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31.09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Solow model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Growth comes from saving and capital accumulation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Diminishing returns kills this off quickly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Conclusion:  saving and capital formation can’t be the keys </a:t>
            </a:r>
            <a:r>
              <a:rPr lang="en-US" sz="2000" smtClean="0"/>
              <a:t>to prosperity </a:t>
            </a:r>
            <a:r>
              <a:rPr lang="en-US" sz="2000" dirty="0" smtClean="0"/>
              <a:t>(in the US, in China, in India, etc)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Still a useful forecasting tool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If not capital, what?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TFP growth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 the ride home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US healthcare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What’s the biggest problem you see? 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How would you solve it?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real and nominal GDP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Real GDP (“quantity”)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 in constant dollars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 in 2005 USD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 in 1990 international prices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 in LCU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 chain-weighted in 2010 USD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Nominal GDP (“value = price times quantity”)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GDP at current prices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Reminder:  where are we headed?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1534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Module 1:  long-term economic performance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Why are some countries rich, and others poor?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Where are the economic and business opportunities?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Our proposed answer (developed over several weeks)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Business opportunities and economic performance generally reflect effective markets backed by institutions that keep them honest.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17ACB6-EADE-4263-B932-20C3691C3C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eSlid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geSlides">
    <a:majorFont>
      <a:latin typeface="Palatino Linotype"/>
      <a:ea typeface="Arial"/>
      <a:cs typeface="Arial"/>
    </a:majorFont>
    <a:minorFont>
      <a:latin typeface="Palatino Linotype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4524</TotalTime>
  <Words>2234</Words>
  <Application>Microsoft Office PowerPoint</Application>
  <PresentationFormat>On-screen Show (4:3)</PresentationFormat>
  <Paragraphs>545</Paragraphs>
  <Slides>74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geSlides</vt:lpstr>
      <vt:lpstr>Equation</vt:lpstr>
      <vt:lpstr>Chart</vt:lpstr>
      <vt:lpstr>The Global Economy The Production Function</vt:lpstr>
      <vt:lpstr>Roadmap</vt:lpstr>
      <vt:lpstr>Discussion:  inflation</vt:lpstr>
      <vt:lpstr>Problem Set #0</vt:lpstr>
      <vt:lpstr>Problem Set #0</vt:lpstr>
      <vt:lpstr>Reminder:  Problem Set #1</vt:lpstr>
      <vt:lpstr>Reminder:  Announcements/Discussion</vt:lpstr>
      <vt:lpstr>Reminder:  real and nominal GDP</vt:lpstr>
      <vt:lpstr>Reminder:  where are we headed?</vt:lpstr>
      <vt:lpstr>Reminder:  where are we headed?</vt:lpstr>
      <vt:lpstr>Facts:  GDP per capita</vt:lpstr>
      <vt:lpstr>Economic history of the world</vt:lpstr>
      <vt:lpstr>Economic history of the world</vt:lpstr>
      <vt:lpstr>GDP per capita (1990 international USD)</vt:lpstr>
      <vt:lpstr>More history</vt:lpstr>
      <vt:lpstr>Recent history</vt:lpstr>
      <vt:lpstr>Facts:  summary</vt:lpstr>
      <vt:lpstr>Questions</vt:lpstr>
      <vt:lpstr>A controlled experiment </vt:lpstr>
      <vt:lpstr>Theory:  The Production Function</vt:lpstr>
      <vt:lpstr>Why theory?  </vt:lpstr>
      <vt:lpstr>Theory:  the picture</vt:lpstr>
      <vt:lpstr>Theory:  the math</vt:lpstr>
      <vt:lpstr>Production function properties</vt:lpstr>
      <vt:lpstr>Production function properties</vt:lpstr>
      <vt:lpstr>Where does α come from?</vt:lpstr>
      <vt:lpstr>Capital (K) </vt:lpstr>
      <vt:lpstr>Measuring capital</vt:lpstr>
      <vt:lpstr>Investment composition</vt:lpstr>
      <vt:lpstr>Labor (L)</vt:lpstr>
      <vt:lpstr>Measuring labor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Population by age</vt:lpstr>
      <vt:lpstr>Comparing China and Mexico</vt:lpstr>
      <vt:lpstr>GDP per working age person</vt:lpstr>
      <vt:lpstr>GDP</vt:lpstr>
      <vt:lpstr>Productivity (A) </vt:lpstr>
      <vt:lpstr>Productivity</vt:lpstr>
      <vt:lpstr>Production function review</vt:lpstr>
      <vt:lpstr>What have we learned?</vt:lpstr>
      <vt:lpstr>The Global Economy Solow’s Growth Model</vt:lpstr>
      <vt:lpstr>Roadmap </vt:lpstr>
      <vt:lpstr>In the news:  Greece</vt:lpstr>
      <vt:lpstr>In the news:  inflation </vt:lpstr>
      <vt:lpstr>Saving and growth </vt:lpstr>
      <vt:lpstr>Saving and growth </vt:lpstr>
      <vt:lpstr>Solow’s Model</vt:lpstr>
      <vt:lpstr>Solow model  </vt:lpstr>
      <vt:lpstr>Solow model:   equations    </vt:lpstr>
      <vt:lpstr>Solow model:   analysis   </vt:lpstr>
      <vt:lpstr>Solow model:   dynamics   </vt:lpstr>
      <vt:lpstr>Solow model:   convergence    </vt:lpstr>
      <vt:lpstr>Convergence? Log of Real Per Capita GDP (PPP, 2005 Chained US$)</vt:lpstr>
      <vt:lpstr>Convergence? Log of Real Per Capita GDP (PPP, 2005 Chained US$)</vt:lpstr>
      <vt:lpstr>Convergence summary  </vt:lpstr>
      <vt:lpstr>Level effects v. growth effects</vt:lpstr>
      <vt:lpstr>Saving?</vt:lpstr>
      <vt:lpstr>Population growth?</vt:lpstr>
      <vt:lpstr>India</vt:lpstr>
      <vt:lpstr>India</vt:lpstr>
      <vt:lpstr>Investment rates </vt:lpstr>
      <vt:lpstr>India</vt:lpstr>
      <vt:lpstr>India</vt:lpstr>
      <vt:lpstr>India</vt:lpstr>
      <vt:lpstr>India</vt:lpstr>
      <vt:lpstr>India</vt:lpstr>
      <vt:lpstr>What have we learned?</vt:lpstr>
      <vt:lpstr>For the ride home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 </dc:creator>
  <cp:lastModifiedBy>Windows User</cp:lastModifiedBy>
  <cp:revision>594</cp:revision>
  <dcterms:created xsi:type="dcterms:W3CDTF">2010-10-02T01:27:15Z</dcterms:created>
  <dcterms:modified xsi:type="dcterms:W3CDTF">2012-09-11T12:39:02Z</dcterms:modified>
</cp:coreProperties>
</file>