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21" r:id="rId3"/>
    <p:sldId id="422" r:id="rId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66FF"/>
    <a:srgbClr val="FFFF66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9A131CF9-E9E2-4288-9F2D-BBFC39062A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5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D006C39C-41AD-4AC5-B18B-CC05304AC2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8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6BAF0-AC79-4A5C-9B16-454383EEAF9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6096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4343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08" charset="0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latin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45B0A4-5293-43B6-8E93-BE30C3917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6DBE7-0482-4CD5-B385-2DD195BD4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66294-23D5-4B78-BAF6-C9D5D9399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01A1B-70A0-438B-9BF5-818B99246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582AC-C88C-4D3D-B999-EF8D57C6D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24FDD-7F68-4EDD-8EA3-B5D7081585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2C880-124C-4143-9BB4-FD2708D61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3070F-466C-40B4-A053-0432566A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3023D-E7C4-4015-92EA-202E9F4AA7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3CC6D-0D68-495F-90D2-B448373FF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955F1-5D24-4F8D-9143-26C806279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232DE-3F48-4E5A-BCF0-49FBB4A7A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Arial" pitchFamily="-108" charset="0"/>
                <a:cs typeface="Arial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4974711-B7BA-45A6-9D4C-09CA365F7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609600" y="1143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>
            <a:off x="0" y="617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Palatino Linotype" pitchFamily="18" charset="0"/>
          <a:ea typeface="Arial" pitchFamily="-108" charset="0"/>
          <a:cs typeface="Arial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The Global Economy</a:t>
            </a:r>
            <a:br>
              <a:rPr lang="en-US" dirty="0" smtClean="0"/>
            </a:br>
            <a:r>
              <a:rPr lang="en-US" i="1" dirty="0" smtClean="0"/>
              <a:t>Outsourcing in Ghana</a:t>
            </a:r>
          </a:p>
        </p:txBody>
      </p:sp>
      <p:pic>
        <p:nvPicPr>
          <p:cNvPr id="3075" name="Picture 4" descr="Logo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6172200"/>
            <a:ext cx="2209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Outsourcing in Ghana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Background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err="1" smtClean="0"/>
              <a:t>Genpact</a:t>
            </a:r>
            <a:r>
              <a:rPr lang="en-US" sz="2000" dirty="0" smtClean="0"/>
              <a:t> was an internal unit of GE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Focused on </a:t>
            </a:r>
            <a:r>
              <a:rPr lang="en-US" sz="2000" dirty="0" smtClean="0"/>
              <a:t>business process </a:t>
            </a:r>
            <a:r>
              <a:rPr lang="en-US" sz="2000" dirty="0" smtClean="0"/>
              <a:t>outsourcing:  call centers, data entry, accounting, </a:t>
            </a:r>
            <a:r>
              <a:rPr lang="en-US" sz="2000" dirty="0" err="1" smtClean="0"/>
              <a:t>etc</a:t>
            </a:r>
            <a:r>
              <a:rPr lang="en-US" sz="2000" dirty="0" smtClean="0"/>
              <a:t>  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Expanded into a broad range of business services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Spun off in </a:t>
            </a:r>
            <a:r>
              <a:rPr lang="en-US" sz="2000" dirty="0" smtClean="0"/>
              <a:t>2005, listed on NYSE 2007 </a:t>
            </a:r>
            <a:endParaRPr lang="en-US" sz="2000" dirty="0" smtClean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Global reach:  </a:t>
            </a:r>
            <a:r>
              <a:rPr lang="it-IT" sz="2000" dirty="0"/>
              <a:t>India, China, Poland, Morocco, </a:t>
            </a:r>
            <a:r>
              <a:rPr lang="it-IT" sz="2000" dirty="0" smtClean="0"/>
              <a:t>Brazil, </a:t>
            </a:r>
            <a:r>
              <a:rPr lang="it-IT" sz="2000" dirty="0" smtClean="0"/>
              <a:t>South </a:t>
            </a:r>
            <a:r>
              <a:rPr lang="it-IT" sz="2000" dirty="0" smtClean="0"/>
              <a:t>Africa, </a:t>
            </a:r>
            <a:r>
              <a:rPr lang="it-IT" sz="2000" dirty="0" smtClean="0"/>
              <a:t>the Philippines, etc </a:t>
            </a:r>
            <a:r>
              <a:rPr lang="en-US" sz="2000" dirty="0" smtClean="0"/>
              <a:t>  </a:t>
            </a:r>
            <a:endParaRPr lang="en-US" sz="2000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Outsourcing in Ghana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Questions for you </a:t>
            </a:r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What features of a country </a:t>
            </a:r>
            <a:r>
              <a:rPr lang="en-US" sz="2000" dirty="0"/>
              <a:t>do you need in this business</a:t>
            </a:r>
            <a:r>
              <a:rPr lang="en-US" sz="2000" dirty="0" smtClean="0"/>
              <a:t>?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/>
              <a:t>How does Ghana stack up</a:t>
            </a:r>
            <a:r>
              <a:rPr lang="en-US" sz="2000" dirty="0" smtClean="0"/>
              <a:t>?  </a:t>
            </a:r>
            <a:endParaRPr lang="en-US" sz="2000" dirty="0"/>
          </a:p>
          <a:p>
            <a:pPr lvl="1" eaLnBrk="1" hangingPunct="1">
              <a:spcBef>
                <a:spcPts val="1200"/>
              </a:spcBef>
              <a:spcAft>
                <a:spcPts val="0"/>
              </a:spcAft>
            </a:pPr>
            <a:r>
              <a:rPr lang="en-US" sz="2000" dirty="0" smtClean="0"/>
              <a:t>Open operation in Ghana?  Or not?  </a:t>
            </a:r>
            <a:endParaRPr lang="en-US" sz="20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C4A11A-BCF3-479F-B329-8032725E31B8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lides">
  <a:themeElements>
    <a:clrScheme name="ge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eSlides">
      <a:majorFont>
        <a:latin typeface="Palatino Linotype"/>
        <a:ea typeface="Arial"/>
        <a:cs typeface="Arial"/>
      </a:majorFont>
      <a:minorFont>
        <a:latin typeface="Palatino Linotype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ge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geSlides</Template>
  <TotalTime>4300</TotalTime>
  <Words>101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geSlides</vt:lpstr>
      <vt:lpstr>The Global Economy Outsourcing in Ghana</vt:lpstr>
      <vt:lpstr>Outsourcing in Ghana</vt:lpstr>
      <vt:lpstr>Outsourcing in Ghana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Economy</dc:title>
  <dc:creator>Dave Backus @ NYU</dc:creator>
  <cp:lastModifiedBy>Windows User</cp:lastModifiedBy>
  <cp:revision>545</cp:revision>
  <cp:lastPrinted>2013-03-11T13:53:48Z</cp:lastPrinted>
  <dcterms:created xsi:type="dcterms:W3CDTF">2010-10-16T03:32:13Z</dcterms:created>
  <dcterms:modified xsi:type="dcterms:W3CDTF">2013-05-05T18:00:39Z</dcterms:modified>
</cp:coreProperties>
</file>