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2"/>
  </p:notesMasterIdLst>
  <p:handoutMasterIdLst>
    <p:handoutMasterId r:id="rId93"/>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415" r:id="rId17"/>
    <p:sldId id="264" r:id="rId18"/>
    <p:sldId id="353" r:id="rId19"/>
    <p:sldId id="354" r:id="rId20"/>
    <p:sldId id="355" r:id="rId21"/>
    <p:sldId id="356" r:id="rId22"/>
    <p:sldId id="357" r:id="rId23"/>
    <p:sldId id="358" r:id="rId24"/>
    <p:sldId id="267" r:id="rId25"/>
    <p:sldId id="268" r:id="rId26"/>
    <p:sldId id="272" r:id="rId27"/>
    <p:sldId id="271" r:id="rId28"/>
    <p:sldId id="273" r:id="rId29"/>
    <p:sldId id="359" r:id="rId30"/>
    <p:sldId id="278" r:id="rId31"/>
    <p:sldId id="279" r:id="rId32"/>
    <p:sldId id="270" r:id="rId33"/>
    <p:sldId id="362" r:id="rId34"/>
    <p:sldId id="360" r:id="rId35"/>
    <p:sldId id="383" r:id="rId36"/>
    <p:sldId id="361" r:id="rId37"/>
    <p:sldId id="363" r:id="rId38"/>
    <p:sldId id="368" r:id="rId39"/>
    <p:sldId id="381" r:id="rId40"/>
    <p:sldId id="385" r:id="rId41"/>
    <p:sldId id="386" r:id="rId42"/>
    <p:sldId id="364" r:id="rId43"/>
    <p:sldId id="351" r:id="rId44"/>
    <p:sldId id="369" r:id="rId45"/>
    <p:sldId id="370" r:id="rId46"/>
    <p:sldId id="418" r:id="rId47"/>
    <p:sldId id="419" r:id="rId48"/>
    <p:sldId id="422" r:id="rId49"/>
    <p:sldId id="371" r:id="rId50"/>
    <p:sldId id="374" r:id="rId51"/>
    <p:sldId id="372" r:id="rId52"/>
    <p:sldId id="375" r:id="rId53"/>
    <p:sldId id="377" r:id="rId54"/>
    <p:sldId id="378" r:id="rId55"/>
    <p:sldId id="376" r:id="rId56"/>
    <p:sldId id="379" r:id="rId57"/>
    <p:sldId id="382" r:id="rId58"/>
    <p:sldId id="384" r:id="rId59"/>
    <p:sldId id="397" r:id="rId60"/>
    <p:sldId id="387" r:id="rId61"/>
    <p:sldId id="391" r:id="rId62"/>
    <p:sldId id="380" r:id="rId63"/>
    <p:sldId id="288" r:id="rId64"/>
    <p:sldId id="388" r:id="rId65"/>
    <p:sldId id="389" r:id="rId66"/>
    <p:sldId id="327" r:id="rId67"/>
    <p:sldId id="328" r:id="rId68"/>
    <p:sldId id="329" r:id="rId69"/>
    <p:sldId id="390" r:id="rId70"/>
    <p:sldId id="330" r:id="rId71"/>
    <p:sldId id="411" r:id="rId72"/>
    <p:sldId id="392" r:id="rId73"/>
    <p:sldId id="393" r:id="rId74"/>
    <p:sldId id="423" r:id="rId75"/>
    <p:sldId id="394" r:id="rId76"/>
    <p:sldId id="395" r:id="rId77"/>
    <p:sldId id="396" r:id="rId78"/>
    <p:sldId id="399" r:id="rId79"/>
    <p:sldId id="302" r:id="rId80"/>
    <p:sldId id="303" r:id="rId81"/>
    <p:sldId id="401" r:id="rId82"/>
    <p:sldId id="402" r:id="rId83"/>
    <p:sldId id="403" r:id="rId84"/>
    <p:sldId id="417" r:id="rId85"/>
    <p:sldId id="315" r:id="rId86"/>
    <p:sldId id="316" r:id="rId87"/>
    <p:sldId id="309" r:id="rId88"/>
    <p:sldId id="310" r:id="rId89"/>
    <p:sldId id="318" r:id="rId90"/>
    <p:sldId id="331" r:id="rId9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19"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73</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theglobeandmail.com/technology/how-a-model-employee-got-away-with-outsourcing-his-software-job-to-china/article740925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Microsoft_Excel_97-2003_Worksheet2.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png"/><Relationship Id="rId4" Type="http://schemas.openxmlformats.org/officeDocument/2006/relationships/oleObject" Target="../embeddings/Microsoft_Excel_97-2003_Worksheet3.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chinalawblog.com/2014/08/hit-us-where-it-hurts-chinas-ban-on-u-s-agricultural-products-grow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Microsoft_Excel_97-2003_Worksheet1.xls"/></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3075" name="Picture 4" descr="Logo3"/>
          <p:cNvPicPr>
            <a:picLocks noChangeAspect="1" noChangeArrowheads="1"/>
          </p:cNvPicPr>
          <p:nvPr/>
        </p:nvPicPr>
        <p:blipFill>
          <a:blip r:embed="rId3"/>
          <a:srcRect/>
          <a:stretch>
            <a:fillRect/>
          </a:stretch>
        </p:blipFill>
        <p:spPr bwMode="auto">
          <a:xfrm>
            <a:off x="4114800" y="6096000"/>
            <a:ext cx="2209800" cy="465138"/>
          </a:xfrm>
          <a:prstGeom prst="rect">
            <a:avLst/>
          </a:prstGeom>
          <a:noFill/>
          <a:ln w="9525">
            <a:noFill/>
            <a:miter lim="800000"/>
            <a:headEnd/>
            <a:tailEnd/>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38"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462"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16</a:t>
            </a:fld>
            <a:endParaRPr lang="en-US" smtClean="0"/>
          </a:p>
        </p:txBody>
      </p:sp>
    </p:spTree>
    <p:extLst>
      <p:ext uri="{BB962C8B-B14F-4D97-AF65-F5344CB8AC3E}">
        <p14:creationId xmlns:p14="http://schemas.microsoft.com/office/powerpoint/2010/main" val="384689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34</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now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Special office hours  Fri &amp; Sat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attached,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Singapore?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7" y="2499852"/>
            <a:ext cx="7675579"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mj-lt"/>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a:t>
            </a:r>
            <a:r>
              <a:rPr lang="en-US" sz="2400" dirty="0" smtClean="0">
                <a:hlinkClick r:id="rId2"/>
              </a:rPr>
              <a:t>http://www.theglobeandmail.com/technology/how-a-model-employee-got-away-with-outsourcing-his-software-job-to-china/article7409256</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158"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182"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06"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a:t>
            </a:r>
            <a:r>
              <a:rPr lang="en-US" sz="2000" dirty="0" smtClean="0"/>
              <a:t>days</a:t>
            </a:r>
            <a:endParaRPr lang="en-US" sz="2400" dirty="0" smtClean="0"/>
          </a:p>
          <a:p>
            <a:pPr eaLnBrk="1" hangingPunct="1">
              <a:lnSpc>
                <a:spcPct val="90000"/>
              </a:lnSpc>
              <a:spcBef>
                <a:spcPct val="50000"/>
              </a:spcBef>
            </a:pPr>
            <a:r>
              <a:rPr lang="en-US" sz="2400" dirty="0" smtClean="0"/>
              <a:t>Many </a:t>
            </a:r>
            <a:r>
              <a:rPr lang="en-US" sz="2400" dirty="0" smtClean="0"/>
              <a:t>countries ban genetically-modified rice </a:t>
            </a:r>
          </a:p>
          <a:p>
            <a:pPr lvl="1" eaLnBrk="1" hangingPunct="1">
              <a:lnSpc>
                <a:spcPct val="90000"/>
              </a:lnSpc>
              <a:spcBef>
                <a:spcPct val="50000"/>
              </a:spcBef>
            </a:pPr>
            <a:r>
              <a:rPr lang="en-US" sz="2000" dirty="0" smtClean="0"/>
              <a:t>Only approved for consumption in US, Canada </a:t>
            </a:r>
            <a:endParaRPr lang="en-US" sz="2000" dirty="0" smtClean="0"/>
          </a:p>
          <a:p>
            <a:pPr eaLnBrk="1" hangingPunct="1">
              <a:lnSpc>
                <a:spcPct val="90000"/>
              </a:lnSpc>
              <a:spcBef>
                <a:spcPct val="50000"/>
              </a:spcBef>
            </a:pPr>
            <a:r>
              <a:rPr lang="en-US" sz="2400" dirty="0" smtClean="0"/>
              <a:t>China bans US GMO corn</a:t>
            </a:r>
          </a:p>
          <a:p>
            <a:pPr eaLnBrk="1" hangingPunct="1">
              <a:lnSpc>
                <a:spcPct val="90000"/>
              </a:lnSpc>
              <a:spcBef>
                <a:spcPct val="50000"/>
              </a:spcBef>
            </a:pPr>
            <a:r>
              <a:rPr lang="en-US" sz="2400">
                <a:hlinkClick r:id="rId2"/>
              </a:rPr>
              <a:t>http</a:t>
            </a:r>
            <a:r>
              <a:rPr lang="en-US" sz="2400">
                <a:hlinkClick r:id="rId2"/>
              </a:rPr>
              <a:t>://</a:t>
            </a:r>
            <a:r>
              <a:rPr lang="en-US" sz="2400" smtClean="0">
                <a:hlinkClick r:id="rId2"/>
              </a:rPr>
              <a:t>www.chinalawblog.com/2014/08/hit-us-where-it-hurts-chinas-ban-on-u-s-agricultural-products-grows.html</a:t>
            </a:r>
            <a:r>
              <a:rPr lang="en-US" sz="2400" smtClean="0"/>
              <a:t> </a:t>
            </a:r>
            <a:endParaRPr lang="en-US" sz="2400" dirty="0" smtClean="0"/>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390"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84</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14"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90</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1821</TotalTime>
  <Words>3053</Words>
  <Application>Microsoft Office PowerPoint</Application>
  <PresentationFormat>On-screen Show (4:3)</PresentationFormat>
  <Paragraphs>605</Paragraphs>
  <Slides>90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3" baseType="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 </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531</cp:revision>
  <cp:lastPrinted>2011-10-14T03:15:24Z</cp:lastPrinted>
  <dcterms:created xsi:type="dcterms:W3CDTF">2010-10-23T09:01:18Z</dcterms:created>
  <dcterms:modified xsi:type="dcterms:W3CDTF">2014-08-10T16:34:11Z</dcterms:modified>
</cp:coreProperties>
</file>