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26" r:id="rId80"/>
    <p:sldId id="516" r:id="rId81"/>
    <p:sldId id="434" r:id="rId82"/>
    <p:sldId id="437" r:id="rId83"/>
    <p:sldId id="435" r:id="rId84"/>
    <p:sldId id="436" r:id="rId85"/>
    <p:sldId id="517" r:id="rId86"/>
    <p:sldId id="490" r:id="rId87"/>
    <p:sldId id="446" r:id="rId88"/>
    <p:sldId id="444" r:id="rId89"/>
    <p:sldId id="441" r:id="rId90"/>
    <p:sldId id="440" r:id="rId91"/>
    <p:sldId id="482" r:id="rId92"/>
    <p:sldId id="447" r:id="rId93"/>
    <p:sldId id="451" r:id="rId94"/>
    <p:sldId id="450" r:id="rId95"/>
    <p:sldId id="452" r:id="rId96"/>
    <p:sldId id="453" r:id="rId97"/>
    <p:sldId id="454" r:id="rId98"/>
    <p:sldId id="455" r:id="rId99"/>
    <p:sldId id="456" r:id="rId100"/>
    <p:sldId id="457" r:id="rId101"/>
    <p:sldId id="459" r:id="rId102"/>
    <p:sldId id="460" r:id="rId103"/>
    <p:sldId id="458" r:id="rId104"/>
    <p:sldId id="461" r:id="rId105"/>
    <p:sldId id="462" r:id="rId106"/>
    <p:sldId id="464" r:id="rId107"/>
    <p:sldId id="465" r:id="rId108"/>
    <p:sldId id="463" r:id="rId109"/>
    <p:sldId id="466" r:id="rId110"/>
    <p:sldId id="467" r:id="rId111"/>
    <p:sldId id="468" r:id="rId112"/>
    <p:sldId id="505" r:id="rId113"/>
    <p:sldId id="443" r:id="rId114"/>
    <p:sldId id="469" r:id="rId115"/>
    <p:sldId id="474" r:id="rId116"/>
    <p:sldId id="473" r:id="rId117"/>
    <p:sldId id="476" r:id="rId118"/>
    <p:sldId id="489" r:id="rId119"/>
    <p:sldId id="475" r:id="rId120"/>
    <p:sldId id="486" r:id="rId121"/>
    <p:sldId id="487" r:id="rId122"/>
    <p:sldId id="488" r:id="rId123"/>
    <p:sldId id="480" r:id="rId124"/>
    <p:sldId id="472" r:id="rId125"/>
    <p:sldId id="478" r:id="rId126"/>
    <p:sldId id="502" r:id="rId127"/>
    <p:sldId id="503" r:id="rId128"/>
    <p:sldId id="504" r:id="rId129"/>
    <p:sldId id="438" r:id="rId130"/>
    <p:sldId id="481"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58" d="100"/>
          <a:sy n="58" d="100"/>
        </p:scale>
        <p:origin x="-1027"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33799168"/>
        <c:axId val="95480448"/>
      </c:scatterChart>
      <c:valAx>
        <c:axId val="33799168"/>
        <c:scaling>
          <c:orientation val="minMax"/>
        </c:scaling>
        <c:delete val="0"/>
        <c:axPos val="b"/>
        <c:numFmt formatCode="0.0" sourceLinked="1"/>
        <c:majorTickMark val="out"/>
        <c:minorTickMark val="none"/>
        <c:tickLblPos val="nextTo"/>
        <c:crossAx val="95480448"/>
        <c:crossesAt val="0"/>
        <c:crossBetween val="midCat"/>
      </c:valAx>
      <c:valAx>
        <c:axId val="95480448"/>
        <c:scaling>
          <c:orientation val="minMax"/>
        </c:scaling>
        <c:delete val="0"/>
        <c:axPos val="l"/>
        <c:majorGridlines/>
        <c:numFmt formatCode="0.0" sourceLinked="1"/>
        <c:majorTickMark val="out"/>
        <c:minorTickMark val="none"/>
        <c:tickLblPos val="low"/>
        <c:crossAx val="3379916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www.economist.com/news/asia/21605929-shinzo-abes-fight-reshape-japans-economy-and-society-entering-new-phase-battle-japa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a:t>
            </a:r>
            <a:r>
              <a:rPr lang="en-US" sz="2400" dirty="0" smtClean="0"/>
              <a:t>?</a:t>
            </a:r>
          </a:p>
          <a:p>
            <a:pPr eaLnBrk="1" hangingPunct="1">
              <a:spcBef>
                <a:spcPts val="1200"/>
              </a:spcBef>
              <a:spcAft>
                <a:spcPts val="600"/>
              </a:spcAft>
            </a:pPr>
            <a:r>
              <a:rPr lang="en-US" sz="2400" b="1" dirty="0" smtClean="0"/>
              <a:t>??? Should corporations pay more tax? </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Replace with </a:t>
            </a:r>
            <a:r>
              <a:rPr lang="en-US" sz="2400" dirty="0" err="1" smtClean="0"/>
              <a:t>Abenomics</a:t>
            </a:r>
            <a:r>
              <a:rPr lang="en-US" sz="2400" dirty="0" smtClean="0"/>
              <a:t>?  </a:t>
            </a:r>
            <a:endParaRPr lang="en-US" sz="2400" dirty="0"/>
          </a:p>
          <a:p>
            <a:pPr eaLnBrk="1" hangingPunct="1">
              <a:spcBef>
                <a:spcPct val="50000"/>
              </a:spcBef>
            </a:pPr>
            <a:r>
              <a:rPr lang="en-US" sz="2400">
                <a:hlinkClick r:id="rId2"/>
              </a:rPr>
              <a:t>http://</a:t>
            </a:r>
            <a:r>
              <a:rPr lang="en-US" sz="2400" smtClean="0">
                <a:hlinkClick r:id="rId2"/>
              </a:rPr>
              <a:t>www.economist.com/news/asia/21605929-shinzo-abes-fight-reshape-japans-economy-and-society-entering-new-phase-battle-japan</a:t>
            </a:r>
            <a:r>
              <a:rPr lang="en-US" sz="2400" smtClean="0"/>
              <a:t>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79</a:t>
            </a:fld>
            <a:endParaRPr lang="en-US" smtClean="0"/>
          </a:p>
        </p:txBody>
      </p:sp>
    </p:spTree>
    <p:extLst>
      <p:ext uri="{BB962C8B-B14F-4D97-AF65-F5344CB8AC3E}">
        <p14:creationId xmlns:p14="http://schemas.microsoft.com/office/powerpoint/2010/main" val="22533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4112</TotalTime>
  <Words>3535</Words>
  <Application>Microsoft Office PowerPoint</Application>
  <PresentationFormat>On-screen Show (4:3)</PresentationFormat>
  <Paragraphs>900</Paragraphs>
  <Slides>130</Slides>
  <Notes>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561</cp:revision>
  <cp:lastPrinted>2011-11-11T19:25:11Z</cp:lastPrinted>
  <dcterms:created xsi:type="dcterms:W3CDTF">2010-11-12T11:03:30Z</dcterms:created>
  <dcterms:modified xsi:type="dcterms:W3CDTF">2014-09-14T12:18:07Z</dcterms:modified>
</cp:coreProperties>
</file>