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28" r:id="rId2"/>
    <p:sldId id="427" r:id="rId3"/>
    <p:sldId id="421" r:id="rId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66FF"/>
    <a:srgbClr val="FFFF66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1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9A131CF9-E9E2-4288-9F2D-BBFC39062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D006C39C-41AD-4AC5-B18B-CC05304AC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8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6BAF0-AC79-4A5C-9B16-454383EEAF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>
                <a:latin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45B0A4-5293-43B6-8E93-BE30C3917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6DBE7-0482-4CD5-B385-2DD195BD4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66294-23D5-4B78-BAF6-C9D5D9399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01A1B-70A0-438B-9BF5-818B99246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82AC-C88C-4D3D-B999-EF8D57C6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24FDD-7F68-4EDD-8EA3-B5D708158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2C880-124C-4143-9BB4-FD2708D61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3070F-466C-40B4-A053-0432566A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3023D-E7C4-4015-92EA-202E9F4AA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3CC6D-0D68-495F-90D2-B448373FF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955F1-5D24-4F8D-9143-26C80627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232DE-3F48-4E5A-BCF0-49FBB4A7A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4974711-B7BA-45A6-9D4C-09CA365F7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backus@stern.nyu.edu" TargetMode="External"/><Relationship Id="rId2" Type="http://schemas.openxmlformats.org/officeDocument/2006/relationships/hyperlink" Target="http://pages.stern.nyu.edu/~dbackus/undergrad_advic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14600"/>
            <a:ext cx="8382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Quant Skills:  Have </a:t>
            </a:r>
            <a:r>
              <a:rPr lang="en-US" dirty="0"/>
              <a:t>F</a:t>
            </a:r>
            <a:r>
              <a:rPr lang="en-US" dirty="0" smtClean="0"/>
              <a:t>un, Get </a:t>
            </a:r>
            <a:r>
              <a:rPr lang="en-US" dirty="0"/>
              <a:t>P</a:t>
            </a:r>
            <a:r>
              <a:rPr lang="en-US" dirty="0" smtClean="0"/>
              <a:t>aid</a:t>
            </a:r>
            <a:br>
              <a:rPr lang="en-US" dirty="0" smtClean="0"/>
            </a:br>
            <a:r>
              <a:rPr lang="en-US" dirty="0" smtClean="0"/>
              <a:t>Dave Backus &amp; </a:t>
            </a:r>
            <a:r>
              <a:rPr lang="en-US" dirty="0" smtClean="0"/>
              <a:t>Joel </a:t>
            </a:r>
            <a:r>
              <a:rPr lang="en-US" dirty="0" err="1" smtClean="0"/>
              <a:t>Steckel</a:t>
            </a:r>
            <a:endParaRPr lang="en-US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28" y="6172200"/>
            <a:ext cx="2542356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Q</a:t>
            </a:r>
            <a:r>
              <a:rPr lang="en-US" dirty="0" smtClean="0"/>
              <a:t>uant skills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1617"/>
            <a:ext cx="8229600" cy="374046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What?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Learn to code:  </a:t>
            </a:r>
            <a:r>
              <a:rPr lang="en-US" sz="2000" b="1" dirty="0"/>
              <a:t>Python</a:t>
            </a:r>
            <a:r>
              <a:rPr lang="en-US" sz="2000" dirty="0"/>
              <a:t>, </a:t>
            </a:r>
            <a:r>
              <a:rPr lang="en-US" sz="2000" dirty="0" err="1"/>
              <a:t>Matlab</a:t>
            </a:r>
            <a:r>
              <a:rPr lang="en-US" sz="2000" dirty="0"/>
              <a:t>, R, </a:t>
            </a:r>
            <a:r>
              <a:rPr lang="en-US" sz="2000" dirty="0" smtClean="0"/>
              <a:t>C++, …    </a:t>
            </a:r>
            <a:endParaRPr lang="en-US" sz="2000" dirty="0"/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Join the math gym:  </a:t>
            </a:r>
            <a:r>
              <a:rPr lang="en-US" sz="2000" b="1" dirty="0"/>
              <a:t>calculus</a:t>
            </a:r>
            <a:r>
              <a:rPr lang="en-US" sz="2000" dirty="0"/>
              <a:t>, </a:t>
            </a:r>
            <a:r>
              <a:rPr lang="en-US" sz="2000" b="1" dirty="0"/>
              <a:t>linear algebra</a:t>
            </a:r>
            <a:r>
              <a:rPr lang="en-US" sz="2000" dirty="0"/>
              <a:t>, </a:t>
            </a:r>
            <a:r>
              <a:rPr lang="en-US" sz="2000" dirty="0" smtClean="0"/>
              <a:t>… 		</a:t>
            </a:r>
            <a:r>
              <a:rPr lang="en-US" sz="2000" smtClean="0"/>
              <a:t>  [</a:t>
            </a:r>
            <a:r>
              <a:rPr lang="en-US" sz="2000" dirty="0" smtClean="0"/>
              <a:t>short </a:t>
            </a:r>
            <a:r>
              <a:rPr lang="en-US" sz="2000" smtClean="0"/>
              <a:t>cut:  Math for Economics]  </a:t>
            </a:r>
            <a:endParaRPr lang="en-US" sz="2000" dirty="0"/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Work with data:  </a:t>
            </a:r>
            <a:r>
              <a:rPr lang="en-US" sz="2000" b="1" dirty="0"/>
              <a:t>probability</a:t>
            </a:r>
            <a:r>
              <a:rPr lang="en-US" sz="2000" dirty="0"/>
              <a:t>, stats, data science 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Why?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It’s fun </a:t>
            </a:r>
            <a:endParaRPr lang="en-US" sz="2000" dirty="0"/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View </a:t>
            </a:r>
            <a:r>
              <a:rPr lang="en-US" sz="2000" dirty="0"/>
              <a:t>the world in a new way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Get a great job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 </a:t>
            </a:r>
            <a:r>
              <a:rPr lang="en-US" smtClean="0"/>
              <a:t>more information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 Advice page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hlinkClick r:id="rId2"/>
              </a:rPr>
              <a:t>http://pages.stern.nyu.edu/~</a:t>
            </a:r>
            <a:r>
              <a:rPr lang="en-US" sz="2000" dirty="0" smtClean="0">
                <a:hlinkClick r:id="rId2"/>
              </a:rPr>
              <a:t>dbackus/undergrad_advice.htm</a:t>
            </a:r>
            <a:r>
              <a:rPr lang="en-US" sz="2000" dirty="0" smtClean="0"/>
              <a:t>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Or Google:  #</a:t>
            </a:r>
            <a:r>
              <a:rPr lang="en-US" sz="2000" dirty="0" err="1" smtClean="0"/>
              <a:t>nyuecon</a:t>
            </a:r>
            <a:r>
              <a:rPr lang="en-US" sz="2000" dirty="0" smtClean="0"/>
              <a:t> advice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Or stop by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KMC 7-68 </a:t>
            </a:r>
            <a:endParaRPr lang="en-US" sz="2000" dirty="0" smtClean="0">
              <a:hlinkClick r:id="rId3"/>
            </a:endParaRP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Or Google:  #</a:t>
            </a:r>
            <a:r>
              <a:rPr lang="en-US" sz="2000" dirty="0" err="1" smtClean="0"/>
              <a:t>nyuecon</a:t>
            </a:r>
            <a:r>
              <a:rPr lang="en-US" sz="2000" dirty="0" smtClean="0"/>
              <a:t> </a:t>
            </a:r>
            <a:r>
              <a:rPr lang="en-US" sz="2000" dirty="0" err="1" smtClean="0"/>
              <a:t>dave</a:t>
            </a:r>
            <a:r>
              <a:rPr lang="en-US" sz="2000" dirty="0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4387</TotalTime>
  <Words>67</Words>
  <Application>Microsoft Office PowerPoint</Application>
  <PresentationFormat>On-screen Show (4:3)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Palatino Linotype</vt:lpstr>
      <vt:lpstr>geSlides</vt:lpstr>
      <vt:lpstr>Quant Skills:  Have Fun, Get Paid Dave Backus &amp; Joel Steckel</vt:lpstr>
      <vt:lpstr>Quant skills </vt:lpstr>
      <vt:lpstr>For 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 Skills:  Have Fun, Get Paid Dave Backus &amp; Tom Sargent</dc:title>
  <dc:creator>Dave Backus @ NYU</dc:creator>
  <cp:lastModifiedBy>dbackus</cp:lastModifiedBy>
  <cp:revision>606</cp:revision>
  <cp:lastPrinted>2013-03-11T13:53:48Z</cp:lastPrinted>
  <dcterms:created xsi:type="dcterms:W3CDTF">2010-10-16T03:32:13Z</dcterms:created>
  <dcterms:modified xsi:type="dcterms:W3CDTF">2014-05-06T15:53:15Z</dcterms:modified>
</cp:coreProperties>
</file>