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81" r:id="rId5"/>
    <p:sldId id="389" r:id="rId6"/>
    <p:sldId id="395" r:id="rId7"/>
    <p:sldId id="396" r:id="rId8"/>
    <p:sldId id="397" r:id="rId9"/>
    <p:sldId id="398" r:id="rId10"/>
    <p:sldId id="393" r:id="rId11"/>
    <p:sldId id="400" r:id="rId12"/>
    <p:sldId id="399" r:id="rId13"/>
    <p:sldId id="392" r:id="rId14"/>
    <p:sldId id="403" r:id="rId15"/>
    <p:sldId id="388" r:id="rId16"/>
    <p:sldId id="390" r:id="rId17"/>
    <p:sldId id="401"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AFF"/>
    <a:srgbClr val="F78CB9"/>
    <a:srgbClr val="F5DAC5"/>
    <a:srgbClr val="00A5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EE7E1-EC7A-D4BB-42D4-9210F423A0C8}" v="1220" dt="2024-10-27T00:08:34.378"/>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6019" autoAdjust="0"/>
  </p:normalViewPr>
  <p:slideViewPr>
    <p:cSldViewPr snapToGrid="0">
      <p:cViewPr>
        <p:scale>
          <a:sx n="100" d="100"/>
          <a:sy n="100" d="100"/>
        </p:scale>
        <p:origin x="-197" y="-533"/>
      </p:cViewPr>
      <p:guideLst/>
    </p:cSldViewPr>
  </p:slideViewPr>
  <p:notesTextViewPr>
    <p:cViewPr>
      <p:scale>
        <a:sx n="3" d="2"/>
        <a:sy n="3" d="2"/>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0594C5-4210-4C0B-94C8-05EA2A2738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07B545-CB7B-485B-8848-24C5090D7C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23E10C-4735-4A0D-A76B-FFFBF4B6ED03}" type="datetimeFigureOut">
              <a:rPr lang="en-US" smtClean="0"/>
              <a:t>10/26/2024</a:t>
            </a:fld>
            <a:endParaRPr lang="en-US" dirty="0"/>
          </a:p>
        </p:txBody>
      </p:sp>
      <p:sp>
        <p:nvSpPr>
          <p:cNvPr id="4" name="Footer Placeholder 3">
            <a:extLst>
              <a:ext uri="{FF2B5EF4-FFF2-40B4-BE49-F238E27FC236}">
                <a16:creationId xmlns:a16="http://schemas.microsoft.com/office/drawing/2014/main" id="{DD9E7E0C-EC12-408D-80EA-659FD94A65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F952D70-4DD5-4630-8772-5085BDBF1D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D13D6A-DFDD-4B27-9F53-83C0CD9331E8}" type="slidenum">
              <a:rPr lang="en-US" smtClean="0"/>
              <a:t>‹#›</a:t>
            </a:fld>
            <a:endParaRPr lang="en-US" dirty="0"/>
          </a:p>
        </p:txBody>
      </p:sp>
    </p:spTree>
    <p:extLst>
      <p:ext uri="{BB962C8B-B14F-4D97-AF65-F5344CB8AC3E}">
        <p14:creationId xmlns:p14="http://schemas.microsoft.com/office/powerpoint/2010/main" val="2786963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35CDE-2E0B-4188-96E9-ADF9ACB826A9}" type="datetimeFigureOut">
              <a:rPr lang="en-US" noProof="0" smtClean="0"/>
              <a:t>10/26/2024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D7B6F-E65C-42E7-86A5-0A01C6C95227}" type="slidenum">
              <a:rPr lang="en-US" noProof="0" smtClean="0"/>
              <a:t>‹#›</a:t>
            </a:fld>
            <a:endParaRPr lang="en-US" noProof="0" dirty="0"/>
          </a:p>
        </p:txBody>
      </p:sp>
    </p:spTree>
    <p:extLst>
      <p:ext uri="{BB962C8B-B14F-4D97-AF65-F5344CB8AC3E}">
        <p14:creationId xmlns:p14="http://schemas.microsoft.com/office/powerpoint/2010/main" val="229543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8.png"/><Relationship Id="rId5" Type="http://schemas.microsoft.com/office/2007/relationships/hdphoto" Target="../media/hdphoto3.wdp"/><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487DE8-DB1D-7476-8C44-B0F448760DE0}"/>
              </a:ext>
            </a:extLst>
          </p:cNvPr>
          <p:cNvSpPr/>
          <p:nvPr userDrawn="1"/>
        </p:nvSpPr>
        <p:spPr>
          <a:xfrm>
            <a:off x="803566" y="329415"/>
            <a:ext cx="9459997"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olorful liquid with a purple line&#10;&#10;Description automatically generated">
            <a:extLst>
              <a:ext uri="{FF2B5EF4-FFF2-40B4-BE49-F238E27FC236}">
                <a16:creationId xmlns:a16="http://schemas.microsoft.com/office/drawing/2014/main" id="{1F307DB2-2647-9E7A-A3A3-DBE7504930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0680" r="331" b="10324"/>
          <a:stretch/>
        </p:blipFill>
        <p:spPr>
          <a:xfrm>
            <a:off x="84057" y="-9099"/>
            <a:ext cx="11536223" cy="6867100"/>
          </a:xfrm>
          <a:prstGeom prst="rect">
            <a:avLst/>
          </a:prstGeom>
        </p:spPr>
      </p:pic>
      <p:pic>
        <p:nvPicPr>
          <p:cNvPr id="11" name="Graphic 10">
            <a:extLst>
              <a:ext uri="{FF2B5EF4-FFF2-40B4-BE49-F238E27FC236}">
                <a16:creationId xmlns:a16="http://schemas.microsoft.com/office/drawing/2014/main" id="{99285B55-78E1-B83E-F9B2-6616677DB95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842007" y="1223587"/>
            <a:ext cx="849017" cy="978035"/>
          </a:xfrm>
          <a:prstGeom prst="rect">
            <a:avLst/>
          </a:prstGeom>
        </p:spPr>
      </p:pic>
      <p:pic>
        <p:nvPicPr>
          <p:cNvPr id="12" name="Graphic 11">
            <a:extLst>
              <a:ext uri="{FF2B5EF4-FFF2-40B4-BE49-F238E27FC236}">
                <a16:creationId xmlns:a16="http://schemas.microsoft.com/office/drawing/2014/main" id="{D3B77729-8929-07DD-3A0E-3345E9C7EC5A}"/>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21023" y="4463033"/>
            <a:ext cx="849017" cy="978035"/>
          </a:xfrm>
          <a:prstGeom prst="rect">
            <a:avLst/>
          </a:prstGeom>
        </p:spPr>
      </p:pic>
      <p:sp>
        <p:nvSpPr>
          <p:cNvPr id="13" name="Title 1">
            <a:extLst>
              <a:ext uri="{FF2B5EF4-FFF2-40B4-BE49-F238E27FC236}">
                <a16:creationId xmlns:a16="http://schemas.microsoft.com/office/drawing/2014/main" id="{A3485D99-86C3-3AD2-8EEC-686C73F65A75}"/>
              </a:ext>
            </a:extLst>
          </p:cNvPr>
          <p:cNvSpPr>
            <a:spLocks noGrp="1"/>
          </p:cNvSpPr>
          <p:nvPr>
            <p:ph type="title"/>
          </p:nvPr>
        </p:nvSpPr>
        <p:spPr>
          <a:xfrm>
            <a:off x="2322576" y="1307592"/>
            <a:ext cx="6830568" cy="4498848"/>
          </a:xfrm>
        </p:spPr>
        <p:txBody>
          <a:bodyPr>
            <a:normAutofit/>
          </a:bodyPr>
          <a:lstStyle>
            <a:lvl1pPr algn="ctr">
              <a:lnSpc>
                <a:spcPct val="113000"/>
              </a:lnSpc>
              <a:defRPr sz="5400" baseline="0"/>
            </a:lvl1pPr>
          </a:lstStyle>
          <a:p>
            <a:r>
              <a:rPr lang="en-US" dirty="0"/>
              <a:t>Click to edit Master title style</a:t>
            </a:r>
          </a:p>
        </p:txBody>
      </p:sp>
      <p:sp>
        <p:nvSpPr>
          <p:cNvPr id="14" name="Date Placeholder 13">
            <a:extLst>
              <a:ext uri="{FF2B5EF4-FFF2-40B4-BE49-F238E27FC236}">
                <a16:creationId xmlns:a16="http://schemas.microsoft.com/office/drawing/2014/main" id="{A94F02A7-35D5-9B29-B063-4F40E8DCFBD2}"/>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91876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AB0126E7-35C8-4EB5-B66B-D1260C4AE37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40380" y="5498683"/>
            <a:ext cx="904680" cy="1042157"/>
          </a:xfrm>
          <a:prstGeom prst="rect">
            <a:avLst/>
          </a:prstGeom>
        </p:spPr>
      </p:pic>
      <p:sp>
        <p:nvSpPr>
          <p:cNvPr id="8" name="Rectangle 7">
            <a:extLst>
              <a:ext uri="{FF2B5EF4-FFF2-40B4-BE49-F238E27FC236}">
                <a16:creationId xmlns:a16="http://schemas.microsoft.com/office/drawing/2014/main" id="{17647433-270D-5D45-29E0-608311CA9701}"/>
              </a:ext>
            </a:extLst>
          </p:cNvPr>
          <p:cNvSpPr>
            <a:spLocks/>
          </p:cNvSpPr>
          <p:nvPr userDrawn="1"/>
        </p:nvSpPr>
        <p:spPr>
          <a:xfrm>
            <a:off x="5621925" y="1468626"/>
            <a:ext cx="4641637" cy="50553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10" name="Rectangle 9">
            <a:extLst>
              <a:ext uri="{FF2B5EF4-FFF2-40B4-BE49-F238E27FC236}">
                <a16:creationId xmlns:a16="http://schemas.microsoft.com/office/drawing/2014/main" id="{6F4F7496-C504-BB47-EC59-97AAA92A07B8}"/>
              </a:ext>
            </a:extLst>
          </p:cNvPr>
          <p:cNvSpPr/>
          <p:nvPr userDrawn="1"/>
        </p:nvSpPr>
        <p:spPr>
          <a:xfrm>
            <a:off x="803567" y="1460959"/>
            <a:ext cx="4641638" cy="50553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a:ea typeface="+mn-ea"/>
              <a:cs typeface="+mn-cs"/>
            </a:endParaRPr>
          </a:p>
        </p:txBody>
      </p:sp>
      <p:pic>
        <p:nvPicPr>
          <p:cNvPr id="14" name="Picture 13" descr="A colorful liquid with a purple line&#10;&#10;Description automatically generated with medium confidence">
            <a:extLst>
              <a:ext uri="{FF2B5EF4-FFF2-40B4-BE49-F238E27FC236}">
                <a16:creationId xmlns:a16="http://schemas.microsoft.com/office/drawing/2014/main" id="{32B92FA5-A482-D296-0300-0D794E5A16D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b="-8008"/>
          <a:stretch/>
        </p:blipFill>
        <p:spPr>
          <a:xfrm rot="10800000">
            <a:off x="0" y="4603898"/>
            <a:ext cx="6148843" cy="2254101"/>
          </a:xfrm>
          <a:prstGeom prst="rect">
            <a:avLst/>
          </a:prstGeom>
        </p:spPr>
      </p:pic>
      <p:sp>
        <p:nvSpPr>
          <p:cNvPr id="2" name="Title 1">
            <a:extLst>
              <a:ext uri="{FF2B5EF4-FFF2-40B4-BE49-F238E27FC236}">
                <a16:creationId xmlns:a16="http://schemas.microsoft.com/office/drawing/2014/main" id="{A4898EEF-CE97-B22D-6E75-D121E815D977}"/>
              </a:ext>
            </a:extLst>
          </p:cNvPr>
          <p:cNvSpPr>
            <a:spLocks noGrp="1"/>
          </p:cNvSpPr>
          <p:nvPr>
            <p:ph type="title"/>
          </p:nvPr>
        </p:nvSpPr>
        <p:spPr>
          <a:xfrm>
            <a:off x="804672" y="411480"/>
            <a:ext cx="9464040" cy="1279208"/>
          </a:xfrm>
        </p:spPr>
        <p:txBody>
          <a:bodyPr anchor="t">
            <a:normAutofit/>
          </a:bodyPr>
          <a:lstStyle>
            <a:lvl1pPr>
              <a:lnSpc>
                <a:spcPct val="100000"/>
              </a:lnSpc>
              <a:defRPr sz="3600">
                <a:solidFill>
                  <a:schemeClr val="accent1">
                    <a:lumMod val="50000"/>
                  </a:schemeClr>
                </a:solidFill>
              </a:defRPr>
            </a:lvl1pPr>
          </a:lstStyle>
          <a:p>
            <a:r>
              <a:rPr lang="en-US" dirty="0"/>
              <a:t>Click to edit Master title style</a:t>
            </a:r>
          </a:p>
        </p:txBody>
      </p:sp>
      <p:sp>
        <p:nvSpPr>
          <p:cNvPr id="15" name="Content Placeholder 13">
            <a:extLst>
              <a:ext uri="{FF2B5EF4-FFF2-40B4-BE49-F238E27FC236}">
                <a16:creationId xmlns:a16="http://schemas.microsoft.com/office/drawing/2014/main" id="{98A1FC94-DC76-4D72-16F0-88E8D6196029}"/>
              </a:ext>
            </a:extLst>
          </p:cNvPr>
          <p:cNvSpPr>
            <a:spLocks noGrp="1"/>
          </p:cNvSpPr>
          <p:nvPr>
            <p:ph sz="quarter" idx="15"/>
          </p:nvPr>
        </p:nvSpPr>
        <p:spPr>
          <a:xfrm>
            <a:off x="1115568" y="1883664"/>
            <a:ext cx="4014216" cy="3511296"/>
          </a:xfrm>
        </p:spPr>
        <p:txBody>
          <a:bodyPr anchor="t">
            <a:normAutofit/>
          </a:bodyPr>
          <a:lstStyle>
            <a:lvl1pPr marL="228600" indent="-228600">
              <a:lnSpc>
                <a:spcPct val="100000"/>
              </a:lnSpc>
              <a:spcBef>
                <a:spcPts val="600"/>
              </a:spcBef>
              <a:spcAft>
                <a:spcPts val="600"/>
              </a:spcAft>
              <a:buClr>
                <a:schemeClr val="tx2"/>
              </a:buClr>
              <a:defRPr lang="en-US" sz="1400" b="0" kern="1200" dirty="0" smtClean="0">
                <a:solidFill>
                  <a:schemeClr val="accent1">
                    <a:lumMod val="50000"/>
                  </a:schemeClr>
                </a:solidFill>
                <a:latin typeface="+mn-lt"/>
                <a:ea typeface="+mn-ea"/>
                <a:cs typeface="+mn-cs"/>
              </a:defRPr>
            </a:lvl1pPr>
            <a:lvl2pPr>
              <a:buClr>
                <a:schemeClr val="tx2"/>
              </a:buClr>
              <a:defRPr sz="1200"/>
            </a:lvl2pPr>
            <a:lvl3pPr>
              <a:buClr>
                <a:schemeClr val="tx2"/>
              </a:buClr>
              <a:defRPr sz="1200"/>
            </a:lvl3pPr>
            <a:lvl4pPr>
              <a:defRPr sz="1600"/>
            </a:lvl4pPr>
            <a:lvl5pPr>
              <a:defRPr sz="1600"/>
            </a:lvl5pPr>
          </a:lstStyle>
          <a:p>
            <a:pPr marL="228600" lvl="0" indent="-228600" algn="l" defTabSz="914400" rtl="0" eaLnBrk="1" latinLnBrk="0" hangingPunct="1">
              <a:lnSpc>
                <a:spcPct val="90000"/>
              </a:lnSpc>
              <a:spcBef>
                <a:spcPts val="1000"/>
              </a:spcBef>
              <a:spcAft>
                <a:spcPts val="1200"/>
              </a:spcAft>
              <a:buClr>
                <a:schemeClr val="accent2"/>
              </a:buClr>
              <a:buFont typeface="Arial" panose="020B0604020202020204" pitchFamily="34" charset="0"/>
              <a:buChar char="•"/>
            </a:pPr>
            <a:r>
              <a:rPr lang="en-US" dirty="0"/>
              <a:t>Click to edit Master text styles</a:t>
            </a:r>
          </a:p>
          <a:p>
            <a:pPr lvl="1"/>
            <a:r>
              <a:rPr lang="en-US" dirty="0"/>
              <a:t>Second level</a:t>
            </a:r>
          </a:p>
          <a:p>
            <a:pPr lvl="2"/>
            <a:r>
              <a:rPr lang="en-US" dirty="0"/>
              <a:t>Third level</a:t>
            </a:r>
          </a:p>
        </p:txBody>
      </p:sp>
      <p:sp>
        <p:nvSpPr>
          <p:cNvPr id="19" name="Content Placeholder 18">
            <a:extLst>
              <a:ext uri="{FF2B5EF4-FFF2-40B4-BE49-F238E27FC236}">
                <a16:creationId xmlns:a16="http://schemas.microsoft.com/office/drawing/2014/main" id="{81E2BE2C-1D19-F2FC-F91E-A2C733258648}"/>
              </a:ext>
            </a:extLst>
          </p:cNvPr>
          <p:cNvSpPr>
            <a:spLocks noGrp="1"/>
          </p:cNvSpPr>
          <p:nvPr>
            <p:ph sz="quarter" idx="16"/>
          </p:nvPr>
        </p:nvSpPr>
        <p:spPr>
          <a:xfrm>
            <a:off x="5934456" y="1883664"/>
            <a:ext cx="4014216" cy="3511296"/>
          </a:xfrm>
        </p:spPr>
        <p:txBody>
          <a:bodyPr/>
          <a:lstStyle>
            <a:lvl1pPr marL="0" indent="0">
              <a:lnSpc>
                <a:spcPct val="100000"/>
              </a:lnSpc>
              <a:spcAft>
                <a:spcPts val="1200"/>
              </a:spcAft>
              <a:buNone/>
              <a:defRPr sz="1400" b="1"/>
            </a:lvl1pPr>
            <a:lvl2pPr>
              <a:buClr>
                <a:schemeClr val="tx2"/>
              </a:buClr>
              <a:defRPr sz="1200"/>
            </a:lvl2pPr>
            <a:lvl3pPr>
              <a:buClr>
                <a:schemeClr val="tx2"/>
              </a:buClr>
              <a:defRPr sz="1200"/>
            </a:lvl3pPr>
            <a:lvl4pPr>
              <a:buClr>
                <a:schemeClr val="tx2"/>
              </a:buClr>
              <a:defRPr sz="1200"/>
            </a:lvl4pPr>
            <a:lvl5pPr>
              <a:buClr>
                <a:schemeClr val="tx2"/>
              </a:buCl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2128C8D-2511-191A-0965-7E441EDA27B3}"/>
              </a:ext>
            </a:extLst>
          </p:cNvPr>
          <p:cNvSpPr>
            <a:spLocks noGrp="1"/>
          </p:cNvSpPr>
          <p:nvPr>
            <p:ph type="dt" sz="half" idx="12"/>
          </p:nvPr>
        </p:nvSpPr>
        <p:spPr/>
        <p:txBody>
          <a:bodyPr/>
          <a:lstStyle/>
          <a:p>
            <a:r>
              <a:rPr lang="en-US" dirty="0"/>
              <a:t>20XX</a:t>
            </a:r>
          </a:p>
        </p:txBody>
      </p:sp>
      <p:sp>
        <p:nvSpPr>
          <p:cNvPr id="3" name="Footer Placeholder 2">
            <a:extLst>
              <a:ext uri="{FF2B5EF4-FFF2-40B4-BE49-F238E27FC236}">
                <a16:creationId xmlns:a16="http://schemas.microsoft.com/office/drawing/2014/main" id="{8D4E08F2-413A-87D7-FC7E-FA7C3282F78C}"/>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AABE8ED2-48AE-58D3-898D-1C9D6D65A7C4}"/>
              </a:ext>
            </a:extLst>
          </p:cNvPr>
          <p:cNvSpPr>
            <a:spLocks noGrp="1"/>
          </p:cNvSpPr>
          <p:nvPr>
            <p:ph type="sldNum" sz="quarter" idx="11"/>
          </p:nvPr>
        </p:nvSpPr>
        <p:spPr/>
        <p:txBody>
          <a:bodyPr/>
          <a:lstStyle/>
          <a:p>
            <a:fld id="{98C0CDE5-970C-4CC4-BF43-0DA127E73E82}" type="slidenum">
              <a:rPr lang="en-US" smtClean="0"/>
              <a:pPr/>
              <a:t>‹#›</a:t>
            </a:fld>
            <a:endParaRPr lang="en-US" dirty="0"/>
          </a:p>
        </p:txBody>
      </p:sp>
    </p:spTree>
    <p:extLst>
      <p:ext uri="{BB962C8B-B14F-4D97-AF65-F5344CB8AC3E}">
        <p14:creationId xmlns:p14="http://schemas.microsoft.com/office/powerpoint/2010/main" val="55122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F8B0822-A3A0-6F7D-70AC-41FCAAB74F5D}"/>
              </a:ext>
            </a:extLst>
          </p:cNvPr>
          <p:cNvSpPr>
            <a:spLocks noGrp="1"/>
          </p:cNvSpPr>
          <p:nvPr>
            <p:ph type="title"/>
          </p:nvPr>
        </p:nvSpPr>
        <p:spPr>
          <a:xfrm>
            <a:off x="3950206" y="539496"/>
            <a:ext cx="6958584" cy="1435608"/>
          </a:xfrm>
        </p:spPr>
        <p:txBody>
          <a:bodyPr anchor="ctr">
            <a:normAutofit/>
          </a:bodyPr>
          <a:lstStyle>
            <a:lvl1pPr>
              <a:lnSpc>
                <a:spcPct val="100000"/>
              </a:lnSpc>
              <a:defRPr sz="3600">
                <a:solidFill>
                  <a:schemeClr val="accent1">
                    <a:lumMod val="50000"/>
                  </a:schemeClr>
                </a:solidFill>
              </a:defRPr>
            </a:lvl1pPr>
          </a:lstStyle>
          <a:p>
            <a:r>
              <a:rPr lang="en-US" dirty="0"/>
              <a:t>Click to edit Master title style</a:t>
            </a:r>
          </a:p>
        </p:txBody>
      </p:sp>
      <p:pic>
        <p:nvPicPr>
          <p:cNvPr id="10" name="Graphic 9">
            <a:extLst>
              <a:ext uri="{FF2B5EF4-FFF2-40B4-BE49-F238E27FC236}">
                <a16:creationId xmlns:a16="http://schemas.microsoft.com/office/drawing/2014/main" id="{167BAFAF-EE3F-5B9A-6382-910CD450D23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flipV="1">
            <a:off x="9408940" y="3205716"/>
            <a:ext cx="809263" cy="932240"/>
          </a:xfrm>
          <a:prstGeom prst="rect">
            <a:avLst/>
          </a:prstGeom>
        </p:spPr>
      </p:pic>
      <p:sp>
        <p:nvSpPr>
          <p:cNvPr id="2" name="Rectangle 1">
            <a:extLst>
              <a:ext uri="{FF2B5EF4-FFF2-40B4-BE49-F238E27FC236}">
                <a16:creationId xmlns:a16="http://schemas.microsoft.com/office/drawing/2014/main" id="{D231B5D0-8E67-901E-73FB-36D970CB8F97}"/>
              </a:ext>
            </a:extLst>
          </p:cNvPr>
          <p:cNvSpPr/>
          <p:nvPr userDrawn="1"/>
        </p:nvSpPr>
        <p:spPr>
          <a:xfrm>
            <a:off x="711203" y="329416"/>
            <a:ext cx="2503051" cy="59790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7">
            <a:extLst>
              <a:ext uri="{FF2B5EF4-FFF2-40B4-BE49-F238E27FC236}">
                <a16:creationId xmlns:a16="http://schemas.microsoft.com/office/drawing/2014/main" id="{1FEFF780-F9A6-D70C-43AF-EF361A89EECA}"/>
              </a:ext>
            </a:extLst>
          </p:cNvPr>
          <p:cNvSpPr>
            <a:spLocks noGrp="1"/>
          </p:cNvSpPr>
          <p:nvPr>
            <p:ph sz="quarter" idx="17"/>
          </p:nvPr>
        </p:nvSpPr>
        <p:spPr>
          <a:xfrm>
            <a:off x="3950000" y="1965960"/>
            <a:ext cx="6629400" cy="859536"/>
          </a:xfrm>
        </p:spPr>
        <p:txBody>
          <a:bodyPr anchor="t"/>
          <a:lstStyle>
            <a:lvl1pPr marL="0" indent="0">
              <a:lnSpc>
                <a:spcPct val="100000"/>
              </a:lnSpc>
              <a:spcBef>
                <a:spcPts val="1000"/>
              </a:spcBef>
              <a:spcAft>
                <a:spcPts val="0"/>
              </a:spcAft>
              <a:buFont typeface="Arial" panose="020B0604020202020204" pitchFamily="34" charset="0"/>
              <a:buNone/>
              <a:defRPr sz="1800" b="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1" name="Table Placeholder 10">
            <a:extLst>
              <a:ext uri="{FF2B5EF4-FFF2-40B4-BE49-F238E27FC236}">
                <a16:creationId xmlns:a16="http://schemas.microsoft.com/office/drawing/2014/main" id="{9ACBEEE1-322A-B926-9005-21D1F3999AA9}"/>
              </a:ext>
            </a:extLst>
          </p:cNvPr>
          <p:cNvSpPr>
            <a:spLocks noGrp="1"/>
          </p:cNvSpPr>
          <p:nvPr>
            <p:ph type="tbl" sz="quarter" idx="18"/>
          </p:nvPr>
        </p:nvSpPr>
        <p:spPr>
          <a:xfrm>
            <a:off x="4039564" y="2962656"/>
            <a:ext cx="6539835" cy="3227387"/>
          </a:xfrm>
        </p:spPr>
        <p:txBody>
          <a:bodyPr>
            <a:normAutofit/>
          </a:bodyPr>
          <a:lstStyle>
            <a:lvl1pPr>
              <a:defRPr sz="1800"/>
            </a:lvl1pPr>
          </a:lstStyle>
          <a:p>
            <a:endParaRPr lang="en-US" dirty="0"/>
          </a:p>
        </p:txBody>
      </p:sp>
      <p:sp>
        <p:nvSpPr>
          <p:cNvPr id="5" name="Date Placeholder 4">
            <a:extLst>
              <a:ext uri="{FF2B5EF4-FFF2-40B4-BE49-F238E27FC236}">
                <a16:creationId xmlns:a16="http://schemas.microsoft.com/office/drawing/2014/main" id="{79FCFB5D-5D4D-191A-E033-35889513273D}"/>
              </a:ext>
            </a:extLst>
          </p:cNvPr>
          <p:cNvSpPr>
            <a:spLocks noGrp="1"/>
          </p:cNvSpPr>
          <p:nvPr>
            <p:ph type="dt" sz="half" idx="12"/>
          </p:nvPr>
        </p:nvSpPr>
        <p:spPr/>
        <p:txBody>
          <a:bodyPr/>
          <a:lstStyle/>
          <a:p>
            <a:r>
              <a:rPr lang="en-US" dirty="0"/>
              <a:t>20XX</a:t>
            </a:r>
          </a:p>
        </p:txBody>
      </p:sp>
      <p:sp>
        <p:nvSpPr>
          <p:cNvPr id="3" name="Footer Placeholder 2">
            <a:extLst>
              <a:ext uri="{FF2B5EF4-FFF2-40B4-BE49-F238E27FC236}">
                <a16:creationId xmlns:a16="http://schemas.microsoft.com/office/drawing/2014/main" id="{9FB8D263-095A-9E1E-0A55-36A5B42EC2BA}"/>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E5E28F88-D01C-0A01-2CA2-DBE75087BAD7}"/>
              </a:ext>
            </a:extLst>
          </p:cNvPr>
          <p:cNvSpPr>
            <a:spLocks noGrp="1"/>
          </p:cNvSpPr>
          <p:nvPr>
            <p:ph type="sldNum" sz="quarter" idx="11"/>
          </p:nvPr>
        </p:nvSpPr>
        <p:spPr/>
        <p:txBody>
          <a:bodyPr/>
          <a:lstStyle/>
          <a:p>
            <a:fld id="{98C0CDE5-970C-4CC4-BF43-0DA127E73E82}" type="slidenum">
              <a:rPr lang="en-US" smtClean="0"/>
              <a:pPr/>
              <a:t>‹#›</a:t>
            </a:fld>
            <a:endParaRPr lang="en-US" dirty="0"/>
          </a:p>
        </p:txBody>
      </p:sp>
      <p:pic>
        <p:nvPicPr>
          <p:cNvPr id="20" name="Picture 19" descr="A colorful gradient on a black background&#10;&#10;Description automatically generated">
            <a:extLst>
              <a:ext uri="{FF2B5EF4-FFF2-40B4-BE49-F238E27FC236}">
                <a16:creationId xmlns:a16="http://schemas.microsoft.com/office/drawing/2014/main" id="{24AE729D-8A2D-FEFD-3B1F-8025FBBDD5F1}"/>
              </a:ext>
            </a:extLst>
          </p:cNvPr>
          <p:cNvPicPr>
            <a:picLocks noChangeAspect="1"/>
          </p:cNvPicPr>
          <p:nvPr userDrawn="1"/>
        </p:nvPicPr>
        <p:blipFill>
          <a:blip r:embed="rId4"/>
          <a:srcRect l="12219" t="5197"/>
          <a:stretch>
            <a:fillRect/>
          </a:stretch>
        </p:blipFill>
        <p:spPr>
          <a:xfrm rot="14400000">
            <a:off x="-2171467" y="2562333"/>
            <a:ext cx="6626421" cy="4182149"/>
          </a:xfrm>
          <a:custGeom>
            <a:avLst/>
            <a:gdLst>
              <a:gd name="connsiteX0" fmla="*/ 6626421 w 6626421"/>
              <a:gd name="connsiteY0" fmla="*/ 4182149 h 4182149"/>
              <a:gd name="connsiteX1" fmla="*/ 1319145 w 6626421"/>
              <a:gd name="connsiteY1" fmla="*/ 4182149 h 4182149"/>
              <a:gd name="connsiteX2" fmla="*/ 0 w 6626421"/>
              <a:gd name="connsiteY2" fmla="*/ 3420540 h 4182149"/>
              <a:gd name="connsiteX3" fmla="*/ 1974850 w 6626421"/>
              <a:gd name="connsiteY3" fmla="*/ 0 h 4182149"/>
              <a:gd name="connsiteX4" fmla="*/ 6626421 w 6626421"/>
              <a:gd name="connsiteY4" fmla="*/ 2685586 h 418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6421" h="4182149">
                <a:moveTo>
                  <a:pt x="6626421" y="4182149"/>
                </a:moveTo>
                <a:lnTo>
                  <a:pt x="1319145" y="4182149"/>
                </a:lnTo>
                <a:lnTo>
                  <a:pt x="0" y="3420540"/>
                </a:lnTo>
                <a:lnTo>
                  <a:pt x="1974850" y="0"/>
                </a:lnTo>
                <a:lnTo>
                  <a:pt x="6626421" y="2685586"/>
                </a:lnTo>
                <a:close/>
              </a:path>
            </a:pathLst>
          </a:custGeom>
        </p:spPr>
      </p:pic>
      <p:pic>
        <p:nvPicPr>
          <p:cNvPr id="13" name="Graphic 12">
            <a:extLst>
              <a:ext uri="{FF2B5EF4-FFF2-40B4-BE49-F238E27FC236}">
                <a16:creationId xmlns:a16="http://schemas.microsoft.com/office/drawing/2014/main" id="{92DA2EC6-9201-16D6-4C20-0FB5854C2C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0800000">
            <a:off x="1273050" y="2512988"/>
            <a:ext cx="849017" cy="978035"/>
          </a:xfrm>
          <a:prstGeom prst="rect">
            <a:avLst/>
          </a:prstGeom>
        </p:spPr>
      </p:pic>
    </p:spTree>
    <p:extLst>
      <p:ext uri="{BB962C8B-B14F-4D97-AF65-F5344CB8AC3E}">
        <p14:creationId xmlns:p14="http://schemas.microsoft.com/office/powerpoint/2010/main" val="282349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F8B0822-A3A0-6F7D-70AC-41FCAAB74F5D}"/>
              </a:ext>
            </a:extLst>
          </p:cNvPr>
          <p:cNvSpPr>
            <a:spLocks noGrp="1"/>
          </p:cNvSpPr>
          <p:nvPr>
            <p:ph type="title"/>
          </p:nvPr>
        </p:nvSpPr>
        <p:spPr>
          <a:xfrm>
            <a:off x="804672" y="411480"/>
            <a:ext cx="9464040" cy="1435608"/>
          </a:xfrm>
        </p:spPr>
        <p:txBody>
          <a:bodyPr anchor="t">
            <a:normAutofit/>
          </a:bodyPr>
          <a:lstStyle>
            <a:lvl1pPr>
              <a:lnSpc>
                <a:spcPct val="100000"/>
              </a:lnSpc>
              <a:defRPr sz="3600">
                <a:solidFill>
                  <a:schemeClr val="accent1">
                    <a:lumMod val="50000"/>
                  </a:schemeClr>
                </a:solidFill>
              </a:defRPr>
            </a:lvl1pPr>
          </a:lstStyle>
          <a:p>
            <a:r>
              <a:rPr lang="en-US" dirty="0"/>
              <a:t>Click to edit Master title style</a:t>
            </a:r>
          </a:p>
        </p:txBody>
      </p:sp>
      <p:pic>
        <p:nvPicPr>
          <p:cNvPr id="10" name="Graphic 9">
            <a:extLst>
              <a:ext uri="{FF2B5EF4-FFF2-40B4-BE49-F238E27FC236}">
                <a16:creationId xmlns:a16="http://schemas.microsoft.com/office/drawing/2014/main" id="{167BAFAF-EE3F-5B9A-6382-910CD450D23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flipV="1">
            <a:off x="9408940" y="3205716"/>
            <a:ext cx="809263" cy="932240"/>
          </a:xfrm>
          <a:prstGeom prst="rect">
            <a:avLst/>
          </a:prstGeom>
        </p:spPr>
      </p:pic>
      <p:sp>
        <p:nvSpPr>
          <p:cNvPr id="11" name="Table Placeholder 10">
            <a:extLst>
              <a:ext uri="{FF2B5EF4-FFF2-40B4-BE49-F238E27FC236}">
                <a16:creationId xmlns:a16="http://schemas.microsoft.com/office/drawing/2014/main" id="{9ACBEEE1-322A-B926-9005-21D1F3999AA9}"/>
              </a:ext>
            </a:extLst>
          </p:cNvPr>
          <p:cNvSpPr>
            <a:spLocks noGrp="1"/>
          </p:cNvSpPr>
          <p:nvPr>
            <p:ph type="tbl" sz="quarter" idx="18"/>
          </p:nvPr>
        </p:nvSpPr>
        <p:spPr>
          <a:xfrm>
            <a:off x="804672" y="1472184"/>
            <a:ext cx="9537192" cy="3922776"/>
          </a:xfrm>
        </p:spPr>
        <p:txBody>
          <a:bodyPr>
            <a:normAutofit/>
          </a:bodyPr>
          <a:lstStyle>
            <a:lvl1pPr>
              <a:defRPr sz="1800"/>
            </a:lvl1pPr>
          </a:lstStyle>
          <a:p>
            <a:endParaRPr lang="en-US" dirty="0"/>
          </a:p>
        </p:txBody>
      </p:sp>
      <p:sp>
        <p:nvSpPr>
          <p:cNvPr id="5" name="Date Placeholder 4">
            <a:extLst>
              <a:ext uri="{FF2B5EF4-FFF2-40B4-BE49-F238E27FC236}">
                <a16:creationId xmlns:a16="http://schemas.microsoft.com/office/drawing/2014/main" id="{79FCFB5D-5D4D-191A-E033-35889513273D}"/>
              </a:ext>
            </a:extLst>
          </p:cNvPr>
          <p:cNvSpPr>
            <a:spLocks noGrp="1"/>
          </p:cNvSpPr>
          <p:nvPr>
            <p:ph type="dt" sz="half" idx="12"/>
          </p:nvPr>
        </p:nvSpPr>
        <p:spPr/>
        <p:txBody>
          <a:bodyPr/>
          <a:lstStyle/>
          <a:p>
            <a:r>
              <a:rPr lang="en-US" dirty="0"/>
              <a:t>20XX</a:t>
            </a:r>
          </a:p>
        </p:txBody>
      </p:sp>
      <p:sp>
        <p:nvSpPr>
          <p:cNvPr id="3" name="Footer Placeholder 2">
            <a:extLst>
              <a:ext uri="{FF2B5EF4-FFF2-40B4-BE49-F238E27FC236}">
                <a16:creationId xmlns:a16="http://schemas.microsoft.com/office/drawing/2014/main" id="{9FB8D263-095A-9E1E-0A55-36A5B42EC2BA}"/>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E5E28F88-D01C-0A01-2CA2-DBE75087BAD7}"/>
              </a:ext>
            </a:extLst>
          </p:cNvPr>
          <p:cNvSpPr>
            <a:spLocks noGrp="1"/>
          </p:cNvSpPr>
          <p:nvPr>
            <p:ph type="sldNum" sz="quarter" idx="11"/>
          </p:nvPr>
        </p:nvSpPr>
        <p:spPr/>
        <p:txBody>
          <a:bodyPr/>
          <a:lstStyle/>
          <a:p>
            <a:fld id="{98C0CDE5-970C-4CC4-BF43-0DA127E73E82}" type="slidenum">
              <a:rPr lang="en-US" smtClean="0"/>
              <a:pPr/>
              <a:t>‹#›</a:t>
            </a:fld>
            <a:endParaRPr lang="en-US" dirty="0"/>
          </a:p>
        </p:txBody>
      </p:sp>
      <p:pic>
        <p:nvPicPr>
          <p:cNvPr id="8" name="Picture 7" descr="A colorful liquid with a black background&#10;&#10;Description automatically generated with medium confidence">
            <a:extLst>
              <a:ext uri="{FF2B5EF4-FFF2-40B4-BE49-F238E27FC236}">
                <a16:creationId xmlns:a16="http://schemas.microsoft.com/office/drawing/2014/main" id="{B9D6252C-CE9A-ABBD-43D8-62F708B2B27D}"/>
              </a:ext>
            </a:extLst>
          </p:cNvPr>
          <p:cNvPicPr>
            <a:picLocks noChangeAspect="1"/>
          </p:cNvPicPr>
          <p:nvPr userDrawn="1"/>
        </p:nvPicPr>
        <p:blipFill rotWithShape="1">
          <a:blip r:embed="rId4" cstate="screen">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a:ext>
            </a:extLst>
          </a:blip>
          <a:srcRect/>
          <a:stretch/>
        </p:blipFill>
        <p:spPr>
          <a:xfrm rot="10800000" flipH="1">
            <a:off x="-3380" y="5552387"/>
            <a:ext cx="3785031" cy="1310811"/>
          </a:xfrm>
          <a:prstGeom prst="rect">
            <a:avLst/>
          </a:prstGeom>
        </p:spPr>
      </p:pic>
      <p:pic>
        <p:nvPicPr>
          <p:cNvPr id="9" name="Picture 8" descr="A colorful liquid with a purple line&#10;&#10;Description automatically generated with medium confidence">
            <a:extLst>
              <a:ext uri="{FF2B5EF4-FFF2-40B4-BE49-F238E27FC236}">
                <a16:creationId xmlns:a16="http://schemas.microsoft.com/office/drawing/2014/main" id="{C975A1D6-EEFF-C8C1-AC72-68C09285D59B}"/>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rot="10800000">
            <a:off x="6686580" y="-9167"/>
            <a:ext cx="5538171" cy="2250778"/>
          </a:xfrm>
          <a:prstGeom prst="rect">
            <a:avLst/>
          </a:prstGeom>
        </p:spPr>
      </p:pic>
    </p:spTree>
    <p:extLst>
      <p:ext uri="{BB962C8B-B14F-4D97-AF65-F5344CB8AC3E}">
        <p14:creationId xmlns:p14="http://schemas.microsoft.com/office/powerpoint/2010/main" val="3989333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1AC4E5-2B89-481E-46B9-A867F5699CEE}"/>
              </a:ext>
            </a:extLst>
          </p:cNvPr>
          <p:cNvSpPr/>
          <p:nvPr userDrawn="1"/>
        </p:nvSpPr>
        <p:spPr>
          <a:xfrm>
            <a:off x="803566" y="329415"/>
            <a:ext cx="9459997"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colorful gradient on a black background&#10;&#10;Description automatically generated">
            <a:extLst>
              <a:ext uri="{FF2B5EF4-FFF2-40B4-BE49-F238E27FC236}">
                <a16:creationId xmlns:a16="http://schemas.microsoft.com/office/drawing/2014/main" id="{C425D3D8-6FFB-E26C-2DDC-EAE565DDDD5C}"/>
              </a:ext>
            </a:extLst>
          </p:cNvPr>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colorTemperature colorTemp="4700"/>
                    </a14:imgEffect>
                    <a14:imgEffect>
                      <a14:brightnessContrast contrast="-20000"/>
                    </a14:imgEffect>
                  </a14:imgLayer>
                </a14:imgProps>
              </a:ext>
              <a:ext uri="{28A0092B-C50C-407E-A947-70E740481C1C}">
                <a14:useLocalDpi xmlns:a14="http://schemas.microsoft.com/office/drawing/2010/main"/>
              </a:ext>
            </a:extLst>
          </a:blip>
          <a:srcRect l="576" t="13872" r="4114" b="8199"/>
          <a:stretch/>
        </p:blipFill>
        <p:spPr>
          <a:xfrm rot="10800000">
            <a:off x="-2" y="-2"/>
            <a:ext cx="10838727" cy="6858001"/>
          </a:xfrm>
          <a:prstGeom prst="rect">
            <a:avLst/>
          </a:prstGeom>
        </p:spPr>
      </p:pic>
      <p:pic>
        <p:nvPicPr>
          <p:cNvPr id="15" name="Graphic 14">
            <a:extLst>
              <a:ext uri="{FF2B5EF4-FFF2-40B4-BE49-F238E27FC236}">
                <a16:creationId xmlns:a16="http://schemas.microsoft.com/office/drawing/2014/main" id="{2B0B6FA5-0AFE-69A5-2CE6-27D1CBF5F0F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443365" y="1390616"/>
            <a:ext cx="849017" cy="978035"/>
          </a:xfrm>
          <a:prstGeom prst="rect">
            <a:avLst/>
          </a:prstGeom>
        </p:spPr>
      </p:pic>
      <p:pic>
        <p:nvPicPr>
          <p:cNvPr id="16" name="Graphic 15">
            <a:extLst>
              <a:ext uri="{FF2B5EF4-FFF2-40B4-BE49-F238E27FC236}">
                <a16:creationId xmlns:a16="http://schemas.microsoft.com/office/drawing/2014/main" id="{8CA221E3-E5C1-6778-BDF2-B5527950BB37}"/>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012015" y="4219529"/>
            <a:ext cx="849017" cy="978035"/>
          </a:xfrm>
          <a:prstGeom prst="rect">
            <a:avLst/>
          </a:prstGeom>
        </p:spPr>
      </p:pic>
      <p:sp>
        <p:nvSpPr>
          <p:cNvPr id="17" name="Oval 16">
            <a:extLst>
              <a:ext uri="{FF2B5EF4-FFF2-40B4-BE49-F238E27FC236}">
                <a16:creationId xmlns:a16="http://schemas.microsoft.com/office/drawing/2014/main" id="{8EF24DD3-EDCB-7DE8-426A-6EFA267D6B0C}"/>
              </a:ext>
            </a:extLst>
          </p:cNvPr>
          <p:cNvSpPr/>
          <p:nvPr userDrawn="1"/>
        </p:nvSpPr>
        <p:spPr>
          <a:xfrm>
            <a:off x="4233672" y="1527048"/>
            <a:ext cx="2606040" cy="2606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E4463-3EAA-4A1D-028E-15858531ED7F}"/>
              </a:ext>
            </a:extLst>
          </p:cNvPr>
          <p:cNvSpPr>
            <a:spLocks noGrp="1"/>
          </p:cNvSpPr>
          <p:nvPr>
            <p:ph type="title"/>
          </p:nvPr>
        </p:nvSpPr>
        <p:spPr>
          <a:xfrm>
            <a:off x="804672" y="2688336"/>
            <a:ext cx="9464040" cy="2459736"/>
          </a:xfrm>
        </p:spPr>
        <p:txBody>
          <a:bodyPr anchor="b">
            <a:normAutofit/>
          </a:bodyPr>
          <a:lstStyle>
            <a:lvl1pPr algn="ctr">
              <a:lnSpc>
                <a:spcPct val="90000"/>
              </a:lnSpc>
              <a:defRPr sz="3600"/>
            </a:lvl1pPr>
          </a:lstStyle>
          <a:p>
            <a:r>
              <a:rPr lang="en-US" dirty="0"/>
              <a:t>Click to edit Master title style</a:t>
            </a:r>
          </a:p>
        </p:txBody>
      </p:sp>
      <p:sp>
        <p:nvSpPr>
          <p:cNvPr id="18" name="Picture Placeholder 11">
            <a:extLst>
              <a:ext uri="{FF2B5EF4-FFF2-40B4-BE49-F238E27FC236}">
                <a16:creationId xmlns:a16="http://schemas.microsoft.com/office/drawing/2014/main" id="{5958D5F2-B610-B25E-1D2D-71EC79D2A9A6}"/>
              </a:ext>
            </a:extLst>
          </p:cNvPr>
          <p:cNvSpPr>
            <a:spLocks noGrp="1"/>
          </p:cNvSpPr>
          <p:nvPr>
            <p:ph type="pic" sz="quarter" idx="13"/>
          </p:nvPr>
        </p:nvSpPr>
        <p:spPr>
          <a:xfrm>
            <a:off x="4343400" y="1645920"/>
            <a:ext cx="2377440" cy="2377440"/>
          </a:xfrm>
          <a:prstGeom prst="ellipse">
            <a:avLst/>
          </a:prstGeom>
        </p:spPr>
        <p:txBody>
          <a:bodyPr>
            <a:normAutofit/>
          </a:bodyPr>
          <a:lstStyle>
            <a:lvl1pPr marL="0" indent="0" algn="ctr">
              <a:buNone/>
              <a:defRPr sz="1600"/>
            </a:lvl1pPr>
          </a:lstStyle>
          <a:p>
            <a:endParaRPr lang="en-US" dirty="0"/>
          </a:p>
        </p:txBody>
      </p:sp>
    </p:spTree>
    <p:extLst>
      <p:ext uri="{BB962C8B-B14F-4D97-AF65-F5344CB8AC3E}">
        <p14:creationId xmlns:p14="http://schemas.microsoft.com/office/powerpoint/2010/main" val="20331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7F71CF-7463-EE58-8673-70FF6E01D635}"/>
              </a:ext>
            </a:extLst>
          </p:cNvPr>
          <p:cNvSpPr/>
          <p:nvPr userDrawn="1"/>
        </p:nvSpPr>
        <p:spPr>
          <a:xfrm>
            <a:off x="803566" y="329415"/>
            <a:ext cx="9459997"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olorful gradient on a black background&#10;&#10;Description automatically generated">
            <a:extLst>
              <a:ext uri="{FF2B5EF4-FFF2-40B4-BE49-F238E27FC236}">
                <a16:creationId xmlns:a16="http://schemas.microsoft.com/office/drawing/2014/main" id="{35BEB45A-F384-D7C9-A3CB-75375E4B6990}"/>
              </a:ext>
            </a:extLst>
          </p:cNvPr>
          <p:cNvPicPr>
            <a:picLocks noChangeAspect="1"/>
          </p:cNvPicPr>
          <p:nvPr userDrawn="1"/>
        </p:nvPicPr>
        <p:blipFill rotWithShape="1">
          <a:blip r:embed="rId2"/>
          <a:srcRect l="-728" t="-787" r="-1" b="2794"/>
          <a:stretch/>
        </p:blipFill>
        <p:spPr>
          <a:xfrm rot="10800000">
            <a:off x="147778" y="-1"/>
            <a:ext cx="11843113" cy="6516282"/>
          </a:xfrm>
          <a:prstGeom prst="rect">
            <a:avLst/>
          </a:prstGeom>
        </p:spPr>
      </p:pic>
      <p:grpSp>
        <p:nvGrpSpPr>
          <p:cNvPr id="8" name="Group 7">
            <a:extLst>
              <a:ext uri="{FF2B5EF4-FFF2-40B4-BE49-F238E27FC236}">
                <a16:creationId xmlns:a16="http://schemas.microsoft.com/office/drawing/2014/main" id="{210DECF3-C5B2-7596-8F56-1A7469F36886}"/>
              </a:ext>
            </a:extLst>
          </p:cNvPr>
          <p:cNvGrpSpPr/>
          <p:nvPr userDrawn="1"/>
        </p:nvGrpSpPr>
        <p:grpSpPr>
          <a:xfrm rot="10800000">
            <a:off x="3039303" y="555295"/>
            <a:ext cx="5490384" cy="5535077"/>
            <a:chOff x="2470935" y="599843"/>
            <a:chExt cx="5490384" cy="5535077"/>
          </a:xfrm>
        </p:grpSpPr>
        <p:pic>
          <p:nvPicPr>
            <p:cNvPr id="10" name="Graphic 9">
              <a:extLst>
                <a:ext uri="{FF2B5EF4-FFF2-40B4-BE49-F238E27FC236}">
                  <a16:creationId xmlns:a16="http://schemas.microsoft.com/office/drawing/2014/main" id="{9A5C777D-A2B2-306B-76C2-3E13CEC5C96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470935" y="599843"/>
              <a:ext cx="849017" cy="978035"/>
            </a:xfrm>
            <a:prstGeom prst="rect">
              <a:avLst/>
            </a:prstGeom>
          </p:spPr>
        </p:pic>
        <p:pic>
          <p:nvPicPr>
            <p:cNvPr id="11" name="Graphic 10">
              <a:extLst>
                <a:ext uri="{FF2B5EF4-FFF2-40B4-BE49-F238E27FC236}">
                  <a16:creationId xmlns:a16="http://schemas.microsoft.com/office/drawing/2014/main" id="{CB86DD9E-B0D3-146B-90C5-1F835B4B6F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12302" y="5156885"/>
              <a:ext cx="849017" cy="978035"/>
            </a:xfrm>
            <a:prstGeom prst="rect">
              <a:avLst/>
            </a:prstGeom>
          </p:spPr>
        </p:pic>
      </p:grpSp>
      <p:sp>
        <p:nvSpPr>
          <p:cNvPr id="2" name="Title 1">
            <a:extLst>
              <a:ext uri="{FF2B5EF4-FFF2-40B4-BE49-F238E27FC236}">
                <a16:creationId xmlns:a16="http://schemas.microsoft.com/office/drawing/2014/main" id="{435E4463-3EAA-4A1D-028E-15858531ED7F}"/>
              </a:ext>
            </a:extLst>
          </p:cNvPr>
          <p:cNvSpPr>
            <a:spLocks noGrp="1"/>
          </p:cNvSpPr>
          <p:nvPr>
            <p:ph type="title"/>
          </p:nvPr>
        </p:nvSpPr>
        <p:spPr>
          <a:xfrm>
            <a:off x="2944368" y="1417320"/>
            <a:ext cx="5367528" cy="2194560"/>
          </a:xfrm>
        </p:spPr>
        <p:txBody>
          <a:bodyPr anchor="b">
            <a:normAutofit/>
          </a:bodyPr>
          <a:lstStyle>
            <a:lvl1pPr algn="ctr">
              <a:lnSpc>
                <a:spcPct val="90000"/>
              </a:lnSpc>
              <a:defRPr sz="3600"/>
            </a:lvl1pPr>
          </a:lstStyle>
          <a:p>
            <a:r>
              <a:rPr lang="en-US" dirty="0"/>
              <a:t>Click to edit Master title style</a:t>
            </a:r>
          </a:p>
        </p:txBody>
      </p:sp>
      <p:sp>
        <p:nvSpPr>
          <p:cNvPr id="9" name="Text Placeholder 8">
            <a:extLst>
              <a:ext uri="{FF2B5EF4-FFF2-40B4-BE49-F238E27FC236}">
                <a16:creationId xmlns:a16="http://schemas.microsoft.com/office/drawing/2014/main" id="{8BF31E34-7EF1-9430-2FA0-784F079D7AA2}"/>
              </a:ext>
            </a:extLst>
          </p:cNvPr>
          <p:cNvSpPr>
            <a:spLocks noGrp="1"/>
          </p:cNvSpPr>
          <p:nvPr>
            <p:ph type="body" sz="quarter" idx="13"/>
          </p:nvPr>
        </p:nvSpPr>
        <p:spPr>
          <a:xfrm>
            <a:off x="2944368" y="3602736"/>
            <a:ext cx="5367528" cy="949325"/>
          </a:xfrm>
        </p:spPr>
        <p:txBody>
          <a:bodyPr>
            <a:normAutofit/>
          </a:bodyPr>
          <a:lstStyle>
            <a:lvl1pPr marL="0" indent="0" algn="ctr">
              <a:lnSpc>
                <a:spcPct val="100000"/>
              </a:lnSpc>
              <a:spcBef>
                <a:spcPts val="0"/>
              </a:spcBef>
              <a:buNone/>
              <a:defRPr sz="180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57661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A3E124-5798-04DF-D85C-468DB4EC9F07}"/>
              </a:ext>
            </a:extLst>
          </p:cNvPr>
          <p:cNvSpPr/>
          <p:nvPr userDrawn="1"/>
        </p:nvSpPr>
        <p:spPr>
          <a:xfrm>
            <a:off x="803567" y="329415"/>
            <a:ext cx="3538724"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urple and pink gradient on a black background&#10;&#10;Description automatically generated">
            <a:extLst>
              <a:ext uri="{FF2B5EF4-FFF2-40B4-BE49-F238E27FC236}">
                <a16:creationId xmlns:a16="http://schemas.microsoft.com/office/drawing/2014/main" id="{827662AF-0BAF-6D15-2F77-9241FBB7DDF0}"/>
              </a:ext>
            </a:extLst>
          </p:cNvPr>
          <p:cNvPicPr>
            <a:picLocks noChangeAspect="1"/>
          </p:cNvPicPr>
          <p:nvPr userDrawn="1"/>
        </p:nvPicPr>
        <p:blipFill>
          <a:blip r:embed="rId2"/>
          <a:srcRect r="19398"/>
          <a:stretch>
            <a:fillRect/>
          </a:stretch>
        </p:blipFill>
        <p:spPr>
          <a:xfrm rot="12600000">
            <a:off x="-1186695" y="-47254"/>
            <a:ext cx="8514377" cy="6482357"/>
          </a:xfrm>
          <a:custGeom>
            <a:avLst/>
            <a:gdLst>
              <a:gd name="connsiteX0" fmla="*/ 8514377 w 8514377"/>
              <a:gd name="connsiteY0" fmla="*/ 4473859 h 6482357"/>
              <a:gd name="connsiteX1" fmla="*/ 5035556 w 8514377"/>
              <a:gd name="connsiteY1" fmla="*/ 6482357 h 6482357"/>
              <a:gd name="connsiteX2" fmla="*/ 1109801 w 8514377"/>
              <a:gd name="connsiteY2" fmla="*/ 6482357 h 6482357"/>
              <a:gd name="connsiteX3" fmla="*/ 0 w 8514377"/>
              <a:gd name="connsiteY3" fmla="*/ 4560126 h 6482357"/>
              <a:gd name="connsiteX4" fmla="*/ 0 w 8514377"/>
              <a:gd name="connsiteY4" fmla="*/ 1470700 h 6482357"/>
              <a:gd name="connsiteX5" fmla="*/ 2547328 w 8514377"/>
              <a:gd name="connsiteY5" fmla="*/ 0 h 6482357"/>
              <a:gd name="connsiteX6" fmla="*/ 5931393 w 8514377"/>
              <a:gd name="connsiteY6" fmla="*/ 0 h 6482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14377" h="6482357">
                <a:moveTo>
                  <a:pt x="8514377" y="4473859"/>
                </a:moveTo>
                <a:lnTo>
                  <a:pt x="5035556" y="6482357"/>
                </a:lnTo>
                <a:lnTo>
                  <a:pt x="1109801" y="6482357"/>
                </a:lnTo>
                <a:lnTo>
                  <a:pt x="0" y="4560126"/>
                </a:lnTo>
                <a:lnTo>
                  <a:pt x="0" y="1470700"/>
                </a:lnTo>
                <a:lnTo>
                  <a:pt x="2547328" y="0"/>
                </a:lnTo>
                <a:lnTo>
                  <a:pt x="5931393" y="0"/>
                </a:lnTo>
                <a:close/>
              </a:path>
            </a:pathLst>
          </a:custGeom>
        </p:spPr>
      </p:pic>
      <p:sp>
        <p:nvSpPr>
          <p:cNvPr id="2" name="Title 1">
            <a:extLst>
              <a:ext uri="{FF2B5EF4-FFF2-40B4-BE49-F238E27FC236}">
                <a16:creationId xmlns:a16="http://schemas.microsoft.com/office/drawing/2014/main" id="{4A8327A7-341D-40E2-FE83-F00DE9326A41}"/>
              </a:ext>
            </a:extLst>
          </p:cNvPr>
          <p:cNvSpPr>
            <a:spLocks noGrp="1"/>
          </p:cNvSpPr>
          <p:nvPr>
            <p:ph type="title"/>
          </p:nvPr>
        </p:nvSpPr>
        <p:spPr>
          <a:xfrm>
            <a:off x="722376" y="2194560"/>
            <a:ext cx="3621024" cy="2121408"/>
          </a:xfrm>
        </p:spPr>
        <p:txBody>
          <a:bodyPr>
            <a:normAutofit/>
          </a:bodyPr>
          <a:lstStyle>
            <a:lvl1pPr algn="ctr">
              <a:lnSpc>
                <a:spcPct val="90000"/>
              </a:lnSpc>
              <a:defRPr sz="3600" baseline="0"/>
            </a:lvl1pPr>
          </a:lstStyle>
          <a:p>
            <a:r>
              <a:rPr lang="en-US"/>
              <a:t>Click to edit Master title style</a:t>
            </a:r>
          </a:p>
        </p:txBody>
      </p:sp>
      <p:sp>
        <p:nvSpPr>
          <p:cNvPr id="10" name="Content Placeholder 7">
            <a:extLst>
              <a:ext uri="{FF2B5EF4-FFF2-40B4-BE49-F238E27FC236}">
                <a16:creationId xmlns:a16="http://schemas.microsoft.com/office/drawing/2014/main" id="{24DD5641-C57E-F509-6D45-46129581404A}"/>
              </a:ext>
            </a:extLst>
          </p:cNvPr>
          <p:cNvSpPr>
            <a:spLocks noGrp="1"/>
          </p:cNvSpPr>
          <p:nvPr>
            <p:ph sz="quarter" idx="15"/>
          </p:nvPr>
        </p:nvSpPr>
        <p:spPr>
          <a:xfrm>
            <a:off x="7318155" y="393616"/>
            <a:ext cx="3539646" cy="6070600"/>
          </a:xfrm>
        </p:spPr>
        <p:txBody>
          <a:bodyPr anchor="ctr"/>
          <a:lstStyle>
            <a:lvl1pPr marL="0" indent="0">
              <a:lnSpc>
                <a:spcPct val="150000"/>
              </a:lnSpc>
              <a:spcBef>
                <a:spcPts val="0"/>
              </a:spcBef>
              <a:buNone/>
              <a:defRPr sz="1800" b="1"/>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D12046-C0D1-8657-A169-8AE89D82B740}"/>
              </a:ext>
            </a:extLst>
          </p:cNvPr>
          <p:cNvSpPr>
            <a:spLocks noGrp="1"/>
          </p:cNvSpPr>
          <p:nvPr>
            <p:ph type="dt" sz="half" idx="12"/>
          </p:nvPr>
        </p:nvSpPr>
        <p:spPr/>
        <p:txBody>
          <a:bodyPr/>
          <a:lstStyle/>
          <a:p>
            <a:r>
              <a:rPr lang="en-US" dirty="0"/>
              <a:t>20XX</a:t>
            </a:r>
          </a:p>
        </p:txBody>
      </p:sp>
      <p:sp>
        <p:nvSpPr>
          <p:cNvPr id="3" name="Footer Placeholder 2">
            <a:extLst>
              <a:ext uri="{FF2B5EF4-FFF2-40B4-BE49-F238E27FC236}">
                <a16:creationId xmlns:a16="http://schemas.microsoft.com/office/drawing/2014/main" id="{DA2EE2E2-CE39-4B10-FFC4-3B077574EC8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45F9EF72-F371-75B2-8BC8-2A3B1BBE25C6}"/>
              </a:ext>
            </a:extLst>
          </p:cNvPr>
          <p:cNvSpPr>
            <a:spLocks noGrp="1"/>
          </p:cNvSpPr>
          <p:nvPr>
            <p:ph type="sldNum" sz="quarter" idx="11"/>
          </p:nvPr>
        </p:nvSpPr>
        <p:spPr/>
        <p:txBody>
          <a:bodyPr/>
          <a:lstStyle/>
          <a:p>
            <a:fld id="{98C0CDE5-970C-4CC4-BF43-0DA127E73E82}" type="slidenum">
              <a:rPr lang="en-US" smtClean="0"/>
              <a:pPr/>
              <a:t>‹#›</a:t>
            </a:fld>
            <a:endParaRPr lang="en-US" dirty="0"/>
          </a:p>
        </p:txBody>
      </p:sp>
      <p:pic>
        <p:nvPicPr>
          <p:cNvPr id="13" name="Graphic 12">
            <a:extLst>
              <a:ext uri="{FF2B5EF4-FFF2-40B4-BE49-F238E27FC236}">
                <a16:creationId xmlns:a16="http://schemas.microsoft.com/office/drawing/2014/main" id="{09442780-F07F-F8E2-0DE6-A7FB6447AE50}"/>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972147" y="1177405"/>
            <a:ext cx="849017" cy="978035"/>
          </a:xfrm>
          <a:prstGeom prst="rect">
            <a:avLst/>
          </a:prstGeom>
        </p:spPr>
      </p:pic>
      <p:pic>
        <p:nvPicPr>
          <p:cNvPr id="14" name="Graphic 13">
            <a:extLst>
              <a:ext uri="{FF2B5EF4-FFF2-40B4-BE49-F238E27FC236}">
                <a16:creationId xmlns:a16="http://schemas.microsoft.com/office/drawing/2014/main" id="{8ED62AC7-D4CF-F7E4-7EB6-B462EEB3FB13}"/>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334198" y="5028678"/>
            <a:ext cx="849017" cy="978035"/>
          </a:xfrm>
          <a:prstGeom prst="rect">
            <a:avLst/>
          </a:prstGeom>
        </p:spPr>
      </p:pic>
    </p:spTree>
    <p:extLst>
      <p:ext uri="{BB962C8B-B14F-4D97-AF65-F5344CB8AC3E}">
        <p14:creationId xmlns:p14="http://schemas.microsoft.com/office/powerpoint/2010/main" val="356997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right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237384A-AE12-9485-A46A-A67BD2D6D763}"/>
              </a:ext>
            </a:extLst>
          </p:cNvPr>
          <p:cNvSpPr/>
          <p:nvPr userDrawn="1"/>
        </p:nvSpPr>
        <p:spPr>
          <a:xfrm>
            <a:off x="803567" y="329415"/>
            <a:ext cx="3538724"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olorful gradient on a black background&#10;&#10;Description automatically generated">
            <a:extLst>
              <a:ext uri="{FF2B5EF4-FFF2-40B4-BE49-F238E27FC236}">
                <a16:creationId xmlns:a16="http://schemas.microsoft.com/office/drawing/2014/main" id="{1B2BB6B9-EF29-3C73-2A3C-CF09EA6D3AF1}"/>
              </a:ext>
            </a:extLst>
          </p:cNvPr>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colorTemperature colorTemp="4700"/>
                    </a14:imgEffect>
                    <a14:imgEffect>
                      <a14:brightnessContrast contrast="-20000"/>
                    </a14:imgEffect>
                  </a14:imgLayer>
                </a14:imgProps>
              </a:ext>
              <a:ext uri="{28A0092B-C50C-407E-A947-70E740481C1C}">
                <a14:useLocalDpi xmlns:a14="http://schemas.microsoft.com/office/drawing/2010/main"/>
              </a:ext>
            </a:extLst>
          </a:blip>
          <a:srcRect l="18923"/>
          <a:stretch/>
        </p:blipFill>
        <p:spPr>
          <a:xfrm>
            <a:off x="0" y="506925"/>
            <a:ext cx="5699870" cy="5733888"/>
          </a:xfrm>
          <a:prstGeom prst="rect">
            <a:avLst/>
          </a:prstGeom>
        </p:spPr>
      </p:pic>
      <p:pic>
        <p:nvPicPr>
          <p:cNvPr id="8" name="Graphic 7">
            <a:extLst>
              <a:ext uri="{FF2B5EF4-FFF2-40B4-BE49-F238E27FC236}">
                <a16:creationId xmlns:a16="http://schemas.microsoft.com/office/drawing/2014/main" id="{78A5217E-2CE2-3F64-6AB4-EB0D30BE276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0800000">
            <a:off x="1599873" y="1268006"/>
            <a:ext cx="849017" cy="978035"/>
          </a:xfrm>
          <a:prstGeom prst="rect">
            <a:avLst/>
          </a:prstGeom>
        </p:spPr>
      </p:pic>
      <p:pic>
        <p:nvPicPr>
          <p:cNvPr id="9" name="Graphic 8">
            <a:extLst>
              <a:ext uri="{FF2B5EF4-FFF2-40B4-BE49-F238E27FC236}">
                <a16:creationId xmlns:a16="http://schemas.microsoft.com/office/drawing/2014/main" id="{A2FC963C-039A-17E9-178D-44753EC43F72}"/>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0800000">
            <a:off x="2897112" y="4722376"/>
            <a:ext cx="849017" cy="978035"/>
          </a:xfrm>
          <a:prstGeom prst="rect">
            <a:avLst/>
          </a:prstGeom>
        </p:spPr>
      </p:pic>
      <p:sp>
        <p:nvSpPr>
          <p:cNvPr id="10" name="Title 1">
            <a:extLst>
              <a:ext uri="{FF2B5EF4-FFF2-40B4-BE49-F238E27FC236}">
                <a16:creationId xmlns:a16="http://schemas.microsoft.com/office/drawing/2014/main" id="{2AE4342B-3BF5-0F3A-721B-C761F001434D}"/>
              </a:ext>
            </a:extLst>
          </p:cNvPr>
          <p:cNvSpPr>
            <a:spLocks noGrp="1"/>
          </p:cNvSpPr>
          <p:nvPr>
            <p:ph type="title"/>
          </p:nvPr>
        </p:nvSpPr>
        <p:spPr>
          <a:xfrm>
            <a:off x="768096" y="2505456"/>
            <a:ext cx="3575304" cy="2331720"/>
          </a:xfrm>
        </p:spPr>
        <p:txBody>
          <a:bodyPr>
            <a:normAutofit/>
          </a:bodyPr>
          <a:lstStyle>
            <a:lvl1pPr algn="ctr">
              <a:lnSpc>
                <a:spcPct val="90000"/>
              </a:lnSpc>
              <a:defRPr sz="3600" baseline="0"/>
            </a:lvl1pPr>
          </a:lstStyle>
          <a:p>
            <a:r>
              <a:rPr lang="en-US"/>
              <a:t>Click to edit Master title style</a:t>
            </a:r>
          </a:p>
        </p:txBody>
      </p:sp>
      <p:sp>
        <p:nvSpPr>
          <p:cNvPr id="2" name="Content Placeholder 7">
            <a:extLst>
              <a:ext uri="{FF2B5EF4-FFF2-40B4-BE49-F238E27FC236}">
                <a16:creationId xmlns:a16="http://schemas.microsoft.com/office/drawing/2014/main" id="{0975B60B-4328-7C87-7F8D-0730014D7AEA}"/>
              </a:ext>
            </a:extLst>
          </p:cNvPr>
          <p:cNvSpPr>
            <a:spLocks noGrp="1"/>
          </p:cNvSpPr>
          <p:nvPr>
            <p:ph sz="quarter" idx="15"/>
          </p:nvPr>
        </p:nvSpPr>
        <p:spPr>
          <a:xfrm>
            <a:off x="6144767" y="393616"/>
            <a:ext cx="4123944" cy="6070600"/>
          </a:xfrm>
        </p:spPr>
        <p:txBody>
          <a:bodyPr anchor="ctr"/>
          <a:lstStyle>
            <a:lvl1pPr marL="228600" indent="-228600">
              <a:lnSpc>
                <a:spcPct val="100000"/>
              </a:lnSpc>
              <a:spcBef>
                <a:spcPts val="600"/>
              </a:spcBef>
              <a:spcAft>
                <a:spcPts val="1200"/>
              </a:spcAft>
              <a:buFont typeface="Arial" panose="020B0604020202020204" pitchFamily="34" charset="0"/>
              <a:buChar char="•"/>
              <a:defRPr sz="1800" b="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D185C39-AC94-8C87-B244-34719C148A20}"/>
              </a:ext>
            </a:extLst>
          </p:cNvPr>
          <p:cNvSpPr>
            <a:spLocks noGrp="1"/>
          </p:cNvSpPr>
          <p:nvPr>
            <p:ph type="dt" sz="half" idx="12"/>
          </p:nvPr>
        </p:nvSpPr>
        <p:spPr/>
        <p:txBody>
          <a:bodyPr/>
          <a:lstStyle/>
          <a:p>
            <a:r>
              <a:rPr lang="en-US" dirty="0"/>
              <a:t>20XX</a:t>
            </a:r>
          </a:p>
        </p:txBody>
      </p:sp>
      <p:sp>
        <p:nvSpPr>
          <p:cNvPr id="3" name="Footer Placeholder 2">
            <a:extLst>
              <a:ext uri="{FF2B5EF4-FFF2-40B4-BE49-F238E27FC236}">
                <a16:creationId xmlns:a16="http://schemas.microsoft.com/office/drawing/2014/main" id="{DB96E03E-A5BE-A491-2B5F-35AD90AE1C5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14A6FD6C-9CEF-3304-8E48-7A8C282A27FC}"/>
              </a:ext>
            </a:extLst>
          </p:cNvPr>
          <p:cNvSpPr>
            <a:spLocks noGrp="1"/>
          </p:cNvSpPr>
          <p:nvPr>
            <p:ph type="sldNum" sz="quarter" idx="11"/>
          </p:nvPr>
        </p:nvSpPr>
        <p:spPr/>
        <p:txBody>
          <a:bodyPr/>
          <a:lstStyle/>
          <a:p>
            <a:fld id="{98C0CDE5-970C-4CC4-BF43-0DA127E73E82}" type="slidenum">
              <a:rPr lang="en-US" smtClean="0"/>
              <a:pPr/>
              <a:t>‹#›</a:t>
            </a:fld>
            <a:endParaRPr lang="en-US" dirty="0"/>
          </a:p>
        </p:txBody>
      </p:sp>
    </p:spTree>
    <p:extLst>
      <p:ext uri="{BB962C8B-B14F-4D97-AF65-F5344CB8AC3E}">
        <p14:creationId xmlns:p14="http://schemas.microsoft.com/office/powerpoint/2010/main" val="3328618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CC7A06-20DF-11B2-DBA3-4AD5A0782F72}"/>
              </a:ext>
            </a:extLst>
          </p:cNvPr>
          <p:cNvSpPr/>
          <p:nvPr userDrawn="1"/>
        </p:nvSpPr>
        <p:spPr>
          <a:xfrm>
            <a:off x="6711599" y="329415"/>
            <a:ext cx="3538724"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urple and blue gradient&#10;&#10;Description automatically generated">
            <a:extLst>
              <a:ext uri="{FF2B5EF4-FFF2-40B4-BE49-F238E27FC236}">
                <a16:creationId xmlns:a16="http://schemas.microsoft.com/office/drawing/2014/main" id="{7F2E8E22-8715-DC35-A1D6-9DE0F7D4E592}"/>
              </a:ext>
            </a:extLst>
          </p:cNvPr>
          <p:cNvPicPr>
            <a:picLocks noChangeAspect="1"/>
          </p:cNvPicPr>
          <p:nvPr userDrawn="1"/>
        </p:nvPicPr>
        <p:blipFill>
          <a:blip r:embed="rId2"/>
          <a:stretch>
            <a:fillRect/>
          </a:stretch>
        </p:blipFill>
        <p:spPr>
          <a:xfrm>
            <a:off x="5320146" y="430094"/>
            <a:ext cx="6635667" cy="5551084"/>
          </a:xfrm>
          <a:prstGeom prst="rect">
            <a:avLst/>
          </a:prstGeom>
        </p:spPr>
      </p:pic>
      <p:pic>
        <p:nvPicPr>
          <p:cNvPr id="8" name="Graphic 7">
            <a:extLst>
              <a:ext uri="{FF2B5EF4-FFF2-40B4-BE49-F238E27FC236}">
                <a16:creationId xmlns:a16="http://schemas.microsoft.com/office/drawing/2014/main" id="{CFA543A9-6610-874B-5B5A-83D92322A50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0800000">
            <a:off x="5996376" y="1390616"/>
            <a:ext cx="849017" cy="978035"/>
          </a:xfrm>
          <a:prstGeom prst="rect">
            <a:avLst/>
          </a:prstGeom>
        </p:spPr>
      </p:pic>
      <p:pic>
        <p:nvPicPr>
          <p:cNvPr id="9" name="Graphic 8">
            <a:extLst>
              <a:ext uri="{FF2B5EF4-FFF2-40B4-BE49-F238E27FC236}">
                <a16:creationId xmlns:a16="http://schemas.microsoft.com/office/drawing/2014/main" id="{118BD6AF-5555-EEAD-E54D-5C0AD969A114}"/>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0800000">
            <a:off x="8522918" y="4778529"/>
            <a:ext cx="849017" cy="978035"/>
          </a:xfrm>
          <a:prstGeom prst="rect">
            <a:avLst/>
          </a:prstGeom>
        </p:spPr>
      </p:pic>
      <p:sp>
        <p:nvSpPr>
          <p:cNvPr id="12" name="Title 1">
            <a:extLst>
              <a:ext uri="{FF2B5EF4-FFF2-40B4-BE49-F238E27FC236}">
                <a16:creationId xmlns:a16="http://schemas.microsoft.com/office/drawing/2014/main" id="{FC23DEBC-4628-999E-0CE4-A99E4EE0DC4C}"/>
              </a:ext>
            </a:extLst>
          </p:cNvPr>
          <p:cNvSpPr>
            <a:spLocks noGrp="1"/>
          </p:cNvSpPr>
          <p:nvPr>
            <p:ph type="title"/>
          </p:nvPr>
        </p:nvSpPr>
        <p:spPr>
          <a:xfrm>
            <a:off x="6711696" y="1956816"/>
            <a:ext cx="3502152" cy="3218688"/>
          </a:xfrm>
        </p:spPr>
        <p:txBody>
          <a:bodyPr>
            <a:normAutofit/>
          </a:bodyPr>
          <a:lstStyle>
            <a:lvl1pPr algn="ctr">
              <a:lnSpc>
                <a:spcPct val="90000"/>
              </a:lnSpc>
              <a:defRPr sz="3600" baseline="0"/>
            </a:lvl1pPr>
          </a:lstStyle>
          <a:p>
            <a:r>
              <a:rPr lang="en-US"/>
              <a:t>Click to edit Master title style</a:t>
            </a:r>
          </a:p>
        </p:txBody>
      </p:sp>
      <p:sp>
        <p:nvSpPr>
          <p:cNvPr id="10" name="Content Placeholder 7">
            <a:extLst>
              <a:ext uri="{FF2B5EF4-FFF2-40B4-BE49-F238E27FC236}">
                <a16:creationId xmlns:a16="http://schemas.microsoft.com/office/drawing/2014/main" id="{6D3C4B38-CA42-D6E7-A813-594FE780EBB8}"/>
              </a:ext>
            </a:extLst>
          </p:cNvPr>
          <p:cNvSpPr>
            <a:spLocks noGrp="1"/>
          </p:cNvSpPr>
          <p:nvPr>
            <p:ph sz="quarter" idx="15"/>
          </p:nvPr>
        </p:nvSpPr>
        <p:spPr>
          <a:xfrm>
            <a:off x="583724" y="705888"/>
            <a:ext cx="4123944" cy="5758328"/>
          </a:xfrm>
        </p:spPr>
        <p:txBody>
          <a:bodyPr anchor="ctr"/>
          <a:lstStyle>
            <a:lvl1pPr marL="228600" indent="-228600">
              <a:lnSpc>
                <a:spcPct val="100000"/>
              </a:lnSpc>
              <a:spcBef>
                <a:spcPts val="600"/>
              </a:spcBef>
              <a:spcAft>
                <a:spcPts val="1200"/>
              </a:spcAft>
              <a:buFont typeface="Arial" panose="020B0604020202020204" pitchFamily="34" charset="0"/>
              <a:buChar char="•"/>
              <a:defRPr sz="1800" b="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5E7106E-AE9C-748D-BFA7-A5C720C40C74}"/>
              </a:ext>
            </a:extLst>
          </p:cNvPr>
          <p:cNvSpPr>
            <a:spLocks noGrp="1"/>
          </p:cNvSpPr>
          <p:nvPr>
            <p:ph type="dt" sz="half" idx="12"/>
          </p:nvPr>
        </p:nvSpPr>
        <p:spPr/>
        <p:txBody>
          <a:bodyPr/>
          <a:lstStyle/>
          <a:p>
            <a:r>
              <a:rPr lang="en-US" dirty="0"/>
              <a:t>20XX</a:t>
            </a:r>
          </a:p>
        </p:txBody>
      </p:sp>
      <p:sp>
        <p:nvSpPr>
          <p:cNvPr id="3" name="Footer Placeholder 2">
            <a:extLst>
              <a:ext uri="{FF2B5EF4-FFF2-40B4-BE49-F238E27FC236}">
                <a16:creationId xmlns:a16="http://schemas.microsoft.com/office/drawing/2014/main" id="{CFE05E23-DC2F-F555-BE36-6A4BA267493E}"/>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672624F6-261B-7F20-EE2A-8BE5871734E3}"/>
              </a:ext>
            </a:extLst>
          </p:cNvPr>
          <p:cNvSpPr>
            <a:spLocks noGrp="1"/>
          </p:cNvSpPr>
          <p:nvPr>
            <p:ph type="sldNum" sz="quarter" idx="11"/>
          </p:nvPr>
        </p:nvSpPr>
        <p:spPr/>
        <p:txBody>
          <a:bodyPr/>
          <a:lstStyle/>
          <a:p>
            <a:fld id="{98C0CDE5-970C-4CC4-BF43-0DA127E73E82}" type="slidenum">
              <a:rPr lang="en-US" smtClean="0"/>
              <a:pPr/>
              <a:t>‹#›</a:t>
            </a:fld>
            <a:endParaRPr lang="en-US" dirty="0"/>
          </a:p>
        </p:txBody>
      </p:sp>
    </p:spTree>
    <p:extLst>
      <p:ext uri="{BB962C8B-B14F-4D97-AF65-F5344CB8AC3E}">
        <p14:creationId xmlns:p14="http://schemas.microsoft.com/office/powerpoint/2010/main" val="15252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FF983AA-CC8F-F29A-16B4-FA97410056A9}"/>
              </a:ext>
            </a:extLst>
          </p:cNvPr>
          <p:cNvSpPr/>
          <p:nvPr userDrawn="1"/>
        </p:nvSpPr>
        <p:spPr>
          <a:xfrm>
            <a:off x="803566" y="329415"/>
            <a:ext cx="9459997"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a:ea typeface="+mn-ea"/>
              <a:cs typeface="+mn-cs"/>
            </a:endParaRPr>
          </a:p>
        </p:txBody>
      </p:sp>
      <p:pic>
        <p:nvPicPr>
          <p:cNvPr id="7" name="Picture 6" descr="A purple and pink gradient on a black background&#10;&#10;Description automatically generated">
            <a:extLst>
              <a:ext uri="{FF2B5EF4-FFF2-40B4-BE49-F238E27FC236}">
                <a16:creationId xmlns:a16="http://schemas.microsoft.com/office/drawing/2014/main" id="{E0936C36-F50A-1523-04B4-873B36EE90F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24545" y="5588693"/>
            <a:ext cx="3077487" cy="1269307"/>
          </a:xfrm>
          <a:prstGeom prst="rect">
            <a:avLst/>
          </a:prstGeom>
        </p:spPr>
      </p:pic>
      <p:pic>
        <p:nvPicPr>
          <p:cNvPr id="8" name="Graphic 7">
            <a:extLst>
              <a:ext uri="{FF2B5EF4-FFF2-40B4-BE49-F238E27FC236}">
                <a16:creationId xmlns:a16="http://schemas.microsoft.com/office/drawing/2014/main" id="{A3FF0649-2CAB-E241-1544-28122132EC7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0800000">
            <a:off x="1405889" y="5226745"/>
            <a:ext cx="849017" cy="978035"/>
          </a:xfrm>
          <a:prstGeom prst="rect">
            <a:avLst/>
          </a:prstGeom>
        </p:spPr>
      </p:pic>
      <p:pic>
        <p:nvPicPr>
          <p:cNvPr id="9" name="Picture 8" descr="A purple and pink gradient on a black background&#10;&#10;Description automatically generated">
            <a:extLst>
              <a:ext uri="{FF2B5EF4-FFF2-40B4-BE49-F238E27FC236}">
                <a16:creationId xmlns:a16="http://schemas.microsoft.com/office/drawing/2014/main" id="{A3D7DA26-5AF7-F723-8332-D397C9D4FE88}"/>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3694749" y="0"/>
            <a:ext cx="8497251" cy="2945508"/>
          </a:xfrm>
          <a:prstGeom prst="rect">
            <a:avLst/>
          </a:prstGeom>
        </p:spPr>
      </p:pic>
      <p:pic>
        <p:nvPicPr>
          <p:cNvPr id="10" name="Graphic 9">
            <a:extLst>
              <a:ext uri="{FF2B5EF4-FFF2-40B4-BE49-F238E27FC236}">
                <a16:creationId xmlns:a16="http://schemas.microsoft.com/office/drawing/2014/main" id="{4C212B63-01C0-9907-1952-5BD55C77E07D}"/>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0800000">
            <a:off x="9420682" y="255984"/>
            <a:ext cx="849017" cy="978035"/>
          </a:xfrm>
          <a:prstGeom prst="rect">
            <a:avLst/>
          </a:prstGeom>
        </p:spPr>
      </p:pic>
      <p:sp>
        <p:nvSpPr>
          <p:cNvPr id="13" name="Oval 12">
            <a:extLst>
              <a:ext uri="{FF2B5EF4-FFF2-40B4-BE49-F238E27FC236}">
                <a16:creationId xmlns:a16="http://schemas.microsoft.com/office/drawing/2014/main" id="{B39D6EFD-3D88-AC8E-C91F-AE704D5DC61D}"/>
              </a:ext>
            </a:extLst>
          </p:cNvPr>
          <p:cNvSpPr/>
          <p:nvPr userDrawn="1"/>
        </p:nvSpPr>
        <p:spPr>
          <a:xfrm>
            <a:off x="1161288" y="2121408"/>
            <a:ext cx="2606040" cy="2606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1F4C90D2-BA10-F371-768C-4773A2DD07B2}"/>
              </a:ext>
            </a:extLst>
          </p:cNvPr>
          <p:cNvSpPr>
            <a:spLocks noGrp="1"/>
          </p:cNvSpPr>
          <p:nvPr>
            <p:ph type="title"/>
          </p:nvPr>
        </p:nvSpPr>
        <p:spPr>
          <a:xfrm>
            <a:off x="4014216" y="1353312"/>
            <a:ext cx="5824728" cy="2459736"/>
          </a:xfrm>
        </p:spPr>
        <p:txBody>
          <a:bodyPr lIns="91440" rIns="91440" anchor="b">
            <a:noAutofit/>
          </a:bodyPr>
          <a:lstStyle>
            <a:lvl1pPr>
              <a:lnSpc>
                <a:spcPct val="100000"/>
              </a:lnSpc>
              <a:defRPr sz="3600">
                <a:solidFill>
                  <a:schemeClr val="accent1">
                    <a:lumMod val="50000"/>
                  </a:schemeClr>
                </a:solidFill>
              </a:defRPr>
            </a:lvl1pPr>
          </a:lstStyle>
          <a:p>
            <a:r>
              <a:rPr lang="en-US" dirty="0"/>
              <a:t>Click to edit Master title style</a:t>
            </a:r>
          </a:p>
        </p:txBody>
      </p:sp>
      <p:sp>
        <p:nvSpPr>
          <p:cNvPr id="12" name="Picture Placeholder 11">
            <a:extLst>
              <a:ext uri="{FF2B5EF4-FFF2-40B4-BE49-F238E27FC236}">
                <a16:creationId xmlns:a16="http://schemas.microsoft.com/office/drawing/2014/main" id="{4110A2D0-5263-97B9-023B-7DEE66187DB9}"/>
              </a:ext>
            </a:extLst>
          </p:cNvPr>
          <p:cNvSpPr>
            <a:spLocks noGrp="1"/>
          </p:cNvSpPr>
          <p:nvPr>
            <p:ph type="pic" sz="quarter" idx="13"/>
          </p:nvPr>
        </p:nvSpPr>
        <p:spPr>
          <a:xfrm>
            <a:off x="1275588" y="2235708"/>
            <a:ext cx="2377440" cy="2377440"/>
          </a:xfrm>
          <a:prstGeom prst="ellipse">
            <a:avLst/>
          </a:prstGeom>
        </p:spPr>
        <p:txBody>
          <a:bodyPr>
            <a:normAutofit/>
          </a:bodyPr>
          <a:lstStyle>
            <a:lvl1pPr marL="0" indent="0" algn="ctr">
              <a:buNone/>
              <a:defRPr sz="1600"/>
            </a:lvl1pPr>
          </a:lstStyle>
          <a:p>
            <a:endParaRPr lang="en-US" dirty="0"/>
          </a:p>
        </p:txBody>
      </p:sp>
      <p:sp>
        <p:nvSpPr>
          <p:cNvPr id="16" name="Text Placeholder 15">
            <a:extLst>
              <a:ext uri="{FF2B5EF4-FFF2-40B4-BE49-F238E27FC236}">
                <a16:creationId xmlns:a16="http://schemas.microsoft.com/office/drawing/2014/main" id="{A34938F3-05CE-10DD-2D42-621C5ECDCB43}"/>
              </a:ext>
            </a:extLst>
          </p:cNvPr>
          <p:cNvSpPr>
            <a:spLocks noGrp="1"/>
          </p:cNvSpPr>
          <p:nvPr>
            <p:ph type="body" sz="quarter" idx="14"/>
          </p:nvPr>
        </p:nvSpPr>
        <p:spPr>
          <a:xfrm>
            <a:off x="4014216" y="4050792"/>
            <a:ext cx="5824728" cy="1104900"/>
          </a:xfrm>
        </p:spPr>
        <p:txBody>
          <a:bodyPr lIns="91440" rIns="91440">
            <a:normAutofit/>
          </a:bodyPr>
          <a:lstStyle>
            <a:lvl1pPr marL="0" indent="0">
              <a:buNone/>
              <a:defRPr sz="1800" b="1"/>
            </a:lvl1pPr>
          </a:lstStyle>
          <a:p>
            <a:pPr lvl="0"/>
            <a:r>
              <a:rPr lang="en-US" dirty="0"/>
              <a:t>Click to edit Master text styles</a:t>
            </a:r>
          </a:p>
        </p:txBody>
      </p:sp>
      <p:sp>
        <p:nvSpPr>
          <p:cNvPr id="5" name="Date Placeholder 4">
            <a:extLst>
              <a:ext uri="{FF2B5EF4-FFF2-40B4-BE49-F238E27FC236}">
                <a16:creationId xmlns:a16="http://schemas.microsoft.com/office/drawing/2014/main" id="{77DA4635-CD35-105A-54F6-571A5B6C4693}"/>
              </a:ext>
            </a:extLst>
          </p:cNvPr>
          <p:cNvSpPr>
            <a:spLocks noGrp="1"/>
          </p:cNvSpPr>
          <p:nvPr>
            <p:ph type="dt" sz="half" idx="12"/>
          </p:nvPr>
        </p:nvSpPr>
        <p:spPr/>
        <p:txBody>
          <a:bodyPr/>
          <a:lstStyle/>
          <a:p>
            <a:r>
              <a:rPr lang="en-US" dirty="0"/>
              <a:t>20XX</a:t>
            </a:r>
          </a:p>
        </p:txBody>
      </p:sp>
      <p:sp>
        <p:nvSpPr>
          <p:cNvPr id="3" name="Footer Placeholder 2">
            <a:extLst>
              <a:ext uri="{FF2B5EF4-FFF2-40B4-BE49-F238E27FC236}">
                <a16:creationId xmlns:a16="http://schemas.microsoft.com/office/drawing/2014/main" id="{B932984F-04B1-F977-FBD2-4592E8E4D018}"/>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8DD725-F823-F190-62A8-AC33F67CA63F}"/>
              </a:ext>
            </a:extLst>
          </p:cNvPr>
          <p:cNvSpPr>
            <a:spLocks noGrp="1"/>
          </p:cNvSpPr>
          <p:nvPr>
            <p:ph type="sldNum" sz="quarter" idx="11"/>
          </p:nvPr>
        </p:nvSpPr>
        <p:spPr/>
        <p:txBody>
          <a:bodyPr/>
          <a:lstStyle/>
          <a:p>
            <a:fld id="{98C0CDE5-970C-4CC4-BF43-0DA127E73E82}" type="slidenum">
              <a:rPr lang="en-US" smtClean="0"/>
              <a:pPr/>
              <a:t>‹#›</a:t>
            </a:fld>
            <a:endParaRPr lang="en-US" dirty="0"/>
          </a:p>
        </p:txBody>
      </p:sp>
      <p:pic>
        <p:nvPicPr>
          <p:cNvPr id="17" name="Picture 16" descr="A purple and pink gradient on a black background&#10;&#10;Description automatically generated">
            <a:extLst>
              <a:ext uri="{FF2B5EF4-FFF2-40B4-BE49-F238E27FC236}">
                <a16:creationId xmlns:a16="http://schemas.microsoft.com/office/drawing/2014/main" id="{5DFBE14A-32CA-8A3F-8C86-D04E6B1DBAC0}"/>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flipH="1">
            <a:off x="-1" y="5293775"/>
            <a:ext cx="2361321" cy="1564225"/>
          </a:xfrm>
          <a:prstGeom prst="rect">
            <a:avLst/>
          </a:prstGeom>
        </p:spPr>
      </p:pic>
    </p:spTree>
    <p:extLst>
      <p:ext uri="{BB962C8B-B14F-4D97-AF65-F5344CB8AC3E}">
        <p14:creationId xmlns:p14="http://schemas.microsoft.com/office/powerpoint/2010/main" val="35017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3C984FB-85C6-3052-A9EA-F41806C314AF}"/>
              </a:ext>
            </a:extLst>
          </p:cNvPr>
          <p:cNvSpPr/>
          <p:nvPr userDrawn="1"/>
        </p:nvSpPr>
        <p:spPr>
          <a:xfrm>
            <a:off x="803565" y="1291472"/>
            <a:ext cx="9537638" cy="5249368"/>
          </a:xfrm>
          <a:prstGeom prst="rect">
            <a:avLst/>
          </a:prstGeom>
          <a:solidFill>
            <a:srgbClr val="C5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898EEF-CE97-B22D-6E75-D121E815D977}"/>
              </a:ext>
            </a:extLst>
          </p:cNvPr>
          <p:cNvSpPr>
            <a:spLocks noGrp="1"/>
          </p:cNvSpPr>
          <p:nvPr>
            <p:ph type="title"/>
          </p:nvPr>
        </p:nvSpPr>
        <p:spPr>
          <a:xfrm>
            <a:off x="804672" y="411480"/>
            <a:ext cx="9464040" cy="1325563"/>
          </a:xfrm>
        </p:spPr>
        <p:txBody>
          <a:bodyPr anchor="t">
            <a:normAutofit/>
          </a:bodyPr>
          <a:lstStyle>
            <a:lvl1pPr>
              <a:lnSpc>
                <a:spcPct val="100000"/>
              </a:lnSpc>
              <a:defRPr sz="3600">
                <a:solidFill>
                  <a:schemeClr val="accent1">
                    <a:lumMod val="50000"/>
                  </a:schemeClr>
                </a:solidFill>
              </a:defRPr>
            </a:lvl1pPr>
          </a:lstStyle>
          <a:p>
            <a:r>
              <a:rPr lang="en-US"/>
              <a:t>Click to edit Master title style</a:t>
            </a:r>
          </a:p>
        </p:txBody>
      </p:sp>
      <p:sp>
        <p:nvSpPr>
          <p:cNvPr id="28" name="Picture Placeholder 27">
            <a:extLst>
              <a:ext uri="{FF2B5EF4-FFF2-40B4-BE49-F238E27FC236}">
                <a16:creationId xmlns:a16="http://schemas.microsoft.com/office/drawing/2014/main" id="{3766CFA5-68C3-F68B-7E95-753DDAE1E550}"/>
              </a:ext>
            </a:extLst>
          </p:cNvPr>
          <p:cNvSpPr>
            <a:spLocks noGrp="1"/>
          </p:cNvSpPr>
          <p:nvPr>
            <p:ph type="pic" sz="quarter" idx="13"/>
          </p:nvPr>
        </p:nvSpPr>
        <p:spPr>
          <a:xfrm>
            <a:off x="1082498" y="1548481"/>
            <a:ext cx="8982675" cy="4736835"/>
          </a:xfrm>
          <a:custGeom>
            <a:avLst/>
            <a:gdLst>
              <a:gd name="connsiteX0" fmla="*/ 3400805 w 8982675"/>
              <a:gd name="connsiteY0" fmla="*/ 4656317 h 4736835"/>
              <a:gd name="connsiteX1" fmla="*/ 3768530 w 8982675"/>
              <a:gd name="connsiteY1" fmla="*/ 4708484 h 4736835"/>
              <a:gd name="connsiteX2" fmla="*/ 3854126 w 8982675"/>
              <a:gd name="connsiteY2" fmla="*/ 4736710 h 4736835"/>
              <a:gd name="connsiteX3" fmla="*/ 3352219 w 8982675"/>
              <a:gd name="connsiteY3" fmla="*/ 4736710 h 4736835"/>
              <a:gd name="connsiteX4" fmla="*/ 3267796 w 8982675"/>
              <a:gd name="connsiteY4" fmla="*/ 4658283 h 4736835"/>
              <a:gd name="connsiteX5" fmla="*/ 3400805 w 8982675"/>
              <a:gd name="connsiteY5" fmla="*/ 4656317 h 4736835"/>
              <a:gd name="connsiteX6" fmla="*/ 0 w 8982675"/>
              <a:gd name="connsiteY6" fmla="*/ 0 h 4736835"/>
              <a:gd name="connsiteX7" fmla="*/ 8982675 w 8982675"/>
              <a:gd name="connsiteY7" fmla="*/ 0 h 4736835"/>
              <a:gd name="connsiteX8" fmla="*/ 8982675 w 8982675"/>
              <a:gd name="connsiteY8" fmla="*/ 4736835 h 4736835"/>
              <a:gd name="connsiteX9" fmla="*/ 3950459 w 8982675"/>
              <a:gd name="connsiteY9" fmla="*/ 4736835 h 4736835"/>
              <a:gd name="connsiteX10" fmla="*/ 3788773 w 8982675"/>
              <a:gd name="connsiteY10" fmla="*/ 4674997 h 4736835"/>
              <a:gd name="connsiteX11" fmla="*/ 3228671 w 8982675"/>
              <a:gd name="connsiteY11" fmla="*/ 4623063 h 4736835"/>
              <a:gd name="connsiteX12" fmla="*/ 3132708 w 8982675"/>
              <a:gd name="connsiteY12" fmla="*/ 4545069 h 4736835"/>
              <a:gd name="connsiteX13" fmla="*/ 2691341 w 8982675"/>
              <a:gd name="connsiteY13" fmla="*/ 4402451 h 4736835"/>
              <a:gd name="connsiteX14" fmla="*/ 2104826 w 8982675"/>
              <a:gd name="connsiteY14" fmla="*/ 4577133 h 4736835"/>
              <a:gd name="connsiteX15" fmla="*/ 540354 w 8982675"/>
              <a:gd name="connsiteY15" fmla="*/ 3817187 h 4736835"/>
              <a:gd name="connsiteX16" fmla="*/ 0 w 8982675"/>
              <a:gd name="connsiteY16" fmla="*/ 3830433 h 473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82675" h="4736835">
                <a:moveTo>
                  <a:pt x="3400805" y="4656317"/>
                </a:moveTo>
                <a:cubicBezTo>
                  <a:pt x="3531347" y="4658926"/>
                  <a:pt x="3654347" y="4675523"/>
                  <a:pt x="3768530" y="4708484"/>
                </a:cubicBezTo>
                <a:cubicBezTo>
                  <a:pt x="3798214" y="4717150"/>
                  <a:pt x="3826726" y="4726559"/>
                  <a:pt x="3854126" y="4736710"/>
                </a:cubicBezTo>
                <a:lnTo>
                  <a:pt x="3352219" y="4736710"/>
                </a:lnTo>
                <a:cubicBezTo>
                  <a:pt x="3323028" y="4709289"/>
                  <a:pt x="3294579" y="4682734"/>
                  <a:pt x="3267796" y="4658283"/>
                </a:cubicBezTo>
                <a:cubicBezTo>
                  <a:pt x="3312939" y="4656132"/>
                  <a:pt x="3357291" y="4655448"/>
                  <a:pt x="3400805" y="4656317"/>
                </a:cubicBezTo>
                <a:close/>
                <a:moveTo>
                  <a:pt x="0" y="0"/>
                </a:moveTo>
                <a:lnTo>
                  <a:pt x="8982675" y="0"/>
                </a:lnTo>
                <a:lnTo>
                  <a:pt x="8982675" y="4736835"/>
                </a:lnTo>
                <a:lnTo>
                  <a:pt x="3950459" y="4736835"/>
                </a:lnTo>
                <a:cubicBezTo>
                  <a:pt x="3900904" y="4713870"/>
                  <a:pt x="3847214" y="4693133"/>
                  <a:pt x="3788773" y="4674997"/>
                </a:cubicBezTo>
                <a:cubicBezTo>
                  <a:pt x="3643810" y="4630924"/>
                  <a:pt x="3458920" y="4609197"/>
                  <a:pt x="3228671" y="4623063"/>
                </a:cubicBezTo>
                <a:cubicBezTo>
                  <a:pt x="3190841" y="4589513"/>
                  <a:pt x="3157763" y="4562153"/>
                  <a:pt x="3132708" y="4545069"/>
                </a:cubicBezTo>
                <a:cubicBezTo>
                  <a:pt x="3009900" y="4465156"/>
                  <a:pt x="2876972" y="4398675"/>
                  <a:pt x="2691341" y="4402451"/>
                </a:cubicBezTo>
                <a:cubicBezTo>
                  <a:pt x="2485283" y="4409074"/>
                  <a:pt x="2289531" y="4465898"/>
                  <a:pt x="2104826" y="4577133"/>
                </a:cubicBezTo>
                <a:cubicBezTo>
                  <a:pt x="1783304" y="4259153"/>
                  <a:pt x="1229373" y="3910408"/>
                  <a:pt x="540354" y="3817187"/>
                </a:cubicBezTo>
                <a:cubicBezTo>
                  <a:pt x="359907" y="3797131"/>
                  <a:pt x="179768" y="3802888"/>
                  <a:pt x="0" y="3830433"/>
                </a:cubicBezTo>
                <a:close/>
              </a:path>
            </a:pathLst>
          </a:custGeom>
        </p:spPr>
        <p:txBody>
          <a:bodyPr wrap="square">
            <a:noAutofit/>
          </a:bodyPr>
          <a:lstStyle/>
          <a:p>
            <a:endParaRPr lang="en-US" dirty="0"/>
          </a:p>
        </p:txBody>
      </p:sp>
      <p:pic>
        <p:nvPicPr>
          <p:cNvPr id="7" name="Picture 6" descr="A purple and pink gradient on a black background&#10;&#10;Description automatically generated">
            <a:extLst>
              <a:ext uri="{FF2B5EF4-FFF2-40B4-BE49-F238E27FC236}">
                <a16:creationId xmlns:a16="http://schemas.microsoft.com/office/drawing/2014/main" id="{846F15F4-7014-4E14-56B7-56D54599BA1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315" t="-15152"/>
          <a:stretch/>
        </p:blipFill>
        <p:spPr>
          <a:xfrm rot="10800000" flipH="1">
            <a:off x="7432159" y="-25812"/>
            <a:ext cx="4767411" cy="837980"/>
          </a:xfrm>
          <a:prstGeom prst="rect">
            <a:avLst/>
          </a:prstGeom>
        </p:spPr>
      </p:pic>
      <p:pic>
        <p:nvPicPr>
          <p:cNvPr id="9" name="Picture 8" descr="A purple and pink gradient on a black background&#10;&#10;Description automatically generated">
            <a:extLst>
              <a:ext uri="{FF2B5EF4-FFF2-40B4-BE49-F238E27FC236}">
                <a16:creationId xmlns:a16="http://schemas.microsoft.com/office/drawing/2014/main" id="{3A669BB6-5B89-62EF-E05B-39C24D474115}"/>
              </a:ext>
            </a:extLst>
          </p:cNvPr>
          <p:cNvPicPr>
            <a:picLocks noChangeAspect="1"/>
          </p:cNvPicPr>
          <p:nvPr/>
        </p:nvPicPr>
        <p:blipFill rotWithShape="1">
          <a:blip r:embed="rId3" cstate="screen">
            <a:alphaModFix/>
            <a:extLst>
              <a:ext uri="{28A0092B-C50C-407E-A947-70E740481C1C}">
                <a14:useLocalDpi xmlns:a14="http://schemas.microsoft.com/office/drawing/2010/main"/>
              </a:ext>
            </a:extLst>
          </a:blip>
          <a:srcRect/>
          <a:stretch/>
        </p:blipFill>
        <p:spPr>
          <a:xfrm flipH="1">
            <a:off x="1963474" y="5867628"/>
            <a:ext cx="4983673" cy="990372"/>
          </a:xfrm>
          <a:prstGeom prst="rect">
            <a:avLst/>
          </a:prstGeom>
        </p:spPr>
      </p:pic>
      <p:pic>
        <p:nvPicPr>
          <p:cNvPr id="11" name="Picture 10" descr="A colorful gradient shapes with a purple line&#10;&#10;Description automatically generated with medium confidence">
            <a:extLst>
              <a:ext uri="{FF2B5EF4-FFF2-40B4-BE49-F238E27FC236}">
                <a16:creationId xmlns:a16="http://schemas.microsoft.com/office/drawing/2014/main" id="{6B7DEE27-0CA8-84BE-2C04-6FDB3E588139}"/>
              </a:ext>
            </a:extLst>
          </p:cNvPr>
          <p:cNvPicPr>
            <a:picLocks noChangeAspect="1"/>
          </p:cNvPicPr>
          <p:nvPr/>
        </p:nvPicPr>
        <p:blipFill rotWithShape="1">
          <a:blip r:embed="rId4" cstate="screen">
            <a:alphaModFix/>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a:ext>
            </a:extLst>
          </a:blip>
          <a:srcRect/>
          <a:stretch/>
        </p:blipFill>
        <p:spPr>
          <a:xfrm rot="10800000">
            <a:off x="0" y="4753929"/>
            <a:ext cx="5788201" cy="2104070"/>
          </a:xfrm>
          <a:prstGeom prst="rect">
            <a:avLst/>
          </a:prstGeom>
        </p:spPr>
      </p:pic>
      <p:pic>
        <p:nvPicPr>
          <p:cNvPr id="12" name="Graphic 11">
            <a:extLst>
              <a:ext uri="{FF2B5EF4-FFF2-40B4-BE49-F238E27FC236}">
                <a16:creationId xmlns:a16="http://schemas.microsoft.com/office/drawing/2014/main" id="{AB0126E7-35C8-4EB5-B66B-D1260C4AE37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40380" y="5498683"/>
            <a:ext cx="904680" cy="1042157"/>
          </a:xfrm>
          <a:prstGeom prst="rect">
            <a:avLst/>
          </a:prstGeom>
        </p:spPr>
      </p:pic>
    </p:spTree>
    <p:extLst>
      <p:ext uri="{BB962C8B-B14F-4D97-AF65-F5344CB8AC3E}">
        <p14:creationId xmlns:p14="http://schemas.microsoft.com/office/powerpoint/2010/main" val="193819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653AAB7-5928-57F2-05DE-9C551FC2F2E3}"/>
              </a:ext>
            </a:extLst>
          </p:cNvPr>
          <p:cNvSpPr/>
          <p:nvPr userDrawn="1"/>
        </p:nvSpPr>
        <p:spPr>
          <a:xfrm>
            <a:off x="6711599" y="329415"/>
            <a:ext cx="3538724"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1F8B0822-A3A0-6F7D-70AC-41FCAAB74F5D}"/>
              </a:ext>
            </a:extLst>
          </p:cNvPr>
          <p:cNvSpPr>
            <a:spLocks noGrp="1"/>
          </p:cNvSpPr>
          <p:nvPr>
            <p:ph type="title"/>
          </p:nvPr>
        </p:nvSpPr>
        <p:spPr>
          <a:xfrm>
            <a:off x="576072" y="539496"/>
            <a:ext cx="5961888" cy="1527048"/>
          </a:xfrm>
        </p:spPr>
        <p:txBody>
          <a:bodyPr anchor="ctr">
            <a:normAutofit/>
          </a:bodyPr>
          <a:lstStyle>
            <a:lvl1pPr>
              <a:lnSpc>
                <a:spcPct val="100000"/>
              </a:lnSpc>
              <a:defRPr sz="3600">
                <a:solidFill>
                  <a:schemeClr val="accent1">
                    <a:lumMod val="50000"/>
                  </a:schemeClr>
                </a:solidFill>
              </a:defRPr>
            </a:lvl1pPr>
          </a:lstStyle>
          <a:p>
            <a:r>
              <a:rPr lang="en-US" dirty="0"/>
              <a:t>Click to edit Master title style</a:t>
            </a:r>
          </a:p>
        </p:txBody>
      </p:sp>
      <p:sp>
        <p:nvSpPr>
          <p:cNvPr id="2" name="Content Placeholder 7">
            <a:extLst>
              <a:ext uri="{FF2B5EF4-FFF2-40B4-BE49-F238E27FC236}">
                <a16:creationId xmlns:a16="http://schemas.microsoft.com/office/drawing/2014/main" id="{BB8C22E1-E317-84DE-8D3D-93F1009D05FB}"/>
              </a:ext>
            </a:extLst>
          </p:cNvPr>
          <p:cNvSpPr>
            <a:spLocks noGrp="1"/>
          </p:cNvSpPr>
          <p:nvPr>
            <p:ph sz="quarter" idx="17"/>
          </p:nvPr>
        </p:nvSpPr>
        <p:spPr>
          <a:xfrm>
            <a:off x="576072" y="2112264"/>
            <a:ext cx="2618541" cy="4197096"/>
          </a:xfrm>
        </p:spPr>
        <p:txBody>
          <a:bodyPr anchor="t"/>
          <a:lstStyle>
            <a:lvl1pPr marL="228600" indent="-228600">
              <a:lnSpc>
                <a:spcPct val="100000"/>
              </a:lnSpc>
              <a:spcBef>
                <a:spcPts val="1000"/>
              </a:spcBef>
              <a:spcAft>
                <a:spcPts val="1200"/>
              </a:spcAft>
              <a:buFont typeface="Arial" panose="020B0604020202020204" pitchFamily="34" charset="0"/>
              <a:buChar char="•"/>
              <a:defRPr sz="1800" b="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8" name="Content Placeholder 7">
            <a:extLst>
              <a:ext uri="{FF2B5EF4-FFF2-40B4-BE49-F238E27FC236}">
                <a16:creationId xmlns:a16="http://schemas.microsoft.com/office/drawing/2014/main" id="{97DB1F03-8346-3188-F1C7-B0A5E86F6302}"/>
              </a:ext>
            </a:extLst>
          </p:cNvPr>
          <p:cNvSpPr>
            <a:spLocks noGrp="1"/>
          </p:cNvSpPr>
          <p:nvPr>
            <p:ph sz="quarter" idx="18"/>
          </p:nvPr>
        </p:nvSpPr>
        <p:spPr>
          <a:xfrm>
            <a:off x="3538728" y="2112264"/>
            <a:ext cx="2618541" cy="4197096"/>
          </a:xfrm>
        </p:spPr>
        <p:txBody>
          <a:bodyPr anchor="t"/>
          <a:lstStyle>
            <a:lvl1pPr marL="0" indent="0">
              <a:lnSpc>
                <a:spcPct val="100000"/>
              </a:lnSpc>
              <a:spcBef>
                <a:spcPts val="1000"/>
              </a:spcBef>
              <a:spcAft>
                <a:spcPts val="1200"/>
              </a:spcAft>
              <a:buFont typeface="Arial" panose="020B0604020202020204" pitchFamily="34" charset="0"/>
              <a:buNone/>
              <a:defRPr sz="1800" b="1"/>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5" name="Date Placeholder 4">
            <a:extLst>
              <a:ext uri="{FF2B5EF4-FFF2-40B4-BE49-F238E27FC236}">
                <a16:creationId xmlns:a16="http://schemas.microsoft.com/office/drawing/2014/main" id="{79FCFB5D-5D4D-191A-E033-35889513273D}"/>
              </a:ext>
            </a:extLst>
          </p:cNvPr>
          <p:cNvSpPr>
            <a:spLocks noGrp="1"/>
          </p:cNvSpPr>
          <p:nvPr>
            <p:ph type="dt" sz="half" idx="12"/>
          </p:nvPr>
        </p:nvSpPr>
        <p:spPr/>
        <p:txBody>
          <a:bodyPr/>
          <a:lstStyle/>
          <a:p>
            <a:r>
              <a:rPr lang="en-US" dirty="0"/>
              <a:t>20XX</a:t>
            </a:r>
          </a:p>
        </p:txBody>
      </p:sp>
      <p:sp>
        <p:nvSpPr>
          <p:cNvPr id="3" name="Footer Placeholder 2">
            <a:extLst>
              <a:ext uri="{FF2B5EF4-FFF2-40B4-BE49-F238E27FC236}">
                <a16:creationId xmlns:a16="http://schemas.microsoft.com/office/drawing/2014/main" id="{9FB8D263-095A-9E1E-0A55-36A5B42EC2BA}"/>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E5E28F88-D01C-0A01-2CA2-DBE75087BAD7}"/>
              </a:ext>
            </a:extLst>
          </p:cNvPr>
          <p:cNvSpPr>
            <a:spLocks noGrp="1"/>
          </p:cNvSpPr>
          <p:nvPr>
            <p:ph type="sldNum" sz="quarter" idx="11"/>
          </p:nvPr>
        </p:nvSpPr>
        <p:spPr/>
        <p:txBody>
          <a:bodyPr/>
          <a:lstStyle/>
          <a:p>
            <a:fld id="{98C0CDE5-970C-4CC4-BF43-0DA127E73E82}" type="slidenum">
              <a:rPr lang="en-US" smtClean="0"/>
              <a:pPr/>
              <a:t>‹#›</a:t>
            </a:fld>
            <a:endParaRPr lang="en-US" dirty="0"/>
          </a:p>
        </p:txBody>
      </p:sp>
      <p:pic>
        <p:nvPicPr>
          <p:cNvPr id="9" name="Picture 8" descr="A colorful liquid with a purple line&#10;&#10;Description automatically generated with medium confidence">
            <a:extLst>
              <a:ext uri="{FF2B5EF4-FFF2-40B4-BE49-F238E27FC236}">
                <a16:creationId xmlns:a16="http://schemas.microsoft.com/office/drawing/2014/main" id="{EFF156F3-9A7D-EAA4-4F00-E693C2A3FE7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385" b="-8059"/>
          <a:stretch/>
        </p:blipFill>
        <p:spPr>
          <a:xfrm rot="5400000">
            <a:off x="6813632" y="1479632"/>
            <a:ext cx="3355938" cy="7400798"/>
          </a:xfrm>
          <a:prstGeom prst="rect">
            <a:avLst/>
          </a:prstGeom>
        </p:spPr>
      </p:pic>
      <p:pic>
        <p:nvPicPr>
          <p:cNvPr id="10" name="Graphic 9">
            <a:extLst>
              <a:ext uri="{FF2B5EF4-FFF2-40B4-BE49-F238E27FC236}">
                <a16:creationId xmlns:a16="http://schemas.microsoft.com/office/drawing/2014/main" id="{167BAFAF-EE3F-5B9A-6382-910CD450D23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5400000" flipV="1">
            <a:off x="9408940" y="3205716"/>
            <a:ext cx="809263" cy="932240"/>
          </a:xfrm>
          <a:prstGeom prst="rect">
            <a:avLst/>
          </a:prstGeom>
        </p:spPr>
      </p:pic>
    </p:spTree>
    <p:extLst>
      <p:ext uri="{BB962C8B-B14F-4D97-AF65-F5344CB8AC3E}">
        <p14:creationId xmlns:p14="http://schemas.microsoft.com/office/powerpoint/2010/main" val="192626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righ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F8B0822-A3A0-6F7D-70AC-41FCAAB74F5D}"/>
              </a:ext>
            </a:extLst>
          </p:cNvPr>
          <p:cNvSpPr>
            <a:spLocks noGrp="1"/>
          </p:cNvSpPr>
          <p:nvPr>
            <p:ph type="title"/>
          </p:nvPr>
        </p:nvSpPr>
        <p:spPr>
          <a:xfrm>
            <a:off x="3950207" y="539496"/>
            <a:ext cx="6038397" cy="1435608"/>
          </a:xfrm>
        </p:spPr>
        <p:txBody>
          <a:bodyPr anchor="ctr">
            <a:normAutofit/>
          </a:bodyPr>
          <a:lstStyle>
            <a:lvl1pPr>
              <a:lnSpc>
                <a:spcPct val="100000"/>
              </a:lnSpc>
              <a:defRPr sz="3600">
                <a:solidFill>
                  <a:schemeClr val="accent1">
                    <a:lumMod val="50000"/>
                  </a:schemeClr>
                </a:solidFill>
              </a:defRPr>
            </a:lvl1pPr>
          </a:lstStyle>
          <a:p>
            <a:r>
              <a:rPr lang="en-US" dirty="0"/>
              <a:t>Click to edit Master title style</a:t>
            </a:r>
          </a:p>
        </p:txBody>
      </p:sp>
      <p:sp>
        <p:nvSpPr>
          <p:cNvPr id="6" name="Content Placeholder 7">
            <a:extLst>
              <a:ext uri="{FF2B5EF4-FFF2-40B4-BE49-F238E27FC236}">
                <a16:creationId xmlns:a16="http://schemas.microsoft.com/office/drawing/2014/main" id="{1FEFF780-F9A6-D70C-43AF-EF361A89EECA}"/>
              </a:ext>
            </a:extLst>
          </p:cNvPr>
          <p:cNvSpPr>
            <a:spLocks noGrp="1"/>
          </p:cNvSpPr>
          <p:nvPr>
            <p:ph sz="quarter" idx="17"/>
          </p:nvPr>
        </p:nvSpPr>
        <p:spPr>
          <a:xfrm>
            <a:off x="3950000" y="2112264"/>
            <a:ext cx="2880567" cy="4197096"/>
          </a:xfrm>
        </p:spPr>
        <p:txBody>
          <a:bodyPr anchor="t"/>
          <a:lstStyle>
            <a:lvl1pPr marL="228600" indent="-228600">
              <a:lnSpc>
                <a:spcPct val="100000"/>
              </a:lnSpc>
              <a:spcBef>
                <a:spcPts val="1000"/>
              </a:spcBef>
              <a:spcAft>
                <a:spcPts val="1200"/>
              </a:spcAft>
              <a:buFont typeface="Arial" panose="020B0604020202020204" pitchFamily="34" charset="0"/>
              <a:buChar char="•"/>
              <a:defRPr sz="1800" b="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793AEFBC-F09B-894B-CD7A-F9C372585AF9}"/>
              </a:ext>
            </a:extLst>
          </p:cNvPr>
          <p:cNvSpPr>
            <a:spLocks noGrp="1"/>
          </p:cNvSpPr>
          <p:nvPr>
            <p:ph sz="quarter" idx="18"/>
          </p:nvPr>
        </p:nvSpPr>
        <p:spPr>
          <a:xfrm>
            <a:off x="7370065" y="2112264"/>
            <a:ext cx="3118104" cy="4197096"/>
          </a:xfrm>
        </p:spPr>
        <p:txBody>
          <a:bodyPr anchor="t"/>
          <a:lstStyle>
            <a:lvl1pPr marL="0" indent="0">
              <a:lnSpc>
                <a:spcPct val="100000"/>
              </a:lnSpc>
              <a:spcBef>
                <a:spcPts val="1000"/>
              </a:spcBef>
              <a:spcAft>
                <a:spcPts val="1200"/>
              </a:spcAft>
              <a:buFont typeface="Arial" panose="020B0604020202020204" pitchFamily="34" charset="0"/>
              <a:buNone/>
              <a:defRPr sz="1800" b="1"/>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9FCFB5D-5D4D-191A-E033-35889513273D}"/>
              </a:ext>
            </a:extLst>
          </p:cNvPr>
          <p:cNvSpPr>
            <a:spLocks noGrp="1"/>
          </p:cNvSpPr>
          <p:nvPr>
            <p:ph type="dt" sz="half" idx="12"/>
          </p:nvPr>
        </p:nvSpPr>
        <p:spPr/>
        <p:txBody>
          <a:bodyPr/>
          <a:lstStyle/>
          <a:p>
            <a:r>
              <a:rPr lang="en-US" dirty="0"/>
              <a:t>20XX</a:t>
            </a:r>
          </a:p>
        </p:txBody>
      </p:sp>
      <p:sp>
        <p:nvSpPr>
          <p:cNvPr id="3" name="Footer Placeholder 2">
            <a:extLst>
              <a:ext uri="{FF2B5EF4-FFF2-40B4-BE49-F238E27FC236}">
                <a16:creationId xmlns:a16="http://schemas.microsoft.com/office/drawing/2014/main" id="{9FB8D263-095A-9E1E-0A55-36A5B42EC2BA}"/>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E5E28F88-D01C-0A01-2CA2-DBE75087BAD7}"/>
              </a:ext>
            </a:extLst>
          </p:cNvPr>
          <p:cNvSpPr>
            <a:spLocks noGrp="1"/>
          </p:cNvSpPr>
          <p:nvPr>
            <p:ph type="sldNum" sz="quarter" idx="11"/>
          </p:nvPr>
        </p:nvSpPr>
        <p:spPr/>
        <p:txBody>
          <a:bodyPr/>
          <a:lstStyle/>
          <a:p>
            <a:fld id="{98C0CDE5-970C-4CC4-BF43-0DA127E73E82}" type="slidenum">
              <a:rPr lang="en-US" smtClean="0"/>
              <a:pPr/>
              <a:t>‹#›</a:t>
            </a:fld>
            <a:endParaRPr lang="en-US" dirty="0"/>
          </a:p>
        </p:txBody>
      </p:sp>
      <p:pic>
        <p:nvPicPr>
          <p:cNvPr id="10" name="Graphic 9">
            <a:extLst>
              <a:ext uri="{FF2B5EF4-FFF2-40B4-BE49-F238E27FC236}">
                <a16:creationId xmlns:a16="http://schemas.microsoft.com/office/drawing/2014/main" id="{167BAFAF-EE3F-5B9A-6382-910CD450D23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flipV="1">
            <a:off x="9408940" y="3205716"/>
            <a:ext cx="809263" cy="932240"/>
          </a:xfrm>
          <a:prstGeom prst="rect">
            <a:avLst/>
          </a:prstGeom>
        </p:spPr>
      </p:pic>
      <p:sp>
        <p:nvSpPr>
          <p:cNvPr id="2" name="Rectangle 1">
            <a:extLst>
              <a:ext uri="{FF2B5EF4-FFF2-40B4-BE49-F238E27FC236}">
                <a16:creationId xmlns:a16="http://schemas.microsoft.com/office/drawing/2014/main" id="{D231B5D0-8E67-901E-73FB-36D970CB8F97}"/>
              </a:ext>
            </a:extLst>
          </p:cNvPr>
          <p:cNvSpPr/>
          <p:nvPr userDrawn="1"/>
        </p:nvSpPr>
        <p:spPr>
          <a:xfrm>
            <a:off x="711203" y="329416"/>
            <a:ext cx="2503051" cy="59790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colorful liquid with a purple line&#10;&#10;Description automatically generated with medium confidence">
            <a:extLst>
              <a:ext uri="{FF2B5EF4-FFF2-40B4-BE49-F238E27FC236}">
                <a16:creationId xmlns:a16="http://schemas.microsoft.com/office/drawing/2014/main" id="{EAB3AD9D-9B13-188E-617D-F1782596096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2022196" y="2022197"/>
            <a:ext cx="6858000" cy="2813606"/>
          </a:xfrm>
          <a:prstGeom prst="rect">
            <a:avLst/>
          </a:prstGeom>
        </p:spPr>
      </p:pic>
      <p:pic>
        <p:nvPicPr>
          <p:cNvPr id="15" name="Graphic 14">
            <a:extLst>
              <a:ext uri="{FF2B5EF4-FFF2-40B4-BE49-F238E27FC236}">
                <a16:creationId xmlns:a16="http://schemas.microsoft.com/office/drawing/2014/main" id="{757D6059-8E17-ABF1-8456-C15CE400B55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6200000" flipV="1">
            <a:off x="1635889" y="4247231"/>
            <a:ext cx="904680" cy="1042157"/>
          </a:xfrm>
          <a:prstGeom prst="rect">
            <a:avLst/>
          </a:prstGeom>
        </p:spPr>
      </p:pic>
    </p:spTree>
    <p:extLst>
      <p:ext uri="{BB962C8B-B14F-4D97-AF65-F5344CB8AC3E}">
        <p14:creationId xmlns:p14="http://schemas.microsoft.com/office/powerpoint/2010/main" val="95130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845D3B-A7CA-4751-B979-90553EDEB17F}"/>
              </a:ext>
            </a:extLst>
          </p:cNvPr>
          <p:cNvSpPr>
            <a:spLocks noGrp="1"/>
          </p:cNvSpPr>
          <p:nvPr>
            <p:ph type="title"/>
          </p:nvPr>
        </p:nvSpPr>
        <p:spPr>
          <a:xfrm>
            <a:off x="838200" y="365125"/>
            <a:ext cx="10165077"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a:extLst>
              <a:ext uri="{FF2B5EF4-FFF2-40B4-BE49-F238E27FC236}">
                <a16:creationId xmlns:a16="http://schemas.microsoft.com/office/drawing/2014/main" id="{46A43512-71B9-49DF-A1D4-8CE3742E4231}"/>
              </a:ext>
            </a:extLst>
          </p:cNvPr>
          <p:cNvSpPr>
            <a:spLocks noGrp="1"/>
          </p:cNvSpPr>
          <p:nvPr>
            <p:ph type="body" idx="1"/>
          </p:nvPr>
        </p:nvSpPr>
        <p:spPr>
          <a:xfrm>
            <a:off x="838200" y="1825625"/>
            <a:ext cx="10165077"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id="{EC8A98FF-2C58-4968-A1DC-0EBD6961C6D7}"/>
              </a:ext>
            </a:extLst>
          </p:cNvPr>
          <p:cNvSpPr>
            <a:spLocks noGrp="1"/>
          </p:cNvSpPr>
          <p:nvPr>
            <p:ph type="ftr" sz="quarter" idx="3"/>
          </p:nvPr>
        </p:nvSpPr>
        <p:spPr>
          <a:xfrm rot="16200000">
            <a:off x="10260076" y="3233420"/>
            <a:ext cx="3098800" cy="594360"/>
          </a:xfrm>
          <a:prstGeom prst="rect">
            <a:avLst/>
          </a:prstGeom>
        </p:spPr>
        <p:txBody>
          <a:bodyPr vert="horz" lIns="0" tIns="45720" rIns="91440" bIns="45720" rtlCol="0" anchor="t"/>
          <a:lstStyle>
            <a:lvl1pPr algn="ctr">
              <a:defRPr sz="1200" b="0">
                <a:solidFill>
                  <a:schemeClr val="accent1">
                    <a:lumMod val="5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C5E93C2C-842E-4579-ABBB-7ED2CC0BA18B}"/>
              </a:ext>
            </a:extLst>
          </p:cNvPr>
          <p:cNvSpPr>
            <a:spLocks noGrp="1"/>
          </p:cNvSpPr>
          <p:nvPr>
            <p:ph type="sldNum" sz="quarter" idx="4"/>
          </p:nvPr>
        </p:nvSpPr>
        <p:spPr>
          <a:xfrm rot="16200000">
            <a:off x="11274552" y="5632704"/>
            <a:ext cx="1069848" cy="594360"/>
          </a:xfrm>
          <a:prstGeom prst="rect">
            <a:avLst/>
          </a:prstGeom>
        </p:spPr>
        <p:txBody>
          <a:bodyPr vert="horz" lIns="91440" tIns="0" rIns="91440" bIns="45720" rtlCol="0" anchor="t"/>
          <a:lstStyle>
            <a:lvl1pPr algn="l">
              <a:defRPr sz="1400" b="0">
                <a:solidFill>
                  <a:schemeClr val="accent1">
                    <a:lumMod val="50000"/>
                  </a:schemeClr>
                </a:solidFill>
                <a:latin typeface="+mn-lt"/>
              </a:defRPr>
            </a:lvl1pPr>
          </a:lstStyle>
          <a:p>
            <a:fld id="{98C0CDE5-970C-4CC4-BF43-0DA127E73E82}" type="slidenum">
              <a:rPr lang="en-US" smtClean="0"/>
              <a:pPr/>
              <a:t>‹#›</a:t>
            </a:fld>
            <a:endParaRPr lang="en-US" dirty="0"/>
          </a:p>
        </p:txBody>
      </p:sp>
      <p:cxnSp>
        <p:nvCxnSpPr>
          <p:cNvPr id="8" name="Straight Connector 7">
            <a:extLst>
              <a:ext uri="{FF2B5EF4-FFF2-40B4-BE49-F238E27FC236}">
                <a16:creationId xmlns:a16="http://schemas.microsoft.com/office/drawing/2014/main" id="{E51359C3-8CE4-C25B-8E46-AFFF9EADFF92}"/>
              </a:ext>
            </a:extLst>
          </p:cNvPr>
          <p:cNvCxnSpPr/>
          <p:nvPr/>
        </p:nvCxnSpPr>
        <p:spPr>
          <a:xfrm>
            <a:off x="11091672" y="0"/>
            <a:ext cx="0" cy="6845701"/>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10">
            <a:extLst>
              <a:ext uri="{FF2B5EF4-FFF2-40B4-BE49-F238E27FC236}">
                <a16:creationId xmlns:a16="http://schemas.microsoft.com/office/drawing/2014/main" id="{D9B11C67-3806-82B6-01D7-1583184D5D41}"/>
              </a:ext>
            </a:extLst>
          </p:cNvPr>
          <p:cNvSpPr>
            <a:spLocks noGrp="1"/>
          </p:cNvSpPr>
          <p:nvPr>
            <p:ph type="dt" sz="half" idx="2"/>
          </p:nvPr>
        </p:nvSpPr>
        <p:spPr>
          <a:xfrm rot="16200000">
            <a:off x="11161152" y="745184"/>
            <a:ext cx="1296648" cy="594360"/>
          </a:xfrm>
          <a:prstGeom prst="rect">
            <a:avLst/>
          </a:prstGeom>
        </p:spPr>
        <p:txBody>
          <a:bodyPr vert="horz" lIns="91440" tIns="45720" rIns="91440" bIns="45720" rtlCol="0" anchor="t"/>
          <a:lstStyle>
            <a:lvl1pPr algn="r">
              <a:defRPr sz="1400">
                <a:solidFill>
                  <a:schemeClr val="accent1">
                    <a:lumMod val="50000"/>
                  </a:schemeClr>
                </a:solidFill>
              </a:defRPr>
            </a:lvl1pPr>
          </a:lstStyle>
          <a:p>
            <a:r>
              <a:rPr lang="en-US" dirty="0"/>
              <a:t>20XX</a:t>
            </a:r>
          </a:p>
        </p:txBody>
      </p:sp>
    </p:spTree>
    <p:extLst>
      <p:ext uri="{BB962C8B-B14F-4D97-AF65-F5344CB8AC3E}">
        <p14:creationId xmlns:p14="http://schemas.microsoft.com/office/powerpoint/2010/main" val="28288301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lvl1pPr algn="l" defTabSz="914400" rtl="0" eaLnBrk="1" latinLnBrk="0" hangingPunct="1">
        <a:lnSpc>
          <a:spcPct val="113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150000"/>
        </a:lnSpc>
        <a:spcBef>
          <a:spcPts val="0"/>
        </a:spcBef>
        <a:buClr>
          <a:schemeClr val="accent2"/>
        </a:buClr>
        <a:buFont typeface="Arial" panose="020B0604020202020204" pitchFamily="34" charset="0"/>
        <a:buChar char="•"/>
        <a:defRPr sz="280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600"/>
        </a:spcBef>
        <a:buClr>
          <a:schemeClr val="accent2"/>
        </a:buClr>
        <a:buFont typeface="Arial" panose="020B0604020202020204" pitchFamily="34" charset="0"/>
        <a:buChar char="•"/>
        <a:defRPr sz="24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600"/>
        </a:spcBef>
        <a:buClr>
          <a:schemeClr val="accent2"/>
        </a:buClr>
        <a:buFont typeface="Arial" panose="020B0604020202020204" pitchFamily="34" charset="0"/>
        <a:buChar char="•"/>
        <a:defRPr sz="2000" kern="1200">
          <a:solidFill>
            <a:schemeClr val="accent1">
              <a:lumMod val="50000"/>
            </a:schemeClr>
          </a:solidFill>
          <a:latin typeface="+mn-lt"/>
          <a:ea typeface="+mn-ea"/>
          <a:cs typeface="+mn-cs"/>
        </a:defRPr>
      </a:lvl3pPr>
      <a:lvl4pPr marL="1600200" indent="-228600" algn="l" defTabSz="914400" rtl="0" eaLnBrk="1" latinLnBrk="0" hangingPunct="1">
        <a:lnSpc>
          <a:spcPct val="90000"/>
        </a:lnSpc>
        <a:spcBef>
          <a:spcPts val="600"/>
        </a:spcBef>
        <a:buClr>
          <a:schemeClr val="accent2"/>
        </a:buClr>
        <a:buFont typeface="Arial" panose="020B0604020202020204" pitchFamily="34" charset="0"/>
        <a:buChar char="•"/>
        <a:defRPr sz="1800" kern="1200">
          <a:solidFill>
            <a:schemeClr val="accent1">
              <a:lumMod val="50000"/>
            </a:schemeClr>
          </a:solidFill>
          <a:latin typeface="+mn-lt"/>
          <a:ea typeface="+mn-ea"/>
          <a:cs typeface="+mn-cs"/>
        </a:defRPr>
      </a:lvl4pPr>
      <a:lvl5pPr marL="2057400" indent="-228600" algn="l" defTabSz="914400" rtl="0" eaLnBrk="1" latinLnBrk="0" hangingPunct="1">
        <a:lnSpc>
          <a:spcPct val="90000"/>
        </a:lnSpc>
        <a:spcBef>
          <a:spcPts val="600"/>
        </a:spcBef>
        <a:buClr>
          <a:schemeClr val="accent2"/>
        </a:buClr>
        <a:buFont typeface="Arial" panose="020B0604020202020204" pitchFamily="34" charset="0"/>
        <a:buChar char="•"/>
        <a:defRPr sz="1800" kern="120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3840" userDrawn="1">
          <p15:clr>
            <a:srgbClr val="F26B43"/>
          </p15:clr>
        </p15:guide>
        <p15:guide id="3" pos="574" userDrawn="1">
          <p15:clr>
            <a:srgbClr val="F26B43"/>
          </p15:clr>
        </p15:guide>
        <p15:guide id="4" pos="7106" userDrawn="1">
          <p15:clr>
            <a:srgbClr val="F26B43"/>
          </p15:clr>
        </p15:guide>
        <p15:guide id="5" orient="horz" pos="3748" userDrawn="1">
          <p15:clr>
            <a:srgbClr val="F26B43"/>
          </p15:clr>
        </p15:guide>
        <p15:guide id="6" pos="3250" userDrawn="1">
          <p15:clr>
            <a:srgbClr val="F26B43"/>
          </p15:clr>
        </p15:guide>
        <p15:guide id="7" pos="443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03D7F5-3FA4-3B64-ACA2-1AB08CDC4A2E}"/>
              </a:ext>
            </a:extLst>
          </p:cNvPr>
          <p:cNvSpPr>
            <a:spLocks noGrp="1"/>
          </p:cNvSpPr>
          <p:nvPr>
            <p:ph type="title"/>
          </p:nvPr>
        </p:nvSpPr>
        <p:spPr>
          <a:xfrm>
            <a:off x="1909444" y="1307592"/>
            <a:ext cx="7647651" cy="4498848"/>
          </a:xfrm>
        </p:spPr>
        <p:txBody>
          <a:bodyPr/>
          <a:lstStyle/>
          <a:p>
            <a:pPr>
              <a:lnSpc>
                <a:spcPct val="112999"/>
              </a:lnSpc>
            </a:pPr>
            <a:r>
              <a:rPr lang="en-US" sz="6000" b="0" dirty="0">
                <a:ea typeface="+mj-lt"/>
                <a:cs typeface="+mj-lt"/>
              </a:rPr>
              <a:t>Dashboard Excel Project</a:t>
            </a:r>
            <a:br>
              <a:rPr lang="en-US" b="0" dirty="0">
                <a:ea typeface="+mj-lt"/>
                <a:cs typeface="+mj-lt"/>
              </a:rPr>
            </a:br>
            <a:r>
              <a:rPr lang="en-US" sz="3200" b="0" dirty="0">
                <a:ea typeface="+mj-lt"/>
                <a:cs typeface="+mj-lt"/>
              </a:rPr>
              <a:t>By David Batista</a:t>
            </a:r>
            <a:endParaRPr lang="en-US" sz="3200" dirty="0"/>
          </a:p>
        </p:txBody>
      </p:sp>
    </p:spTree>
    <p:extLst>
      <p:ext uri="{BB962C8B-B14F-4D97-AF65-F5344CB8AC3E}">
        <p14:creationId xmlns:p14="http://schemas.microsoft.com/office/powerpoint/2010/main" val="2798621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055C36-B96E-3794-D4C5-61344FBB6EAE}"/>
              </a:ext>
            </a:extLst>
          </p:cNvPr>
          <p:cNvSpPr>
            <a:spLocks noGrp="1"/>
          </p:cNvSpPr>
          <p:nvPr>
            <p:ph type="title"/>
          </p:nvPr>
        </p:nvSpPr>
        <p:spPr>
          <a:xfrm>
            <a:off x="3639389" y="278812"/>
            <a:ext cx="7018743" cy="1435608"/>
          </a:xfrm>
        </p:spPr>
        <p:txBody>
          <a:bodyPr>
            <a:normAutofit/>
          </a:bodyPr>
          <a:lstStyle/>
          <a:p>
            <a:r>
              <a:rPr lang="en-US" sz="3200" dirty="0"/>
              <a:t>Discussion – Insight and Recommendations</a:t>
            </a:r>
            <a:endParaRPr lang="en-US" sz="3200">
              <a:cs typeface="Narkisim"/>
            </a:endParaRPr>
          </a:p>
        </p:txBody>
      </p:sp>
      <p:sp>
        <p:nvSpPr>
          <p:cNvPr id="5" name="Content Placeholder 4">
            <a:extLst>
              <a:ext uri="{FF2B5EF4-FFF2-40B4-BE49-F238E27FC236}">
                <a16:creationId xmlns:a16="http://schemas.microsoft.com/office/drawing/2014/main" id="{0CF5D378-BBC1-B132-0193-6F504A37496F}"/>
              </a:ext>
            </a:extLst>
          </p:cNvPr>
          <p:cNvSpPr>
            <a:spLocks noGrp="1"/>
          </p:cNvSpPr>
          <p:nvPr>
            <p:ph sz="quarter" idx="17"/>
          </p:nvPr>
        </p:nvSpPr>
        <p:spPr>
          <a:xfrm>
            <a:off x="3738843" y="1451840"/>
            <a:ext cx="6923183" cy="4742981"/>
          </a:xfrm>
        </p:spPr>
        <p:txBody>
          <a:bodyPr>
            <a:normAutofit/>
          </a:bodyPr>
          <a:lstStyle/>
          <a:p>
            <a:r>
              <a:rPr lang="en-US" sz="2000" dirty="0">
                <a:ea typeface="+mn-lt"/>
                <a:cs typeface="+mn-lt"/>
              </a:rPr>
              <a:t>One key insight from the top product types is that scones, premium brewers coffee, and pastries are highly lucrative, even with fewer sales. This highlights the importance of maintaining brand loyalty to support these price-sensitive products and potentially boost their sales.</a:t>
            </a:r>
            <a:br>
              <a:rPr lang="en-US" sz="2000" dirty="0">
                <a:ea typeface="+mn-lt"/>
                <a:cs typeface="+mn-lt"/>
              </a:rPr>
            </a:br>
            <a:br>
              <a:rPr lang="en-US" sz="2000" dirty="0">
                <a:ea typeface="+mn-lt"/>
                <a:cs typeface="+mn-lt"/>
              </a:rPr>
            </a:br>
            <a:r>
              <a:rPr lang="en-US" sz="2000" dirty="0">
                <a:ea typeface="+mn-lt"/>
                <a:cs typeface="+mn-lt"/>
              </a:rPr>
              <a:t>Another crucial insight is the steady revenue growth since February, peaking in June. This consistent trend across all franchises indicates effective overall marketing by the parent company and underscores the importance of this metric in measuring business success.</a:t>
            </a:r>
            <a:endParaRPr lang="en-US" sz="2000"/>
          </a:p>
        </p:txBody>
      </p:sp>
      <p:sp>
        <p:nvSpPr>
          <p:cNvPr id="9" name="Slide Number Placeholder 2">
            <a:extLst>
              <a:ext uri="{FF2B5EF4-FFF2-40B4-BE49-F238E27FC236}">
                <a16:creationId xmlns:a16="http://schemas.microsoft.com/office/drawing/2014/main" id="{E03BF453-432C-0F6C-3028-4793E73AE699}"/>
              </a:ext>
            </a:extLst>
          </p:cNvPr>
          <p:cNvSpPr txBox="1">
            <a:spLocks/>
          </p:cNvSpPr>
          <p:nvPr/>
        </p:nvSpPr>
        <p:spPr>
          <a:xfrm rot="16200000">
            <a:off x="10053516" y="4411668"/>
            <a:ext cx="3511920" cy="594360"/>
          </a:xfrm>
          <a:prstGeom prst="rect">
            <a:avLst/>
          </a:prstGeom>
        </p:spPr>
        <p:txBody>
          <a:bodyPr lIns="91440" tIns="45720" rIns="91440" bIns="4572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Excel Project – Slide 10 </a:t>
            </a:r>
          </a:p>
        </p:txBody>
      </p:sp>
    </p:spTree>
    <p:extLst>
      <p:ext uri="{BB962C8B-B14F-4D97-AF65-F5344CB8AC3E}">
        <p14:creationId xmlns:p14="http://schemas.microsoft.com/office/powerpoint/2010/main" val="2662254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055C36-B96E-3794-D4C5-61344FBB6EAE}"/>
              </a:ext>
            </a:extLst>
          </p:cNvPr>
          <p:cNvSpPr>
            <a:spLocks noGrp="1"/>
          </p:cNvSpPr>
          <p:nvPr>
            <p:ph type="title"/>
          </p:nvPr>
        </p:nvSpPr>
        <p:spPr>
          <a:xfrm>
            <a:off x="3639389" y="278812"/>
            <a:ext cx="7018743" cy="1435608"/>
          </a:xfrm>
        </p:spPr>
        <p:txBody>
          <a:bodyPr>
            <a:normAutofit/>
          </a:bodyPr>
          <a:lstStyle/>
          <a:p>
            <a:r>
              <a:rPr lang="en-US" sz="3200" dirty="0"/>
              <a:t>Discussion – Insight and Recommendations</a:t>
            </a:r>
            <a:endParaRPr lang="en-US" sz="3200">
              <a:cs typeface="Narkisim"/>
            </a:endParaRPr>
          </a:p>
        </p:txBody>
      </p:sp>
      <p:sp>
        <p:nvSpPr>
          <p:cNvPr id="5" name="Content Placeholder 4">
            <a:extLst>
              <a:ext uri="{FF2B5EF4-FFF2-40B4-BE49-F238E27FC236}">
                <a16:creationId xmlns:a16="http://schemas.microsoft.com/office/drawing/2014/main" id="{0CF5D378-BBC1-B132-0193-6F504A37496F}"/>
              </a:ext>
            </a:extLst>
          </p:cNvPr>
          <p:cNvSpPr>
            <a:spLocks noGrp="1"/>
          </p:cNvSpPr>
          <p:nvPr>
            <p:ph sz="quarter" idx="17"/>
          </p:nvPr>
        </p:nvSpPr>
        <p:spPr>
          <a:xfrm>
            <a:off x="3738843" y="1451840"/>
            <a:ext cx="6923183" cy="4742981"/>
          </a:xfrm>
        </p:spPr>
        <p:txBody>
          <a:bodyPr>
            <a:normAutofit/>
          </a:bodyPr>
          <a:lstStyle/>
          <a:p>
            <a:r>
              <a:rPr lang="en-US" sz="2000" dirty="0">
                <a:ea typeface="+mn-lt"/>
                <a:cs typeface="+mn-lt"/>
              </a:rPr>
              <a:t>Another notable observation is that the Astoria Manhattan location has no sales at 8 PM, likely because it closes at 7 PM. This decision may be justified, as the data shows that 8 PM sales are rare, suggesting it could be more economical to close earlier and avoid extra wage costs. Closing before 8 PM could help all franchises save on wage costs just like the Astoria location, strategy will improve profitability by saving on things like wage costs.</a:t>
            </a:r>
          </a:p>
        </p:txBody>
      </p:sp>
      <p:sp>
        <p:nvSpPr>
          <p:cNvPr id="6" name="Slide Number Placeholder 2">
            <a:extLst>
              <a:ext uri="{FF2B5EF4-FFF2-40B4-BE49-F238E27FC236}">
                <a16:creationId xmlns:a16="http://schemas.microsoft.com/office/drawing/2014/main" id="{0BB4249D-79F3-1F88-5E84-EA1C4E8CF5BD}"/>
              </a:ext>
            </a:extLst>
          </p:cNvPr>
          <p:cNvSpPr txBox="1">
            <a:spLocks/>
          </p:cNvSpPr>
          <p:nvPr/>
        </p:nvSpPr>
        <p:spPr>
          <a:xfrm rot="16200000">
            <a:off x="10053516" y="4411668"/>
            <a:ext cx="3511920" cy="594360"/>
          </a:xfrm>
          <a:prstGeom prst="rect">
            <a:avLst/>
          </a:prstGeom>
        </p:spPr>
        <p:txBody>
          <a:bodyPr lIns="91440" tIns="45720" rIns="91440" bIns="4572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Excel Project – Slide 11 </a:t>
            </a:r>
          </a:p>
        </p:txBody>
      </p:sp>
    </p:spTree>
    <p:extLst>
      <p:ext uri="{BB962C8B-B14F-4D97-AF65-F5344CB8AC3E}">
        <p14:creationId xmlns:p14="http://schemas.microsoft.com/office/powerpoint/2010/main" val="385634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24502-54AC-A744-250B-0C85D94ADD14}"/>
              </a:ext>
            </a:extLst>
          </p:cNvPr>
          <p:cNvSpPr>
            <a:spLocks noGrp="1"/>
          </p:cNvSpPr>
          <p:nvPr>
            <p:ph type="title"/>
          </p:nvPr>
        </p:nvSpPr>
        <p:spPr>
          <a:xfrm>
            <a:off x="576072" y="539496"/>
            <a:ext cx="5961888" cy="1527048"/>
          </a:xfrm>
        </p:spPr>
        <p:txBody>
          <a:bodyPr/>
          <a:lstStyle/>
          <a:p>
            <a:r>
              <a:rPr lang="en-US" dirty="0"/>
              <a:t>Conclusion</a:t>
            </a:r>
          </a:p>
        </p:txBody>
      </p:sp>
      <p:sp>
        <p:nvSpPr>
          <p:cNvPr id="3" name="Slide Number Placeholder 2">
            <a:extLst>
              <a:ext uri="{FF2B5EF4-FFF2-40B4-BE49-F238E27FC236}">
                <a16:creationId xmlns:a16="http://schemas.microsoft.com/office/drawing/2014/main" id="{7D0765AE-8EB5-D371-C0B2-DA072125B856}"/>
              </a:ext>
            </a:extLst>
          </p:cNvPr>
          <p:cNvSpPr>
            <a:spLocks noGrp="1"/>
          </p:cNvSpPr>
          <p:nvPr>
            <p:ph type="sldNum" sz="quarter" idx="11"/>
          </p:nvPr>
        </p:nvSpPr>
        <p:spPr>
          <a:xfrm rot="16200000">
            <a:off x="11274552" y="5632704"/>
            <a:ext cx="1069848" cy="594360"/>
          </a:xfrm>
        </p:spPr>
        <p:txBody>
          <a:bodyPr/>
          <a:lstStyle/>
          <a:p>
            <a:fld id="{98C0CDE5-970C-4CC4-BF43-0DA127E73E82}" type="slidenum">
              <a:rPr lang="en-US" smtClean="0"/>
              <a:pPr/>
              <a:t>12</a:t>
            </a:fld>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E587DE37-1936-6C1D-27EB-BF13D6C0BD84}"/>
              </a:ext>
            </a:extLst>
          </p:cNvPr>
          <p:cNvPicPr>
            <a:picLocks noGrp="1" noChangeAspect="1"/>
          </p:cNvPicPr>
          <p:nvPr>
            <p:ph sz="quarter" idx="17"/>
          </p:nvPr>
        </p:nvPicPr>
        <p:blipFill>
          <a:blip r:embed="rId2"/>
          <a:stretch>
            <a:fillRect/>
          </a:stretch>
        </p:blipFill>
        <p:spPr>
          <a:xfrm>
            <a:off x="6856800" y="518081"/>
            <a:ext cx="3241692" cy="3214516"/>
          </a:xfrm>
        </p:spPr>
      </p:pic>
      <p:sp>
        <p:nvSpPr>
          <p:cNvPr id="9" name="TextBox 8">
            <a:extLst>
              <a:ext uri="{FF2B5EF4-FFF2-40B4-BE49-F238E27FC236}">
                <a16:creationId xmlns:a16="http://schemas.microsoft.com/office/drawing/2014/main" id="{5695E4F4-5827-E075-02F7-019CDD249BEB}"/>
              </a:ext>
            </a:extLst>
          </p:cNvPr>
          <p:cNvSpPr txBox="1"/>
          <p:nvPr/>
        </p:nvSpPr>
        <p:spPr>
          <a:xfrm>
            <a:off x="401052" y="1704473"/>
            <a:ext cx="576513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2060"/>
                </a:solidFill>
                <a:ea typeface="+mn-lt"/>
                <a:cs typeface="+mn-lt"/>
              </a:rPr>
              <a:t>The project successfully utilized the collected data on the Maven Roasters franchises’ sales to create a dashboard of useful insights and analysis based on relationships of relevant data from the set. I recommend closing at 8 PM to cut costs, continuing with the successful marketing strategy, and prioritizing brand loyalty and public relations to sustain or boost sales. The dashboard offers many more insights and recommendations to support these strategies.</a:t>
            </a:r>
            <a:endParaRPr lang="en-US" sz="2000">
              <a:solidFill>
                <a:srgbClr val="002060"/>
              </a:solidFill>
            </a:endParaRPr>
          </a:p>
        </p:txBody>
      </p:sp>
      <p:sp>
        <p:nvSpPr>
          <p:cNvPr id="11" name="Slide Number Placeholder 2">
            <a:extLst>
              <a:ext uri="{FF2B5EF4-FFF2-40B4-BE49-F238E27FC236}">
                <a16:creationId xmlns:a16="http://schemas.microsoft.com/office/drawing/2014/main" id="{B7A1527B-A786-2D66-C0DA-E1986376E868}"/>
              </a:ext>
            </a:extLst>
          </p:cNvPr>
          <p:cNvSpPr txBox="1">
            <a:spLocks/>
          </p:cNvSpPr>
          <p:nvPr/>
        </p:nvSpPr>
        <p:spPr>
          <a:xfrm rot="16200000">
            <a:off x="10053516" y="4411668"/>
            <a:ext cx="3511920" cy="594360"/>
          </a:xfrm>
          <a:prstGeom prst="rect">
            <a:avLst/>
          </a:prstGeom>
        </p:spPr>
        <p:txBody>
          <a:bodyPr lIns="91440" tIns="45720" rIns="91440" bIns="4572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Excel Project – Slide 12 </a:t>
            </a:r>
          </a:p>
        </p:txBody>
      </p:sp>
    </p:spTree>
    <p:extLst>
      <p:ext uri="{BB962C8B-B14F-4D97-AF65-F5344CB8AC3E}">
        <p14:creationId xmlns:p14="http://schemas.microsoft.com/office/powerpoint/2010/main" val="143057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1AEF9A40-C51A-C31D-2BCB-5698D78AE454}"/>
              </a:ext>
            </a:extLst>
          </p:cNvPr>
          <p:cNvSpPr>
            <a:spLocks noGrp="1"/>
          </p:cNvSpPr>
          <p:nvPr>
            <p:ph type="title"/>
          </p:nvPr>
        </p:nvSpPr>
        <p:spPr>
          <a:xfrm>
            <a:off x="804672" y="601980"/>
            <a:ext cx="9464040" cy="1279208"/>
          </a:xfrm>
        </p:spPr>
        <p:txBody>
          <a:bodyPr>
            <a:normAutofit/>
          </a:bodyPr>
          <a:lstStyle/>
          <a:p>
            <a:r>
              <a:rPr lang="en-US" sz="4400" dirty="0"/>
              <a:t>Project Q&amp;A</a:t>
            </a:r>
          </a:p>
        </p:txBody>
      </p:sp>
      <p:sp>
        <p:nvSpPr>
          <p:cNvPr id="23" name="Content Placeholder 22">
            <a:extLst>
              <a:ext uri="{FF2B5EF4-FFF2-40B4-BE49-F238E27FC236}">
                <a16:creationId xmlns:a16="http://schemas.microsoft.com/office/drawing/2014/main" id="{038AE341-0B5E-36B3-2473-BED7C63F0ABF}"/>
              </a:ext>
            </a:extLst>
          </p:cNvPr>
          <p:cNvSpPr>
            <a:spLocks noGrp="1"/>
          </p:cNvSpPr>
          <p:nvPr>
            <p:ph sz="quarter" idx="16"/>
          </p:nvPr>
        </p:nvSpPr>
        <p:spPr>
          <a:xfrm>
            <a:off x="5934456" y="1883664"/>
            <a:ext cx="4014216" cy="3511296"/>
          </a:xfrm>
        </p:spPr>
        <p:txBody>
          <a:bodyPr vert="horz" lIns="91440" tIns="45720" rIns="91440" bIns="45720" rtlCol="0" anchor="t">
            <a:normAutofit/>
          </a:bodyPr>
          <a:lstStyle/>
          <a:p>
            <a:pPr marL="342900" indent="-342900">
              <a:buChar char="•"/>
            </a:pPr>
            <a:r>
              <a:rPr lang="en-US" sz="2000" b="0" dirty="0"/>
              <a:t>A: 149117 transaction entries were taken over the six months</a:t>
            </a:r>
          </a:p>
          <a:p>
            <a:pPr marL="342900" indent="-342900">
              <a:buChar char="•"/>
            </a:pPr>
            <a:r>
              <a:rPr lang="en-US" sz="2000" b="0" dirty="0"/>
              <a:t>A: You can access the project dashboard in the project repo under the name dashboard.xlsx</a:t>
            </a:r>
          </a:p>
          <a:p>
            <a:pPr marL="342900" indent="-342900">
              <a:buChar char="•"/>
            </a:pPr>
            <a:r>
              <a:rPr lang="en-US" sz="2000" b="0" dirty="0"/>
              <a:t>A: Microsoft Excel and Google </a:t>
            </a:r>
            <a:r>
              <a:rPr lang="en-US" sz="2000" b="0"/>
              <a:t>were the tools utilized for this project</a:t>
            </a:r>
          </a:p>
        </p:txBody>
      </p:sp>
      <p:sp>
        <p:nvSpPr>
          <p:cNvPr id="3" name="Slide Number Placeholder 2">
            <a:extLst>
              <a:ext uri="{FF2B5EF4-FFF2-40B4-BE49-F238E27FC236}">
                <a16:creationId xmlns:a16="http://schemas.microsoft.com/office/drawing/2014/main" id="{293F3A9A-3DDE-2747-8750-BF1737109011}"/>
              </a:ext>
            </a:extLst>
          </p:cNvPr>
          <p:cNvSpPr txBox="1">
            <a:spLocks/>
          </p:cNvSpPr>
          <p:nvPr/>
        </p:nvSpPr>
        <p:spPr>
          <a:xfrm rot="16200000">
            <a:off x="10053516" y="4411668"/>
            <a:ext cx="3511920" cy="594360"/>
          </a:xfrm>
          <a:prstGeom prst="rect">
            <a:avLst/>
          </a:prstGeom>
        </p:spPr>
        <p:txBody>
          <a:bodyPr lIns="91440" tIns="45720" rIns="91440" bIns="4572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Excel Project – Slide 13 </a:t>
            </a:r>
          </a:p>
        </p:txBody>
      </p:sp>
      <p:sp>
        <p:nvSpPr>
          <p:cNvPr id="7" name="Content Placeholder 6">
            <a:extLst>
              <a:ext uri="{FF2B5EF4-FFF2-40B4-BE49-F238E27FC236}">
                <a16:creationId xmlns:a16="http://schemas.microsoft.com/office/drawing/2014/main" id="{E692B734-5852-BB94-2879-EA9B4986E049}"/>
              </a:ext>
            </a:extLst>
          </p:cNvPr>
          <p:cNvSpPr>
            <a:spLocks noGrp="1"/>
          </p:cNvSpPr>
          <p:nvPr>
            <p:ph sz="quarter" idx="15"/>
          </p:nvPr>
        </p:nvSpPr>
        <p:spPr/>
        <p:txBody>
          <a:bodyPr>
            <a:normAutofit/>
          </a:bodyPr>
          <a:lstStyle/>
          <a:p>
            <a:r>
              <a:rPr lang="en-US" sz="2000"/>
              <a:t>Q: How many transactions data entries were taken? </a:t>
            </a:r>
          </a:p>
          <a:p>
            <a:r>
              <a:rPr lang="en-US" sz="2000"/>
              <a:t>Q: Where can I access the project dashboard?</a:t>
            </a:r>
          </a:p>
          <a:p>
            <a:r>
              <a:rPr lang="en-US" sz="2000"/>
              <a:t>Q: What tools were utilized?</a:t>
            </a:r>
          </a:p>
          <a:p>
            <a:endParaRPr lang="en-US" sz="2000"/>
          </a:p>
          <a:p>
            <a:endParaRPr lang="en-US" sz="2000"/>
          </a:p>
        </p:txBody>
      </p:sp>
    </p:spTree>
    <p:extLst>
      <p:ext uri="{BB962C8B-B14F-4D97-AF65-F5344CB8AC3E}">
        <p14:creationId xmlns:p14="http://schemas.microsoft.com/office/powerpoint/2010/main" val="814650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24502-54AC-A744-250B-0C85D94ADD14}"/>
              </a:ext>
            </a:extLst>
          </p:cNvPr>
          <p:cNvSpPr>
            <a:spLocks noGrp="1"/>
          </p:cNvSpPr>
          <p:nvPr>
            <p:ph type="title"/>
          </p:nvPr>
        </p:nvSpPr>
        <p:spPr>
          <a:xfrm>
            <a:off x="3950207" y="539496"/>
            <a:ext cx="6038397" cy="1435608"/>
          </a:xfrm>
        </p:spPr>
        <p:txBody>
          <a:bodyPr/>
          <a:lstStyle/>
          <a:p>
            <a:r>
              <a:rPr lang="en-US" dirty="0"/>
              <a:t>Works Cited</a:t>
            </a:r>
          </a:p>
        </p:txBody>
      </p:sp>
      <p:sp>
        <p:nvSpPr>
          <p:cNvPr id="6" name="Text Placeholder 5">
            <a:extLst>
              <a:ext uri="{FF2B5EF4-FFF2-40B4-BE49-F238E27FC236}">
                <a16:creationId xmlns:a16="http://schemas.microsoft.com/office/drawing/2014/main" id="{C86BCF40-331F-9302-5F82-E9497333DD5C}"/>
              </a:ext>
            </a:extLst>
          </p:cNvPr>
          <p:cNvSpPr>
            <a:spLocks noGrp="1"/>
          </p:cNvSpPr>
          <p:nvPr>
            <p:ph sz="quarter" idx="18"/>
          </p:nvPr>
        </p:nvSpPr>
        <p:spPr>
          <a:xfrm>
            <a:off x="3413804" y="1716865"/>
            <a:ext cx="7230437" cy="4206276"/>
          </a:xfrm>
        </p:spPr>
        <p:txBody>
          <a:bodyPr vert="horz" lIns="91440" tIns="45720" rIns="91440" bIns="45720" rtlCol="0" anchor="t">
            <a:noAutofit/>
          </a:bodyPr>
          <a:lstStyle/>
          <a:p>
            <a:r>
              <a:rPr lang="en-US" sz="2000" b="0" dirty="0">
                <a:ea typeface="+mn-lt"/>
                <a:cs typeface="+mn-lt"/>
              </a:rPr>
              <a:t> Analytics, Maven. “Data Analyst Portfolio Project: Build an Excel Dashboard.” YouTube, YouTube, www.youtube.com/watch?v=OMFlZ6PI6Sk&amp;t=207s. Accessed 16 Oct. 2024. </a:t>
            </a:r>
            <a:endParaRPr lang="en-US" sz="2000"/>
          </a:p>
          <a:p>
            <a:r>
              <a:rPr lang="en-US" sz="2000" b="0" dirty="0">
                <a:ea typeface="+mn-lt"/>
                <a:cs typeface="+mn-lt"/>
              </a:rPr>
              <a:t> “How to Apply a Formula to an Entire Column in Excel.” Indeed.com, Indeed Editorial Team, www.indeed.com/career-advice/career-development/apply-formula-to-an-entire-column-in-excel. Accessed 14 Oct. 2024. </a:t>
            </a:r>
            <a:endParaRPr lang="en-US" sz="2000"/>
          </a:p>
          <a:p>
            <a:endParaRPr lang="en-US" sz="2000" b="0" dirty="0">
              <a:ea typeface="+mn-lt"/>
              <a:cs typeface="+mn-lt"/>
            </a:endParaRPr>
          </a:p>
        </p:txBody>
      </p:sp>
      <p:sp>
        <p:nvSpPr>
          <p:cNvPr id="3" name="Slide Number Placeholder 2">
            <a:extLst>
              <a:ext uri="{FF2B5EF4-FFF2-40B4-BE49-F238E27FC236}">
                <a16:creationId xmlns:a16="http://schemas.microsoft.com/office/drawing/2014/main" id="{4A69F87D-19B9-CDAB-06EA-08EBAE9F3B8A}"/>
              </a:ext>
            </a:extLst>
          </p:cNvPr>
          <p:cNvSpPr txBox="1">
            <a:spLocks/>
          </p:cNvSpPr>
          <p:nvPr/>
        </p:nvSpPr>
        <p:spPr>
          <a:xfrm rot="16200000">
            <a:off x="10053516" y="4411668"/>
            <a:ext cx="3511920" cy="594360"/>
          </a:xfrm>
          <a:prstGeom prst="rect">
            <a:avLst/>
          </a:prstGeom>
        </p:spPr>
        <p:txBody>
          <a:bodyPr lIns="91440" tIns="45720" rIns="91440" bIns="4572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Excel Project – Slide 14 </a:t>
            </a:r>
          </a:p>
        </p:txBody>
      </p:sp>
    </p:spTree>
    <p:extLst>
      <p:ext uri="{BB962C8B-B14F-4D97-AF65-F5344CB8AC3E}">
        <p14:creationId xmlns:p14="http://schemas.microsoft.com/office/powerpoint/2010/main" val="274999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24502-54AC-A744-250B-0C85D94ADD14}"/>
              </a:ext>
            </a:extLst>
          </p:cNvPr>
          <p:cNvSpPr>
            <a:spLocks noGrp="1"/>
          </p:cNvSpPr>
          <p:nvPr>
            <p:ph type="title"/>
          </p:nvPr>
        </p:nvSpPr>
        <p:spPr>
          <a:xfrm>
            <a:off x="3950207" y="539496"/>
            <a:ext cx="6038397" cy="1435608"/>
          </a:xfrm>
        </p:spPr>
        <p:txBody>
          <a:bodyPr/>
          <a:lstStyle/>
          <a:p>
            <a:r>
              <a:rPr lang="en-US" dirty="0"/>
              <a:t>Introduction</a:t>
            </a:r>
          </a:p>
        </p:txBody>
      </p:sp>
      <p:sp>
        <p:nvSpPr>
          <p:cNvPr id="6" name="Text Placeholder 5">
            <a:extLst>
              <a:ext uri="{FF2B5EF4-FFF2-40B4-BE49-F238E27FC236}">
                <a16:creationId xmlns:a16="http://schemas.microsoft.com/office/drawing/2014/main" id="{C86BCF40-331F-9302-5F82-E9497333DD5C}"/>
              </a:ext>
            </a:extLst>
          </p:cNvPr>
          <p:cNvSpPr>
            <a:spLocks noGrp="1"/>
          </p:cNvSpPr>
          <p:nvPr>
            <p:ph sz="quarter" idx="18"/>
          </p:nvPr>
        </p:nvSpPr>
        <p:spPr>
          <a:xfrm>
            <a:off x="3946285" y="1726045"/>
            <a:ext cx="6541884" cy="4197096"/>
          </a:xfrm>
        </p:spPr>
        <p:txBody>
          <a:bodyPr vert="horz" lIns="91440" tIns="45720" rIns="91440" bIns="45720" rtlCol="0" anchor="t">
            <a:noAutofit/>
          </a:bodyPr>
          <a:lstStyle/>
          <a:p>
            <a:r>
              <a:rPr lang="en-US" sz="2400" b="0" dirty="0">
                <a:ea typeface="+mn-lt"/>
                <a:cs typeface="+mn-lt"/>
              </a:rPr>
              <a:t>Maven Roasters seeks to enhance operational efficiency and gain insights into customer purchasing behavior. To achieve this, I have collected transactional sales data from January to June 2023.</a:t>
            </a:r>
            <a:endParaRPr lang="en-US" sz="2400">
              <a:ea typeface="+mn-lt"/>
              <a:cs typeface="+mn-lt"/>
            </a:endParaRPr>
          </a:p>
          <a:p>
            <a:r>
              <a:rPr lang="en-US" sz="2400" b="0" dirty="0">
                <a:ea typeface="+mn-lt"/>
                <a:cs typeface="+mn-lt"/>
              </a:rPr>
              <a:t>This project aims to prepare, transform, visualize, and analyze this data, culminating in an interactive dashboard. By examining transaction trends over time and across franchise locations, opportunities can be identified to optimize operations and boost sales.</a:t>
            </a:r>
            <a:endParaRPr lang="en-US" sz="2400">
              <a:ea typeface="+mn-lt"/>
              <a:cs typeface="+mn-lt"/>
            </a:endParaRPr>
          </a:p>
        </p:txBody>
      </p:sp>
      <p:sp>
        <p:nvSpPr>
          <p:cNvPr id="9" name="Slide Number Placeholder 2">
            <a:extLst>
              <a:ext uri="{FF2B5EF4-FFF2-40B4-BE49-F238E27FC236}">
                <a16:creationId xmlns:a16="http://schemas.microsoft.com/office/drawing/2014/main" id="{D0F48E13-FF9D-3BB9-2A5D-EB373553BE56}"/>
              </a:ext>
            </a:extLst>
          </p:cNvPr>
          <p:cNvSpPr txBox="1">
            <a:spLocks/>
          </p:cNvSpPr>
          <p:nvPr/>
        </p:nvSpPr>
        <p:spPr>
          <a:xfrm rot="16200000">
            <a:off x="10053516" y="4411668"/>
            <a:ext cx="3511920" cy="594360"/>
          </a:xfrm>
          <a:prstGeom prst="rect">
            <a:avLst/>
          </a:prstGeom>
        </p:spPr>
        <p:txBody>
          <a:bodyPr lIns="91440" tIns="45720" rIns="91440" bIns="4572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Excel Project – Slide 2 </a:t>
            </a:r>
          </a:p>
        </p:txBody>
      </p:sp>
    </p:spTree>
    <p:extLst>
      <p:ext uri="{BB962C8B-B14F-4D97-AF65-F5344CB8AC3E}">
        <p14:creationId xmlns:p14="http://schemas.microsoft.com/office/powerpoint/2010/main" val="367124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2477-8292-3685-6896-234D78FBF802}"/>
              </a:ext>
            </a:extLst>
          </p:cNvPr>
          <p:cNvSpPr>
            <a:spLocks noGrp="1"/>
          </p:cNvSpPr>
          <p:nvPr>
            <p:ph type="title"/>
          </p:nvPr>
        </p:nvSpPr>
        <p:spPr>
          <a:xfrm>
            <a:off x="841395" y="154420"/>
            <a:ext cx="9464040" cy="1325563"/>
          </a:xfrm>
        </p:spPr>
        <p:txBody>
          <a:bodyPr>
            <a:normAutofit/>
          </a:bodyPr>
          <a:lstStyle/>
          <a:p>
            <a:pPr>
              <a:spcBef>
                <a:spcPts val="0"/>
              </a:spcBef>
            </a:pPr>
            <a:r>
              <a:rPr lang="en-US" sz="3200" dirty="0">
                <a:solidFill>
                  <a:schemeClr val="accent2">
                    <a:lumMod val="40000"/>
                    <a:lumOff val="60000"/>
                  </a:schemeClr>
                </a:solidFill>
                <a:cs typeface="Narkisim"/>
              </a:rPr>
              <a:t>Methodology &amp; Process</a:t>
            </a:r>
            <a:br>
              <a:rPr lang="en-US" sz="3200" dirty="0">
                <a:cs typeface="Narkisim"/>
              </a:rPr>
            </a:br>
            <a:r>
              <a:rPr lang="en-US" sz="3200" b="0" dirty="0">
                <a:ea typeface="+mj-lt"/>
                <a:cs typeface="+mj-lt"/>
              </a:rPr>
              <a:t>Data Preparation and Transformation in Excel</a:t>
            </a:r>
            <a:endParaRPr lang="en-US" sz="3200" dirty="0">
              <a:ea typeface="+mj-lt"/>
              <a:cs typeface="+mj-lt"/>
            </a:endParaRPr>
          </a:p>
        </p:txBody>
      </p:sp>
      <p:sp>
        <p:nvSpPr>
          <p:cNvPr id="4" name="TextBox 3">
            <a:extLst>
              <a:ext uri="{FF2B5EF4-FFF2-40B4-BE49-F238E27FC236}">
                <a16:creationId xmlns:a16="http://schemas.microsoft.com/office/drawing/2014/main" id="{DFD7A184-D854-FA7B-405E-40ABFFB556F6}"/>
              </a:ext>
            </a:extLst>
          </p:cNvPr>
          <p:cNvSpPr txBox="1"/>
          <p:nvPr/>
        </p:nvSpPr>
        <p:spPr>
          <a:xfrm>
            <a:off x="1123569" y="1631275"/>
            <a:ext cx="889347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1">
                    <a:lumMod val="76000"/>
                  </a:schemeClr>
                </a:solidFill>
                <a:ea typeface="+mn-lt"/>
                <a:cs typeface="+mn-lt"/>
              </a:rPr>
              <a:t>Once the data was collected, I utilized Microsoft Excel to transform and prepare it for analysis. Key tasks included calculating revenue and converting complex date codes into a more readable format using functions like </a:t>
            </a:r>
            <a:r>
              <a:rPr lang="en-US" sz="2800" b="1" dirty="0">
                <a:solidFill>
                  <a:schemeClr val="accent1">
                    <a:lumMod val="76000"/>
                  </a:schemeClr>
                </a:solidFill>
                <a:ea typeface="+mn-lt"/>
                <a:cs typeface="+mn-lt"/>
              </a:rPr>
              <a:t>TEXT </a:t>
            </a:r>
            <a:r>
              <a:rPr lang="en-US" sz="2800" dirty="0">
                <a:solidFill>
                  <a:schemeClr val="accent1">
                    <a:lumMod val="76000"/>
                  </a:schemeClr>
                </a:solidFill>
                <a:ea typeface="+mn-lt"/>
                <a:cs typeface="+mn-lt"/>
              </a:rPr>
              <a:t>and basic math operators. A crucial feature for efficiency was the Excel duplicate tool (</a:t>
            </a:r>
            <a:r>
              <a:rPr lang="en-US" sz="2800" b="1" dirty="0">
                <a:solidFill>
                  <a:schemeClr val="accent1">
                    <a:lumMod val="76000"/>
                  </a:schemeClr>
                </a:solidFill>
                <a:ea typeface="+mn-lt"/>
                <a:cs typeface="+mn-lt"/>
              </a:rPr>
              <a:t>Ctrl + D</a:t>
            </a:r>
            <a:r>
              <a:rPr lang="en-US" sz="2800" dirty="0">
                <a:solidFill>
                  <a:schemeClr val="accent1">
                    <a:lumMod val="76000"/>
                  </a:schemeClr>
                </a:solidFill>
                <a:ea typeface="+mn-lt"/>
                <a:cs typeface="+mn-lt"/>
              </a:rPr>
              <a:t>), which allowed me to replicate these calculations across thousands of rows seamlessly.</a:t>
            </a:r>
          </a:p>
        </p:txBody>
      </p:sp>
      <p:sp>
        <p:nvSpPr>
          <p:cNvPr id="6" name="Slide Number Placeholder 2">
            <a:extLst>
              <a:ext uri="{FF2B5EF4-FFF2-40B4-BE49-F238E27FC236}">
                <a16:creationId xmlns:a16="http://schemas.microsoft.com/office/drawing/2014/main" id="{FB89F50B-A063-4D80-26DE-C087E866A594}"/>
              </a:ext>
            </a:extLst>
          </p:cNvPr>
          <p:cNvSpPr txBox="1">
            <a:spLocks/>
          </p:cNvSpPr>
          <p:nvPr/>
        </p:nvSpPr>
        <p:spPr>
          <a:xfrm rot="16200000">
            <a:off x="10053516" y="4411668"/>
            <a:ext cx="3511920" cy="594360"/>
          </a:xfrm>
          <a:prstGeom prst="rect">
            <a:avLst/>
          </a:prstGeom>
        </p:spPr>
        <p:txBody>
          <a:bodyPr lIns="91440" tIns="45720" rIns="91440" bIns="4572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Excel Project – Slide 3 </a:t>
            </a:r>
          </a:p>
        </p:txBody>
      </p:sp>
    </p:spTree>
    <p:extLst>
      <p:ext uri="{BB962C8B-B14F-4D97-AF65-F5344CB8AC3E}">
        <p14:creationId xmlns:p14="http://schemas.microsoft.com/office/powerpoint/2010/main" val="111919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2477-8292-3685-6896-234D78FBF802}"/>
              </a:ext>
            </a:extLst>
          </p:cNvPr>
          <p:cNvSpPr>
            <a:spLocks noGrp="1"/>
          </p:cNvSpPr>
          <p:nvPr>
            <p:ph type="title"/>
          </p:nvPr>
        </p:nvSpPr>
        <p:spPr>
          <a:xfrm>
            <a:off x="841395" y="154420"/>
            <a:ext cx="9464040" cy="1325563"/>
          </a:xfrm>
        </p:spPr>
        <p:txBody>
          <a:bodyPr>
            <a:normAutofit/>
          </a:bodyPr>
          <a:lstStyle/>
          <a:p>
            <a:pPr>
              <a:spcBef>
                <a:spcPts val="0"/>
              </a:spcBef>
            </a:pPr>
            <a:r>
              <a:rPr lang="en-US" sz="3200" dirty="0">
                <a:solidFill>
                  <a:schemeClr val="accent2">
                    <a:lumMod val="40000"/>
                    <a:lumOff val="60000"/>
                  </a:schemeClr>
                </a:solidFill>
                <a:cs typeface="Narkisim"/>
              </a:rPr>
              <a:t>Methodology &amp; Process</a:t>
            </a:r>
            <a:br>
              <a:rPr lang="en-US" sz="3200" dirty="0">
                <a:cs typeface="Narkisim"/>
              </a:rPr>
            </a:br>
            <a:r>
              <a:rPr lang="en-US" sz="3200" b="0" dirty="0">
                <a:ea typeface="+mj-lt"/>
                <a:cs typeface="+mj-lt"/>
              </a:rPr>
              <a:t>Creating Pivot Tables to Draw Relationships</a:t>
            </a:r>
            <a:endParaRPr lang="en-US" sz="3200" dirty="0">
              <a:ea typeface="+mj-lt"/>
              <a:cs typeface="+mj-lt"/>
            </a:endParaRPr>
          </a:p>
        </p:txBody>
      </p:sp>
      <p:sp>
        <p:nvSpPr>
          <p:cNvPr id="4" name="TextBox 3">
            <a:extLst>
              <a:ext uri="{FF2B5EF4-FFF2-40B4-BE49-F238E27FC236}">
                <a16:creationId xmlns:a16="http://schemas.microsoft.com/office/drawing/2014/main" id="{DFD7A184-D854-FA7B-405E-40ABFFB556F6}"/>
              </a:ext>
            </a:extLst>
          </p:cNvPr>
          <p:cNvSpPr txBox="1"/>
          <p:nvPr/>
        </p:nvSpPr>
        <p:spPr>
          <a:xfrm>
            <a:off x="1123569" y="1631275"/>
            <a:ext cx="8893479"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1">
                    <a:lumMod val="76000"/>
                  </a:schemeClr>
                </a:solidFill>
                <a:ea typeface="+mn-lt"/>
                <a:cs typeface="+mn-lt"/>
              </a:rPr>
              <a:t>I then created pivot tables using the prepared data to highlight key relationships, such as transactions by hour and overall gross revenue by month. For example, the </a:t>
            </a:r>
            <a:r>
              <a:rPr lang="en-US" sz="2800" b="1" dirty="0">
                <a:solidFill>
                  <a:schemeClr val="accent1">
                    <a:lumMod val="76000"/>
                  </a:schemeClr>
                </a:solidFill>
                <a:ea typeface="+mn-lt"/>
                <a:cs typeface="+mn-lt"/>
              </a:rPr>
              <a:t>monthly gross revenue pivot table</a:t>
            </a:r>
            <a:r>
              <a:rPr lang="en-US" sz="2800" dirty="0">
                <a:solidFill>
                  <a:schemeClr val="accent1">
                    <a:lumMod val="76000"/>
                  </a:schemeClr>
                </a:solidFill>
                <a:ea typeface="+mn-lt"/>
                <a:cs typeface="+mn-lt"/>
              </a:rPr>
              <a:t> was generated by adding </a:t>
            </a:r>
            <a:r>
              <a:rPr lang="en-US" sz="2800" b="1" dirty="0">
                <a:solidFill>
                  <a:schemeClr val="accent1">
                    <a:lumMod val="76000"/>
                  </a:schemeClr>
                </a:solidFill>
                <a:ea typeface="+mn-lt"/>
                <a:cs typeface="+mn-lt"/>
              </a:rPr>
              <a:t>total revenue</a:t>
            </a:r>
            <a:r>
              <a:rPr lang="en-US" sz="2800" dirty="0">
                <a:solidFill>
                  <a:schemeClr val="accent1">
                    <a:lumMod val="76000"/>
                  </a:schemeClr>
                </a:solidFill>
                <a:ea typeface="+mn-lt"/>
                <a:cs typeface="+mn-lt"/>
              </a:rPr>
              <a:t> as a row and </a:t>
            </a:r>
            <a:r>
              <a:rPr lang="en-US" sz="2800" b="1" dirty="0">
                <a:solidFill>
                  <a:schemeClr val="accent1">
                    <a:lumMod val="76000"/>
                  </a:schemeClr>
                </a:solidFill>
                <a:ea typeface="+mn-lt"/>
                <a:cs typeface="+mn-lt"/>
              </a:rPr>
              <a:t>isolating the months</a:t>
            </a:r>
            <a:r>
              <a:rPr lang="en-US" sz="2800" dirty="0">
                <a:solidFill>
                  <a:schemeClr val="accent1">
                    <a:lumMod val="76000"/>
                  </a:schemeClr>
                </a:solidFill>
                <a:ea typeface="+mn-lt"/>
                <a:cs typeface="+mn-lt"/>
              </a:rPr>
              <a:t> as columns, utilizing the data I had just transformed in the preparation process that previously had not existed.</a:t>
            </a:r>
          </a:p>
        </p:txBody>
      </p:sp>
      <p:sp>
        <p:nvSpPr>
          <p:cNvPr id="6" name="Slide Number Placeholder 2">
            <a:extLst>
              <a:ext uri="{FF2B5EF4-FFF2-40B4-BE49-F238E27FC236}">
                <a16:creationId xmlns:a16="http://schemas.microsoft.com/office/drawing/2014/main" id="{FB89F50B-A063-4D80-26DE-C087E866A594}"/>
              </a:ext>
            </a:extLst>
          </p:cNvPr>
          <p:cNvSpPr txBox="1">
            <a:spLocks/>
          </p:cNvSpPr>
          <p:nvPr/>
        </p:nvSpPr>
        <p:spPr>
          <a:xfrm rot="16200000">
            <a:off x="10053516" y="4411668"/>
            <a:ext cx="3511920" cy="594360"/>
          </a:xfrm>
          <a:prstGeom prst="rect">
            <a:avLst/>
          </a:prstGeom>
        </p:spPr>
        <p:txBody>
          <a:bodyPr lIns="91440" tIns="45720" rIns="91440" bIns="4572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Excel Project – Slide 4 </a:t>
            </a:r>
          </a:p>
        </p:txBody>
      </p:sp>
    </p:spTree>
    <p:extLst>
      <p:ext uri="{BB962C8B-B14F-4D97-AF65-F5344CB8AC3E}">
        <p14:creationId xmlns:p14="http://schemas.microsoft.com/office/powerpoint/2010/main" val="336465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2477-8292-3685-6896-234D78FBF802}"/>
              </a:ext>
            </a:extLst>
          </p:cNvPr>
          <p:cNvSpPr>
            <a:spLocks noGrp="1"/>
          </p:cNvSpPr>
          <p:nvPr>
            <p:ph type="title"/>
          </p:nvPr>
        </p:nvSpPr>
        <p:spPr>
          <a:xfrm>
            <a:off x="841395" y="154420"/>
            <a:ext cx="9464040" cy="1325563"/>
          </a:xfrm>
        </p:spPr>
        <p:txBody>
          <a:bodyPr>
            <a:normAutofit/>
          </a:bodyPr>
          <a:lstStyle/>
          <a:p>
            <a:pPr>
              <a:spcBef>
                <a:spcPts val="0"/>
              </a:spcBef>
            </a:pPr>
            <a:r>
              <a:rPr lang="en-US" sz="3200" dirty="0">
                <a:solidFill>
                  <a:schemeClr val="accent2">
                    <a:lumMod val="40000"/>
                    <a:lumOff val="60000"/>
                  </a:schemeClr>
                </a:solidFill>
                <a:cs typeface="Narkisim"/>
              </a:rPr>
              <a:t>Methodology &amp; Process</a:t>
            </a:r>
            <a:br>
              <a:rPr lang="en-US" sz="3200" dirty="0">
                <a:cs typeface="Narkisim"/>
              </a:rPr>
            </a:br>
            <a:r>
              <a:rPr lang="en-US" sz="3200" b="0" dirty="0">
                <a:ea typeface="+mj-lt"/>
                <a:cs typeface="+mj-lt"/>
              </a:rPr>
              <a:t>Visualizing Data Relationships</a:t>
            </a:r>
            <a:endParaRPr lang="en-US" sz="3200" dirty="0">
              <a:ea typeface="+mj-lt"/>
              <a:cs typeface="+mj-lt"/>
            </a:endParaRPr>
          </a:p>
        </p:txBody>
      </p:sp>
      <p:sp>
        <p:nvSpPr>
          <p:cNvPr id="4" name="TextBox 3">
            <a:extLst>
              <a:ext uri="{FF2B5EF4-FFF2-40B4-BE49-F238E27FC236}">
                <a16:creationId xmlns:a16="http://schemas.microsoft.com/office/drawing/2014/main" id="{DFD7A184-D854-FA7B-405E-40ABFFB556F6}"/>
              </a:ext>
            </a:extLst>
          </p:cNvPr>
          <p:cNvSpPr txBox="1"/>
          <p:nvPr/>
        </p:nvSpPr>
        <p:spPr>
          <a:xfrm>
            <a:off x="1123569" y="1631275"/>
            <a:ext cx="8893479"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1">
                    <a:lumMod val="76000"/>
                  </a:schemeClr>
                </a:solidFill>
                <a:ea typeface="+mn-lt"/>
                <a:cs typeface="+mn-lt"/>
              </a:rPr>
              <a:t>I visualized the data relationships from the pivot tables using appropriate Excel charts for better readability. For instance, I used a </a:t>
            </a:r>
            <a:r>
              <a:rPr lang="en-US" sz="2800" b="1" dirty="0">
                <a:solidFill>
                  <a:schemeClr val="accent1">
                    <a:lumMod val="76000"/>
                  </a:schemeClr>
                </a:solidFill>
                <a:ea typeface="+mn-lt"/>
                <a:cs typeface="+mn-lt"/>
              </a:rPr>
              <a:t>line chart</a:t>
            </a:r>
            <a:r>
              <a:rPr lang="en-US" sz="2800" dirty="0">
                <a:solidFill>
                  <a:schemeClr val="accent1">
                    <a:lumMod val="76000"/>
                  </a:schemeClr>
                </a:solidFill>
                <a:ea typeface="+mn-lt"/>
                <a:cs typeface="+mn-lt"/>
              </a:rPr>
              <a:t> to illustrate </a:t>
            </a:r>
            <a:r>
              <a:rPr lang="en-US" sz="2800" b="1" dirty="0">
                <a:solidFill>
                  <a:schemeClr val="accent1">
                    <a:lumMod val="76000"/>
                  </a:schemeClr>
                </a:solidFill>
                <a:ea typeface="+mn-lt"/>
                <a:cs typeface="+mn-lt"/>
              </a:rPr>
              <a:t>gross revenue by month</a:t>
            </a:r>
            <a:r>
              <a:rPr lang="en-US" sz="2800" dirty="0">
                <a:solidFill>
                  <a:schemeClr val="accent1">
                    <a:lumMod val="76000"/>
                  </a:schemeClr>
                </a:solidFill>
                <a:ea typeface="+mn-lt"/>
                <a:cs typeface="+mn-lt"/>
              </a:rPr>
              <a:t> and a </a:t>
            </a:r>
            <a:r>
              <a:rPr lang="en-US" sz="2800" b="1" dirty="0">
                <a:solidFill>
                  <a:schemeClr val="accent1">
                    <a:lumMod val="76000"/>
                  </a:schemeClr>
                </a:solidFill>
                <a:ea typeface="+mn-lt"/>
                <a:cs typeface="+mn-lt"/>
              </a:rPr>
              <a:t>clustered column chart</a:t>
            </a:r>
            <a:r>
              <a:rPr lang="en-US" sz="2800" dirty="0">
                <a:solidFill>
                  <a:schemeClr val="accent1">
                    <a:lumMod val="76000"/>
                  </a:schemeClr>
                </a:solidFill>
                <a:ea typeface="+mn-lt"/>
                <a:cs typeface="+mn-lt"/>
              </a:rPr>
              <a:t> for </a:t>
            </a:r>
            <a:r>
              <a:rPr lang="en-US" sz="2800" b="1" dirty="0">
                <a:solidFill>
                  <a:schemeClr val="accent1">
                    <a:lumMod val="76000"/>
                  </a:schemeClr>
                </a:solidFill>
                <a:ea typeface="+mn-lt"/>
                <a:cs typeface="+mn-lt"/>
              </a:rPr>
              <a:t>gross transactions by month</a:t>
            </a:r>
            <a:r>
              <a:rPr lang="en-US" sz="2800" dirty="0">
                <a:solidFill>
                  <a:schemeClr val="accent1">
                    <a:lumMod val="76000"/>
                  </a:schemeClr>
                </a:solidFill>
                <a:ea typeface="+mn-lt"/>
                <a:cs typeface="+mn-lt"/>
              </a:rPr>
              <a:t>. I optimized these charts using Excel’s formatting options to enhance clarity and presentation.</a:t>
            </a:r>
          </a:p>
        </p:txBody>
      </p:sp>
      <p:sp>
        <p:nvSpPr>
          <p:cNvPr id="6" name="Slide Number Placeholder 2">
            <a:extLst>
              <a:ext uri="{FF2B5EF4-FFF2-40B4-BE49-F238E27FC236}">
                <a16:creationId xmlns:a16="http://schemas.microsoft.com/office/drawing/2014/main" id="{FB89F50B-A063-4D80-26DE-C087E866A594}"/>
              </a:ext>
            </a:extLst>
          </p:cNvPr>
          <p:cNvSpPr txBox="1">
            <a:spLocks/>
          </p:cNvSpPr>
          <p:nvPr/>
        </p:nvSpPr>
        <p:spPr>
          <a:xfrm rot="16200000">
            <a:off x="10053516" y="4411668"/>
            <a:ext cx="3511920" cy="594360"/>
          </a:xfrm>
          <a:prstGeom prst="rect">
            <a:avLst/>
          </a:prstGeom>
        </p:spPr>
        <p:txBody>
          <a:bodyPr lIns="91440" tIns="45720" rIns="91440" bIns="4572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Excel Project – Slide 5 </a:t>
            </a:r>
          </a:p>
        </p:txBody>
      </p:sp>
    </p:spTree>
    <p:extLst>
      <p:ext uri="{BB962C8B-B14F-4D97-AF65-F5344CB8AC3E}">
        <p14:creationId xmlns:p14="http://schemas.microsoft.com/office/powerpoint/2010/main" val="81339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2477-8292-3685-6896-234D78FBF802}"/>
              </a:ext>
            </a:extLst>
          </p:cNvPr>
          <p:cNvSpPr>
            <a:spLocks noGrp="1"/>
          </p:cNvSpPr>
          <p:nvPr>
            <p:ph type="title"/>
          </p:nvPr>
        </p:nvSpPr>
        <p:spPr>
          <a:xfrm>
            <a:off x="841395" y="154420"/>
            <a:ext cx="9464040" cy="1325563"/>
          </a:xfrm>
        </p:spPr>
        <p:txBody>
          <a:bodyPr>
            <a:normAutofit/>
          </a:bodyPr>
          <a:lstStyle/>
          <a:p>
            <a:pPr>
              <a:spcBef>
                <a:spcPts val="0"/>
              </a:spcBef>
            </a:pPr>
            <a:r>
              <a:rPr lang="en-US" sz="3200" dirty="0">
                <a:solidFill>
                  <a:schemeClr val="accent2">
                    <a:lumMod val="40000"/>
                    <a:lumOff val="60000"/>
                  </a:schemeClr>
                </a:solidFill>
                <a:cs typeface="Narkisim"/>
              </a:rPr>
              <a:t>Methodology &amp; Process</a:t>
            </a:r>
            <a:br>
              <a:rPr lang="en-US" sz="3200" dirty="0">
                <a:cs typeface="Narkisim"/>
              </a:rPr>
            </a:br>
            <a:r>
              <a:rPr lang="en-US" sz="3200" b="0" dirty="0">
                <a:ea typeface="+mj-lt"/>
                <a:cs typeface="+mj-lt"/>
              </a:rPr>
              <a:t>Dashboard Organization and Presentation</a:t>
            </a:r>
            <a:endParaRPr lang="en-US" sz="3200" dirty="0">
              <a:ea typeface="+mj-lt"/>
              <a:cs typeface="+mj-lt"/>
            </a:endParaRPr>
          </a:p>
        </p:txBody>
      </p:sp>
      <p:sp>
        <p:nvSpPr>
          <p:cNvPr id="4" name="TextBox 3">
            <a:extLst>
              <a:ext uri="{FF2B5EF4-FFF2-40B4-BE49-F238E27FC236}">
                <a16:creationId xmlns:a16="http://schemas.microsoft.com/office/drawing/2014/main" id="{DFD7A184-D854-FA7B-405E-40ABFFB556F6}"/>
              </a:ext>
            </a:extLst>
          </p:cNvPr>
          <p:cNvSpPr txBox="1"/>
          <p:nvPr/>
        </p:nvSpPr>
        <p:spPr>
          <a:xfrm>
            <a:off x="1123569" y="1631275"/>
            <a:ext cx="88934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1">
                    <a:lumMod val="76000"/>
                  </a:schemeClr>
                </a:solidFill>
                <a:ea typeface="+mn-lt"/>
                <a:cs typeface="+mn-lt"/>
              </a:rPr>
              <a:t>Lastly these visualizations were neatly organized to form an interactive dashboard utilizing a </a:t>
            </a:r>
            <a:r>
              <a:rPr lang="en-US" sz="2800" b="1" dirty="0">
                <a:solidFill>
                  <a:schemeClr val="accent1">
                    <a:lumMod val="76000"/>
                  </a:schemeClr>
                </a:solidFill>
                <a:ea typeface="+mn-lt"/>
                <a:cs typeface="+mn-lt"/>
              </a:rPr>
              <a:t>pivot table slicer</a:t>
            </a:r>
            <a:r>
              <a:rPr lang="en-US" sz="2800" dirty="0">
                <a:solidFill>
                  <a:schemeClr val="accent1">
                    <a:lumMod val="76000"/>
                  </a:schemeClr>
                </a:solidFill>
                <a:ea typeface="+mn-lt"/>
                <a:cs typeface="+mn-lt"/>
              </a:rPr>
              <a:t> so that deep and valuable insights can be made with little effort. For simplicity and viewability, all extra excel UI was </a:t>
            </a:r>
            <a:r>
              <a:rPr lang="en-US" sz="2800" b="1" dirty="0">
                <a:solidFill>
                  <a:schemeClr val="accent1">
                    <a:lumMod val="76000"/>
                  </a:schemeClr>
                </a:solidFill>
                <a:ea typeface="+mn-lt"/>
                <a:cs typeface="+mn-lt"/>
              </a:rPr>
              <a:t>disabled</a:t>
            </a:r>
            <a:r>
              <a:rPr lang="en-US" sz="2800" dirty="0">
                <a:solidFill>
                  <a:schemeClr val="accent1">
                    <a:lumMod val="76000"/>
                  </a:schemeClr>
                </a:solidFill>
                <a:ea typeface="+mn-lt"/>
                <a:cs typeface="+mn-lt"/>
              </a:rPr>
              <a:t>, such as </a:t>
            </a:r>
            <a:r>
              <a:rPr lang="en-US" sz="2800" b="1" dirty="0">
                <a:solidFill>
                  <a:schemeClr val="accent1">
                    <a:lumMod val="76000"/>
                  </a:schemeClr>
                </a:solidFill>
                <a:ea typeface="+mn-lt"/>
                <a:cs typeface="+mn-lt"/>
              </a:rPr>
              <a:t>gridlines and headers</a:t>
            </a:r>
            <a:r>
              <a:rPr lang="en-US" sz="2800" dirty="0">
                <a:solidFill>
                  <a:schemeClr val="accent1">
                    <a:lumMod val="76000"/>
                  </a:schemeClr>
                </a:solidFill>
                <a:ea typeface="+mn-lt"/>
                <a:cs typeface="+mn-lt"/>
              </a:rPr>
              <a:t>. To make the dashboard cleaner and more presentable</a:t>
            </a:r>
          </a:p>
        </p:txBody>
      </p:sp>
      <p:sp>
        <p:nvSpPr>
          <p:cNvPr id="6" name="Slide Number Placeholder 2">
            <a:extLst>
              <a:ext uri="{FF2B5EF4-FFF2-40B4-BE49-F238E27FC236}">
                <a16:creationId xmlns:a16="http://schemas.microsoft.com/office/drawing/2014/main" id="{FB89F50B-A063-4D80-26DE-C087E866A594}"/>
              </a:ext>
            </a:extLst>
          </p:cNvPr>
          <p:cNvSpPr txBox="1">
            <a:spLocks/>
          </p:cNvSpPr>
          <p:nvPr/>
        </p:nvSpPr>
        <p:spPr>
          <a:xfrm rot="16200000">
            <a:off x="10053516" y="4411668"/>
            <a:ext cx="3511920" cy="594360"/>
          </a:xfrm>
          <a:prstGeom prst="rect">
            <a:avLst/>
          </a:prstGeom>
        </p:spPr>
        <p:txBody>
          <a:bodyPr lIns="91440" tIns="45720" rIns="91440" bIns="4572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Excel Project – Slide 6 </a:t>
            </a:r>
          </a:p>
        </p:txBody>
      </p:sp>
    </p:spTree>
    <p:extLst>
      <p:ext uri="{BB962C8B-B14F-4D97-AF65-F5344CB8AC3E}">
        <p14:creationId xmlns:p14="http://schemas.microsoft.com/office/powerpoint/2010/main" val="384290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39BEA4F-3E91-EF86-7F49-92F7FC7593CD}"/>
              </a:ext>
            </a:extLst>
          </p:cNvPr>
          <p:cNvSpPr txBox="1">
            <a:spLocks/>
          </p:cNvSpPr>
          <p:nvPr/>
        </p:nvSpPr>
        <p:spPr>
          <a:xfrm>
            <a:off x="868937" y="264588"/>
            <a:ext cx="9464040" cy="85734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b="1" kern="1200">
                <a:solidFill>
                  <a:schemeClr val="accent1">
                    <a:lumMod val="50000"/>
                  </a:schemeClr>
                </a:solidFill>
                <a:latin typeface="+mj-lt"/>
                <a:ea typeface="+mj-ea"/>
                <a:cs typeface="+mj-cs"/>
              </a:defRPr>
            </a:lvl1pPr>
          </a:lstStyle>
          <a:p>
            <a:pPr>
              <a:spcBef>
                <a:spcPts val="0"/>
              </a:spcBef>
            </a:pPr>
            <a:r>
              <a:rPr lang="en-US" sz="3200" dirty="0">
                <a:solidFill>
                  <a:schemeClr val="accent1">
                    <a:lumMod val="76000"/>
                  </a:schemeClr>
                </a:solidFill>
                <a:cs typeface="Narkisim"/>
              </a:rPr>
              <a:t>Results - </a:t>
            </a:r>
            <a:r>
              <a:rPr lang="en-US" sz="3200" dirty="0">
                <a:solidFill>
                  <a:schemeClr val="accent2">
                    <a:lumMod val="40000"/>
                    <a:lumOff val="60000"/>
                  </a:schemeClr>
                </a:solidFill>
                <a:cs typeface="Narkisim"/>
              </a:rPr>
              <a:t>Revenue</a:t>
            </a:r>
            <a:r>
              <a:rPr lang="en-US" sz="3200" dirty="0">
                <a:solidFill>
                  <a:schemeClr val="accent2">
                    <a:lumMod val="40000"/>
                    <a:lumOff val="60000"/>
                  </a:schemeClr>
                </a:solidFill>
                <a:ea typeface="+mj-lt"/>
                <a:cs typeface="+mj-lt"/>
              </a:rPr>
              <a:t> by Month</a:t>
            </a:r>
            <a:r>
              <a:rPr lang="en-US" dirty="0">
                <a:solidFill>
                  <a:schemeClr val="accent2">
                    <a:lumMod val="40000"/>
                    <a:lumOff val="60000"/>
                  </a:schemeClr>
                </a:solidFill>
                <a:ea typeface="+mj-lt"/>
                <a:cs typeface="+mj-lt"/>
              </a:rPr>
              <a:t> </a:t>
            </a:r>
            <a:endParaRPr lang="en-US" b="0">
              <a:solidFill>
                <a:schemeClr val="accent2">
                  <a:lumMod val="40000"/>
                  <a:lumOff val="60000"/>
                </a:schemeClr>
              </a:solidFill>
              <a:ea typeface="+mj-lt"/>
              <a:cs typeface="+mj-lt"/>
            </a:endParaRPr>
          </a:p>
        </p:txBody>
      </p:sp>
      <p:sp>
        <p:nvSpPr>
          <p:cNvPr id="10" name="Slide Number Placeholder 2">
            <a:extLst>
              <a:ext uri="{FF2B5EF4-FFF2-40B4-BE49-F238E27FC236}">
                <a16:creationId xmlns:a16="http://schemas.microsoft.com/office/drawing/2014/main" id="{0C6180C3-E158-BD17-9C4B-58D4469257A1}"/>
              </a:ext>
            </a:extLst>
          </p:cNvPr>
          <p:cNvSpPr txBox="1">
            <a:spLocks/>
          </p:cNvSpPr>
          <p:nvPr/>
        </p:nvSpPr>
        <p:spPr>
          <a:xfrm rot="16200000">
            <a:off x="10053516" y="4411668"/>
            <a:ext cx="3511920" cy="594360"/>
          </a:xfrm>
          <a:prstGeom prst="rect">
            <a:avLst/>
          </a:prstGeom>
        </p:spPr>
        <p:txBody>
          <a:bodyPr lIns="91440" tIns="45720" rIns="91440" bIns="4572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Excel Project – Slide 7 </a:t>
            </a:r>
          </a:p>
        </p:txBody>
      </p:sp>
      <p:pic>
        <p:nvPicPr>
          <p:cNvPr id="14" name="Picture 13" descr="A graph with a line and a green line&#10;&#10;Description automatically generated">
            <a:extLst>
              <a:ext uri="{FF2B5EF4-FFF2-40B4-BE49-F238E27FC236}">
                <a16:creationId xmlns:a16="http://schemas.microsoft.com/office/drawing/2014/main" id="{F34A1880-D720-F8FE-88E0-FCBEA82A61AD}"/>
              </a:ext>
            </a:extLst>
          </p:cNvPr>
          <p:cNvPicPr>
            <a:picLocks noChangeAspect="1"/>
          </p:cNvPicPr>
          <p:nvPr/>
        </p:nvPicPr>
        <p:blipFill>
          <a:blip r:embed="rId2"/>
          <a:stretch>
            <a:fillRect/>
          </a:stretch>
        </p:blipFill>
        <p:spPr>
          <a:xfrm>
            <a:off x="263008" y="1179772"/>
            <a:ext cx="6498370" cy="4112826"/>
          </a:xfrm>
          <a:prstGeom prst="rect">
            <a:avLst/>
          </a:prstGeom>
          <a:effectLst/>
        </p:spPr>
      </p:pic>
      <p:sp>
        <p:nvSpPr>
          <p:cNvPr id="15" name="TextBox 14">
            <a:extLst>
              <a:ext uri="{FF2B5EF4-FFF2-40B4-BE49-F238E27FC236}">
                <a16:creationId xmlns:a16="http://schemas.microsoft.com/office/drawing/2014/main" id="{58D5C4E4-8050-2D71-4700-4A5D0125DFE6}"/>
              </a:ext>
            </a:extLst>
          </p:cNvPr>
          <p:cNvSpPr txBox="1"/>
          <p:nvPr/>
        </p:nvSpPr>
        <p:spPr>
          <a:xfrm>
            <a:off x="7016587" y="1734400"/>
            <a:ext cx="379629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1">
                    <a:lumMod val="76000"/>
                  </a:schemeClr>
                </a:solidFill>
                <a:ea typeface="+mn-lt"/>
                <a:cs typeface="+mn-lt"/>
              </a:rPr>
              <a:t>Key Finding:</a:t>
            </a:r>
            <a:r>
              <a:rPr lang="en-US" sz="2400">
                <a:solidFill>
                  <a:schemeClr val="accent1">
                    <a:lumMod val="76000"/>
                  </a:schemeClr>
                </a:solidFill>
                <a:ea typeface="+mn-lt"/>
                <a:cs typeface="+mn-lt"/>
              </a:rPr>
              <a:t> Revenue is on a </a:t>
            </a:r>
            <a:r>
              <a:rPr lang="en-US" sz="2400" dirty="0">
                <a:solidFill>
                  <a:schemeClr val="accent1">
                    <a:lumMod val="76000"/>
                  </a:schemeClr>
                </a:solidFill>
                <a:ea typeface="+mn-lt"/>
                <a:cs typeface="+mn-lt"/>
              </a:rPr>
              <a:t>steady increase since February, peaking at the most recent data in the month of June. The franchises can use this to acknowledge that their business is generally doing well. </a:t>
            </a:r>
            <a:endParaRPr lang="en-US" sz="2400">
              <a:solidFill>
                <a:schemeClr val="accent1">
                  <a:lumMod val="76000"/>
                </a:schemeClr>
              </a:solidFill>
            </a:endParaRPr>
          </a:p>
          <a:p>
            <a:endParaRPr lang="en-US" dirty="0"/>
          </a:p>
        </p:txBody>
      </p:sp>
    </p:spTree>
    <p:extLst>
      <p:ext uri="{BB962C8B-B14F-4D97-AF65-F5344CB8AC3E}">
        <p14:creationId xmlns:p14="http://schemas.microsoft.com/office/powerpoint/2010/main" val="3256807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39BEA4F-3E91-EF86-7F49-92F7FC7593CD}"/>
              </a:ext>
            </a:extLst>
          </p:cNvPr>
          <p:cNvSpPr txBox="1">
            <a:spLocks/>
          </p:cNvSpPr>
          <p:nvPr/>
        </p:nvSpPr>
        <p:spPr>
          <a:xfrm>
            <a:off x="868937" y="264588"/>
            <a:ext cx="9464040" cy="85734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b="1" kern="1200">
                <a:solidFill>
                  <a:schemeClr val="accent1">
                    <a:lumMod val="50000"/>
                  </a:schemeClr>
                </a:solidFill>
                <a:latin typeface="+mj-lt"/>
                <a:ea typeface="+mj-ea"/>
                <a:cs typeface="+mj-cs"/>
              </a:defRPr>
            </a:lvl1pPr>
          </a:lstStyle>
          <a:p>
            <a:pPr>
              <a:spcBef>
                <a:spcPts val="0"/>
              </a:spcBef>
            </a:pPr>
            <a:r>
              <a:rPr lang="en-US" sz="3200" dirty="0">
                <a:solidFill>
                  <a:schemeClr val="accent1">
                    <a:lumMod val="76000"/>
                  </a:schemeClr>
                </a:solidFill>
                <a:cs typeface="Narkisim"/>
              </a:rPr>
              <a:t>Results - </a:t>
            </a:r>
            <a:r>
              <a:rPr lang="en-US" sz="3200" dirty="0">
                <a:solidFill>
                  <a:schemeClr val="accent2">
                    <a:lumMod val="40000"/>
                    <a:lumOff val="60000"/>
                  </a:schemeClr>
                </a:solidFill>
                <a:cs typeface="Narkisim"/>
              </a:rPr>
              <a:t>Transactions by Hour</a:t>
            </a:r>
            <a:endParaRPr lang="en-US" dirty="0">
              <a:solidFill>
                <a:schemeClr val="accent2">
                  <a:lumMod val="40000"/>
                  <a:lumOff val="60000"/>
                </a:schemeClr>
              </a:solidFill>
              <a:ea typeface="+mj-lt"/>
              <a:cs typeface="+mj-lt"/>
            </a:endParaRPr>
          </a:p>
        </p:txBody>
      </p:sp>
      <p:sp>
        <p:nvSpPr>
          <p:cNvPr id="10" name="Slide Number Placeholder 2">
            <a:extLst>
              <a:ext uri="{FF2B5EF4-FFF2-40B4-BE49-F238E27FC236}">
                <a16:creationId xmlns:a16="http://schemas.microsoft.com/office/drawing/2014/main" id="{0C6180C3-E158-BD17-9C4B-58D4469257A1}"/>
              </a:ext>
            </a:extLst>
          </p:cNvPr>
          <p:cNvSpPr txBox="1">
            <a:spLocks/>
          </p:cNvSpPr>
          <p:nvPr/>
        </p:nvSpPr>
        <p:spPr>
          <a:xfrm rot="16200000">
            <a:off x="10053516" y="4411668"/>
            <a:ext cx="3511920" cy="594360"/>
          </a:xfrm>
          <a:prstGeom prst="rect">
            <a:avLst/>
          </a:prstGeom>
        </p:spPr>
        <p:txBody>
          <a:bodyPr lIns="91440" tIns="45720" rIns="91440" bIns="4572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Excel Project – Slide 8 </a:t>
            </a:r>
          </a:p>
        </p:txBody>
      </p:sp>
      <p:sp>
        <p:nvSpPr>
          <p:cNvPr id="15" name="TextBox 14">
            <a:extLst>
              <a:ext uri="{FF2B5EF4-FFF2-40B4-BE49-F238E27FC236}">
                <a16:creationId xmlns:a16="http://schemas.microsoft.com/office/drawing/2014/main" id="{58D5C4E4-8050-2D71-4700-4A5D0125DFE6}"/>
              </a:ext>
            </a:extLst>
          </p:cNvPr>
          <p:cNvSpPr txBox="1"/>
          <p:nvPr/>
        </p:nvSpPr>
        <p:spPr>
          <a:xfrm>
            <a:off x="4133840" y="4653871"/>
            <a:ext cx="650460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1">
                    <a:lumMod val="76000"/>
                  </a:schemeClr>
                </a:solidFill>
                <a:ea typeface="+mn-lt"/>
                <a:cs typeface="+mn-lt"/>
              </a:rPr>
              <a:t>Key Finding:</a:t>
            </a:r>
            <a:r>
              <a:rPr lang="en-US" sz="2400" dirty="0">
                <a:solidFill>
                  <a:schemeClr val="accent1">
                    <a:lumMod val="76000"/>
                  </a:schemeClr>
                </a:solidFill>
                <a:ea typeface="+mn-lt"/>
                <a:cs typeface="+mn-lt"/>
              </a:rPr>
              <a:t> The standout most popular hours for customers is 7-10 am. Whilst, unsurprisingly, almost nobody gets coffee at 8 pm. This will be elaborated further next to optimize business hours.</a:t>
            </a:r>
          </a:p>
        </p:txBody>
      </p:sp>
      <p:pic>
        <p:nvPicPr>
          <p:cNvPr id="2" name="Picture 1" descr="A graph of blue and white bars&#10;&#10;Description automatically generated">
            <a:extLst>
              <a:ext uri="{FF2B5EF4-FFF2-40B4-BE49-F238E27FC236}">
                <a16:creationId xmlns:a16="http://schemas.microsoft.com/office/drawing/2014/main" id="{A8D79033-39B1-4D3C-3019-D85DCEB46EC9}"/>
              </a:ext>
            </a:extLst>
          </p:cNvPr>
          <p:cNvPicPr>
            <a:picLocks noChangeAspect="1"/>
          </p:cNvPicPr>
          <p:nvPr/>
        </p:nvPicPr>
        <p:blipFill>
          <a:blip r:embed="rId2"/>
          <a:stretch>
            <a:fillRect/>
          </a:stretch>
        </p:blipFill>
        <p:spPr>
          <a:xfrm>
            <a:off x="191130" y="930639"/>
            <a:ext cx="10542798" cy="3399278"/>
          </a:xfrm>
          <a:prstGeom prst="rect">
            <a:avLst/>
          </a:prstGeom>
        </p:spPr>
      </p:pic>
    </p:spTree>
    <p:extLst>
      <p:ext uri="{BB962C8B-B14F-4D97-AF65-F5344CB8AC3E}">
        <p14:creationId xmlns:p14="http://schemas.microsoft.com/office/powerpoint/2010/main" val="362189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39BEA4F-3E91-EF86-7F49-92F7FC7593CD}"/>
              </a:ext>
            </a:extLst>
          </p:cNvPr>
          <p:cNvSpPr txBox="1">
            <a:spLocks/>
          </p:cNvSpPr>
          <p:nvPr/>
        </p:nvSpPr>
        <p:spPr>
          <a:xfrm>
            <a:off x="868937" y="264588"/>
            <a:ext cx="9464040" cy="85734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b="1" kern="1200">
                <a:solidFill>
                  <a:schemeClr val="accent1">
                    <a:lumMod val="50000"/>
                  </a:schemeClr>
                </a:solidFill>
                <a:latin typeface="+mj-lt"/>
                <a:ea typeface="+mj-ea"/>
                <a:cs typeface="+mj-cs"/>
              </a:defRPr>
            </a:lvl1pPr>
          </a:lstStyle>
          <a:p>
            <a:pPr>
              <a:spcBef>
                <a:spcPts val="0"/>
              </a:spcBef>
            </a:pPr>
            <a:r>
              <a:rPr lang="en-US" sz="3200" dirty="0">
                <a:solidFill>
                  <a:schemeClr val="accent1">
                    <a:lumMod val="76000"/>
                  </a:schemeClr>
                </a:solidFill>
                <a:cs typeface="Narkisim"/>
              </a:rPr>
              <a:t>Results - </a:t>
            </a:r>
            <a:r>
              <a:rPr lang="en-US" sz="3200" dirty="0">
                <a:solidFill>
                  <a:schemeClr val="accent2">
                    <a:lumMod val="40000"/>
                    <a:lumOff val="60000"/>
                  </a:schemeClr>
                </a:solidFill>
                <a:cs typeface="Narkisim"/>
              </a:rPr>
              <a:t>Top</a:t>
            </a:r>
            <a:r>
              <a:rPr lang="en-US" sz="3200" dirty="0">
                <a:solidFill>
                  <a:schemeClr val="accent2">
                    <a:lumMod val="40000"/>
                    <a:lumOff val="60000"/>
                  </a:schemeClr>
                </a:solidFill>
                <a:ea typeface="+mj-lt"/>
                <a:cs typeface="+mj-lt"/>
              </a:rPr>
              <a:t> 15 Product Categories</a:t>
            </a:r>
          </a:p>
        </p:txBody>
      </p:sp>
      <p:sp>
        <p:nvSpPr>
          <p:cNvPr id="10" name="Slide Number Placeholder 2">
            <a:extLst>
              <a:ext uri="{FF2B5EF4-FFF2-40B4-BE49-F238E27FC236}">
                <a16:creationId xmlns:a16="http://schemas.microsoft.com/office/drawing/2014/main" id="{0C6180C3-E158-BD17-9C4B-58D4469257A1}"/>
              </a:ext>
            </a:extLst>
          </p:cNvPr>
          <p:cNvSpPr txBox="1">
            <a:spLocks/>
          </p:cNvSpPr>
          <p:nvPr/>
        </p:nvSpPr>
        <p:spPr>
          <a:xfrm rot="16200000">
            <a:off x="10053516" y="4411668"/>
            <a:ext cx="3511920" cy="594360"/>
          </a:xfrm>
          <a:prstGeom prst="rect">
            <a:avLst/>
          </a:prstGeom>
        </p:spPr>
        <p:txBody>
          <a:bodyPr lIns="91440" tIns="45720" rIns="91440" bIns="4572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Excel Project – Slide 9 </a:t>
            </a:r>
          </a:p>
        </p:txBody>
      </p:sp>
      <p:sp>
        <p:nvSpPr>
          <p:cNvPr id="15" name="TextBox 14">
            <a:extLst>
              <a:ext uri="{FF2B5EF4-FFF2-40B4-BE49-F238E27FC236}">
                <a16:creationId xmlns:a16="http://schemas.microsoft.com/office/drawing/2014/main" id="{58D5C4E4-8050-2D71-4700-4A5D0125DFE6}"/>
              </a:ext>
            </a:extLst>
          </p:cNvPr>
          <p:cNvSpPr txBox="1"/>
          <p:nvPr/>
        </p:nvSpPr>
        <p:spPr>
          <a:xfrm>
            <a:off x="6846140" y="1714348"/>
            <a:ext cx="3966738"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1">
                    <a:lumMod val="76000"/>
                  </a:schemeClr>
                </a:solidFill>
                <a:ea typeface="+mn-lt"/>
                <a:cs typeface="+mn-lt"/>
              </a:rPr>
              <a:t>Key Finding:</a:t>
            </a:r>
            <a:r>
              <a:rPr lang="en-US" sz="2400" dirty="0">
                <a:solidFill>
                  <a:schemeClr val="accent1">
                    <a:lumMod val="76000"/>
                  </a:schemeClr>
                </a:solidFill>
                <a:ea typeface="+mn-lt"/>
                <a:cs typeface="+mn-lt"/>
              </a:rPr>
              <a:t> Sugar free syrup is the least common product type of the top 15. Barista Espresso takes in more revenue than Gourmet brewed coffee, despite having less transactional sales. </a:t>
            </a:r>
          </a:p>
          <a:p>
            <a:endParaRPr lang="en-US" dirty="0"/>
          </a:p>
        </p:txBody>
      </p:sp>
      <p:pic>
        <p:nvPicPr>
          <p:cNvPr id="2" name="Picture 1" descr="A screenshot of a computer&#10;&#10;Description automatically generated">
            <a:extLst>
              <a:ext uri="{FF2B5EF4-FFF2-40B4-BE49-F238E27FC236}">
                <a16:creationId xmlns:a16="http://schemas.microsoft.com/office/drawing/2014/main" id="{4CFEF05F-F0EC-6A26-B40A-54705C5E00B7}"/>
              </a:ext>
            </a:extLst>
          </p:cNvPr>
          <p:cNvPicPr>
            <a:picLocks noChangeAspect="1"/>
          </p:cNvPicPr>
          <p:nvPr/>
        </p:nvPicPr>
        <p:blipFill>
          <a:blip r:embed="rId2"/>
          <a:stretch>
            <a:fillRect/>
          </a:stretch>
        </p:blipFill>
        <p:spPr>
          <a:xfrm>
            <a:off x="633663" y="1157288"/>
            <a:ext cx="5791200" cy="4543425"/>
          </a:xfrm>
          <a:prstGeom prst="rect">
            <a:avLst/>
          </a:prstGeom>
        </p:spPr>
      </p:pic>
    </p:spTree>
    <p:extLst>
      <p:ext uri="{BB962C8B-B14F-4D97-AF65-F5344CB8AC3E}">
        <p14:creationId xmlns:p14="http://schemas.microsoft.com/office/powerpoint/2010/main" val="1082671700"/>
      </p:ext>
    </p:extLst>
  </p:cSld>
  <p:clrMapOvr>
    <a:masterClrMapping/>
  </p:clrMapOvr>
</p:sld>
</file>

<file path=ppt/theme/theme1.xml><?xml version="1.0" encoding="utf-8"?>
<a:theme xmlns:a="http://schemas.openxmlformats.org/drawingml/2006/main" name="Custom">
  <a:themeElements>
    <a:clrScheme name="Custom 415">
      <a:dk1>
        <a:srgbClr val="3B3B3B"/>
      </a:dk1>
      <a:lt1>
        <a:sysClr val="window" lastClr="FFFFFF"/>
      </a:lt1>
      <a:dk2>
        <a:srgbClr val="262626"/>
      </a:dk2>
      <a:lt2>
        <a:srgbClr val="C07400"/>
      </a:lt2>
      <a:accent1>
        <a:srgbClr val="005CC9"/>
      </a:accent1>
      <a:accent2>
        <a:srgbClr val="008EDC"/>
      </a:accent2>
      <a:accent3>
        <a:srgbClr val="3DA800"/>
      </a:accent3>
      <a:accent4>
        <a:srgbClr val="7030A0"/>
      </a:accent4>
      <a:accent5>
        <a:srgbClr val="B92AD6"/>
      </a:accent5>
      <a:accent6>
        <a:srgbClr val="1F7100"/>
      </a:accent6>
      <a:hlink>
        <a:srgbClr val="D30F00"/>
      </a:hlink>
      <a:folHlink>
        <a:srgbClr val="D30F00"/>
      </a:folHlink>
    </a:clrScheme>
    <a:fontScheme name="Custom 2">
      <a:majorFont>
        <a:latin typeface="Narkisim"/>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1"/>
            </a:gs>
            <a:gs pos="100000">
              <a:schemeClr val="tx2"/>
            </a:gs>
          </a:gsLst>
          <a:lin ang="36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66931380_win32_KB_V5" id="{1B786C8D-2177-4A5A-9718-032A412214C6}" vid="{EA647B36-C19D-492E-9711-2F7B3523F3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A27D8E-DE3D-481C-905D-44ADCF801F7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C9F46F3-DDE7-46C7-84BC-59C1156F2B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450B55-B496-4B49-9DD2-B71AB023CAA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17818</TotalTime>
  <Words>459</Words>
  <Application>Microsoft Office PowerPoint</Application>
  <PresentationFormat>Widescreen</PresentationFormat>
  <Paragraphs>100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Custom</vt:lpstr>
      <vt:lpstr>Dashboard Excel Project By David Batista</vt:lpstr>
      <vt:lpstr>Introduction</vt:lpstr>
      <vt:lpstr>Methodology &amp; Process Data Preparation and Transformation in Excel</vt:lpstr>
      <vt:lpstr>Methodology &amp; Process Creating Pivot Tables to Draw Relationships</vt:lpstr>
      <vt:lpstr>Methodology &amp; Process Visualizing Data Relationships</vt:lpstr>
      <vt:lpstr>Methodology &amp; Process Dashboard Organization and Presentation</vt:lpstr>
      <vt:lpstr>PowerPoint Presentation</vt:lpstr>
      <vt:lpstr>PowerPoint Presentation</vt:lpstr>
      <vt:lpstr>PowerPoint Presentation</vt:lpstr>
      <vt:lpstr>Discussion – Insight and Recommendations</vt:lpstr>
      <vt:lpstr>Discussion – Insight and Recommendations</vt:lpstr>
      <vt:lpstr>Conclusion</vt:lpstr>
      <vt:lpstr>Project Q&amp;A</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revision>301</cp:revision>
  <dcterms:created xsi:type="dcterms:W3CDTF">2023-08-29T05:27:05Z</dcterms:created>
  <dcterms:modified xsi:type="dcterms:W3CDTF">2024-10-27T00:08:56Z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