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2.0.8.1104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fill>
          <a:solidFill>
            <a:schemeClr val="accent1">
              <a:alpha val="20000"/>
            </a:schemeClr>
          </a:solidFill>
        </a:fill>
      </a:tcStyle>
    </a:band1H>
    <a:band1V>
      <a:tcStyle>
        <a:fill>
          <a:solidFill>
            <a:schemeClr val="accent1">
              <a:alpha val="20000"/>
            </a:schemeClr>
          </a:solidFill>
        </a:fill>
      </a:tcStyle>
    </a:band1V>
    <a:lastCol>
      <a:tcTxStyle b="on"/>
    </a:lastCol>
    <a:firstCol>
      <a:tcTxStyle b="on"/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tags" Target="tags/tag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/>
          <a:ln>
            <a:solidFill>
              <a:srgbClr val="FFFAF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18444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ant" typeface="新細明體"/>
        <a:font script="Telu" typeface="Gautami"/>
        <a:font script="Ethi" typeface="Nyala"/>
        <a:font script="Jpan" typeface="ＭＳ Ｐゴシック"/>
        <a:font script="Sinh" typeface="Iskoola Pota"/>
        <a:font script="Deva" typeface="Mangal"/>
        <a:font script="Knda" typeface="Tunga"/>
        <a:font script="Tibt" typeface="Microsoft Himalaya"/>
        <a:font script="Khmr" typeface="MoolBoran"/>
        <a:font script="Taml" typeface="Latha"/>
        <a:font script="Hebr" typeface="Times New Roman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ant" typeface="新細明體"/>
        <a:font script="Telu" typeface="Gautami"/>
        <a:font script="Ethi" typeface="Nyala"/>
        <a:font script="Jpan" typeface="ＭＳ Ｐゴシック"/>
        <a:font script="Sinh" typeface="Iskoola Pota"/>
        <a:font script="Deva" typeface="Mangal"/>
        <a:font script="Knda" typeface="Tunga"/>
        <a:font script="Tibt" typeface="Microsoft Himalaya"/>
        <a:font script="Khmr" typeface="DaunPenh"/>
        <a:font script="Taml" typeface="Latha"/>
        <a:font script="Hebr" typeface="Arial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2014-07-01T10:27:22.0000000Z</dcterms:created>
  <dcterms:modified xsi:type="dcterms:W3CDTF">2014-07-01T10:27:22.0000000Z</dcterms:modified>
</cp:coreProperties>
</file>