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2.0.8.11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ln>
            <a:solidFill>
              <a:srgbClr val="FFFAF0"/>
            </a:solidFill>
          </a:ln>
        </p:spPr>
      </p:pic>
      <p:graphicFrame>
        <p:nvGraphicFramePr>
          <p:cNvPr id="3" name="New Table"/>
          <p:cNvGraphicFramePr>
            <a:graphicFrameLocks noGrp="1"/>
          </p:cNvGraphicFramePr>
          <p:nvPr/>
        </p:nvGraphicFramePr>
        <p:xfrm>
          <a:off x="1079500" y="1143000"/>
          <a:ext cx="5715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0000"/>
                <a:gridCol w="1905000"/>
                <a:gridCol w="1270000"/>
                <a:gridCol w="1270000"/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Continent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Population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Bolivia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1098575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7300000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8511196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150400000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9976147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26500000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756943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13200000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Colombia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1138907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33000000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Cuba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114524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10600000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455502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10600000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Paraguay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406576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4660000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Peru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1285215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21600000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Jamaica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11424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2500000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1967180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88600000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Taml" typeface="Latha"/>
        <a:font script="Hebr" typeface="Times New Roman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2014-07-01T10:27:22.0000000Z</dcterms:created>
  <dcterms:modified xsi:type="dcterms:W3CDTF">2014-07-01T10:27:22.0000000Z</dcterms:modified>
</cp:coreProperties>
</file>