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58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6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553" y="1412511"/>
            <a:ext cx="68228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</a:rPr>
              <a:t>Welcome to </a:t>
            </a:r>
            <a:r>
              <a:rPr lang="en-US" sz="3600" dirty="0" err="1">
                <a:solidFill>
                  <a:schemeClr val="bg1"/>
                </a:solidFill>
              </a:rPr>
              <a:t>GemBox.Presentation</a:t>
            </a:r>
            <a:endParaRPr lang="hr-HR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.NET component that enables developers to read, write, convert and print presentation files (PPTX, PDF, XPS and image formats) from .NET applications in a simple and efficient way.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bg1"/>
                </a:solidFill>
              </a:rPr>
              <a:t>The next slide shows </a:t>
            </a:r>
            <a:r>
              <a:rPr lang="hr-HR" sz="2400" dirty="0">
                <a:solidFill>
                  <a:schemeClr val="bg1"/>
                </a:solidFill>
              </a:rPr>
              <a:t>t</a:t>
            </a:r>
            <a:r>
              <a:rPr lang="en-US" sz="2400" dirty="0" err="1">
                <a:solidFill>
                  <a:schemeClr val="bg1"/>
                </a:solidFill>
              </a:rPr>
              <a:t>ips</a:t>
            </a:r>
            <a:r>
              <a:rPr lang="en-US" sz="2400" dirty="0">
                <a:solidFill>
                  <a:schemeClr val="bg1"/>
                </a:solidFill>
              </a:rPr>
              <a:t> how to get started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3" y="4367349"/>
            <a:ext cx="2492616" cy="19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5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553" y="1060174"/>
            <a:ext cx="991686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</a:rPr>
              <a:t>When a component is installed, it is installed in GAC (Global Assembly Cache).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To use </a:t>
            </a:r>
            <a:r>
              <a:rPr lang="en-US" sz="1200" b="1" dirty="0" err="1">
                <a:solidFill>
                  <a:schemeClr val="bg1"/>
                </a:solidFill>
              </a:rPr>
              <a:t>GemBox.Presentation</a:t>
            </a:r>
            <a:r>
              <a:rPr lang="en-US" sz="1200" b="1" dirty="0">
                <a:solidFill>
                  <a:schemeClr val="bg1"/>
                </a:solidFill>
              </a:rPr>
              <a:t>, follow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Create a new .NET project (or use an existing one). </a:t>
            </a:r>
            <a:endParaRPr lang="hr-H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the Add Reference dialog to add a new reference to the DLL with a </a:t>
            </a:r>
            <a:r>
              <a:rPr lang="en-US" sz="1200" b="1" dirty="0" err="1">
                <a:solidFill>
                  <a:schemeClr val="bg1"/>
                </a:solidFill>
              </a:rPr>
              <a:t>GemBox.Presentation</a:t>
            </a:r>
            <a:r>
              <a:rPr lang="en-US" sz="1200" dirty="0">
                <a:solidFill>
                  <a:schemeClr val="bg1"/>
                </a:solidFill>
              </a:rPr>
              <a:t> name. It should be under the .NET tab. </a:t>
            </a:r>
            <a:endParaRPr lang="hr-H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Import a </a:t>
            </a:r>
            <a:r>
              <a:rPr lang="en-US" sz="1200" dirty="0" err="1">
                <a:solidFill>
                  <a:schemeClr val="bg1"/>
                </a:solidFill>
              </a:rPr>
              <a:t>GemBox.Presentation</a:t>
            </a:r>
            <a:r>
              <a:rPr lang="en-US" sz="1200" dirty="0">
                <a:solidFill>
                  <a:schemeClr val="bg1"/>
                </a:solidFill>
              </a:rPr>
              <a:t> namespace: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GemBox.Presentation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chemeClr val="bg1"/>
                </a:solidFill>
              </a:rPr>
              <a:t> for C# or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GemBox.Presentation</a:t>
            </a:r>
            <a:r>
              <a:rPr lang="en-US" sz="1200" dirty="0">
                <a:solidFill>
                  <a:schemeClr val="bg1"/>
                </a:solidFill>
              </a:rPr>
              <a:t> for VB.NET. </a:t>
            </a:r>
            <a:endParaRPr lang="hr-H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Set the license key to use </a:t>
            </a:r>
            <a:r>
              <a:rPr lang="en-US" sz="1200" dirty="0" err="1">
                <a:solidFill>
                  <a:schemeClr val="bg1"/>
                </a:solidFill>
              </a:rPr>
              <a:t>GemBox.Presentation</a:t>
            </a:r>
            <a:r>
              <a:rPr lang="en-US" sz="1200" dirty="0">
                <a:solidFill>
                  <a:schemeClr val="bg1"/>
                </a:solidFill>
              </a:rPr>
              <a:t> in Free mode as follows: </a:t>
            </a:r>
            <a:br>
              <a:rPr lang="hr-HR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ComponentInfo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.SetLicense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"FREE-LIMITED-KEY"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chemeClr val="bg1"/>
                </a:solidFill>
              </a:rPr>
              <a:t> for C# or </a:t>
            </a:r>
            <a:br>
              <a:rPr lang="hr-HR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ComponentInfo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.SetLicense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"FREE-LIMITED-KEY"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 for VB.NET. </a:t>
            </a:r>
          </a:p>
          <a:p>
            <a:pPr>
              <a:spcBef>
                <a:spcPts val="2000"/>
              </a:spcBef>
            </a:pPr>
            <a:r>
              <a:rPr lang="en-US" sz="1200" dirty="0">
                <a:solidFill>
                  <a:schemeClr val="bg1"/>
                </a:solidFill>
              </a:rPr>
              <a:t>Now you can write an application-specific presentation processing code like the one below.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553" y="402672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World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804" y="3923618"/>
            <a:ext cx="540810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new empty presentation.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presentation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PresentationDocument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Add a new empty slide.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slide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presentation.Slides.AddNew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SlideLayoutType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.Custom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Add a text box of size 5 x 5 cm in the top-left corner of the slide.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slide.Content.AddTextBox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(0, 0, 5, 5,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LengthUnit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.Centimeter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Add a paragraph with text content to the text box.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textBox.AddParagraph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AddRun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Save the presentation to PPTX and PDF file.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presentation.Save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"Presentation.pptx"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presentation.Save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"Presentation.pdf"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014906" y="3923617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' Create a new empty presentation.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presentation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PresentationDocument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' Add a new empty slide.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slide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presentation.Slides.AddNew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SlideLayoutType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.Custom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' Add a text box of size 5 x 5 cm in the top-left corner of the slide.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slide.Content.AddTextBox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(0, 0, 5, 5,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LengthUnit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.Centimeter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' Add a paragraph with text content to the text box.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textBox.AddParagraph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AddRun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' Save the presentation to PPTX and PDF file.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presentation.Save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"Presentation.pptx"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presentation.Save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"Presentation.pdf"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0962" y="3487391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8151" y="3487391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VB.NET </a:t>
            </a: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98954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Empty Presentation</Template>
  <TotalTime>27</TotalTime>
  <Words>411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Stipo Rubić</dc:creator>
  <cp:lastModifiedBy>Stipo Rubić</cp:lastModifiedBy>
  <cp:revision>5</cp:revision>
  <dcterms:created xsi:type="dcterms:W3CDTF">2017-03-10T13:03:08Z</dcterms:created>
  <dcterms:modified xsi:type="dcterms:W3CDTF">2017-03-10T13:50:24Z</dcterms:modified>
</cp:coreProperties>
</file>