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5"/>
  </p:notesMasterIdLst>
  <p:handoutMasterIdLst>
    <p:handoutMasterId r:id="rId86"/>
  </p:handout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42" r:id="rId81"/>
    <p:sldId id="339" r:id="rId82"/>
    <p:sldId id="340" r:id="rId83"/>
    <p:sldId id="341" r:id="rId8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14" d="100"/>
          <a:sy n="114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72.xml"/><Relationship Id="rId3" Type="http://schemas.openxmlformats.org/officeDocument/2006/relationships/slide" Target="slides/slide67.xml"/><Relationship Id="rId7" Type="http://schemas.openxmlformats.org/officeDocument/2006/relationships/slide" Target="slides/slide71.xml"/><Relationship Id="rId2" Type="http://schemas.openxmlformats.org/officeDocument/2006/relationships/slide" Target="slides/slide66.xml"/><Relationship Id="rId1" Type="http://schemas.openxmlformats.org/officeDocument/2006/relationships/slide" Target="slides/slide65.xml"/><Relationship Id="rId6" Type="http://schemas.openxmlformats.org/officeDocument/2006/relationships/slide" Target="slides/slide70.xml"/><Relationship Id="rId5" Type="http://schemas.openxmlformats.org/officeDocument/2006/relationships/slide" Target="slides/slide69.xml"/><Relationship Id="rId4" Type="http://schemas.openxmlformats.org/officeDocument/2006/relationships/slide" Target="slides/slide6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1:34.6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-1-1,'24'0,"0"0,-24 24,0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1.3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518 0,'-25'25,"0"-25,-24 24,24 1,1 24,24 25,0-25,0 0,0 0,0 0,24-24,26 48,24-24,-50 1,1-50,49 24,-25-24,-49 0,49 0,1 0,-50 0,0-24,0-1,0 0,0-24,0 0,-50 25,-23-1,-26-24,-24 24,-25 25,-25 0,50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1.8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325 0,'-98'0,"25"0,48 0,-48 0,48 0,1 0,24 25,0-1,0-24,0 25,0 0,0-1,0-24,0 25,0 0,0-1,0 1,24 0,25-1,49 1,-24-25,48 0,50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0-04-14T08:25:02.1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595 149,'-99'-25,"0"25,0 0,-1 0,26 50,49-1,-24-24,24 0,0 24,25-24,0 0,50 0,-1-25,26 25,-1-25,0 0,-49-25,-25 0,0-25,0-24,0 0,0-1,0 26,0-1,0 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654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70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5303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CEBBD-149B-4450-9510-45B28C7DCD58}" type="slidenum">
              <a:rPr lang="en-US"/>
              <a:pPr/>
              <a:t>71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8505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5D675-A7E4-49D6-9495-624F561FE456}" type="slidenum">
              <a:rPr lang="en-US"/>
              <a:pPr/>
              <a:t>72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033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4A1C8-8E04-416D-9EBC-C05DB5A70F53}" type="slidenum">
              <a:rPr lang="en-US"/>
              <a:pPr/>
              <a:t>75</a:t>
            </a:fld>
            <a:r>
              <a:rPr lang="en-US" dirty="0"/>
              <a:t>##</a:t>
            </a:r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7137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2EC80-7FD2-4C71-8A5C-8AF09BC0BF94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1177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819FC-B550-4663-A6AC-411FB16E7230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389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98CEE-A0B7-4771-AF8E-A0E8250607CE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167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249FA-C639-412B-8075-A3B509D4E5BA}" type="slidenum">
              <a:rPr lang="en-US"/>
              <a:pPr/>
              <a:t>65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1004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397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1C8CD-2A0A-4E22-937F-459271EEE3A1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525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C276-FC85-43E8-8BB8-90CDFB993633}" type="slidenum">
              <a:rPr lang="en-US"/>
              <a:pPr/>
              <a:t>68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592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69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87438" y="677863"/>
            <a:ext cx="47259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377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085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6.emf"/><Relationship Id="rId4" Type="http://schemas.openxmlformats.org/officeDocument/2006/relationships/customXml" Target="../ink/ink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powercollections.codeplex.com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ijkstra's_algorith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Tree-like Data Structures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Trees and Related Terminology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Implementing Trees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Traversing Trees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Balanced Trees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77826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068677"/>
            <a:ext cx="3399885" cy="2255923"/>
          </a:xfrm>
          <a:prstGeom prst="roundRect">
            <a:avLst>
              <a:gd name="adj" fmla="val 60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96180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TreeNode&lt;int&gt;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08904" y="2438400"/>
            <a:ext cx="1752600" cy="381000"/>
            <a:chOff x="3048000" y="1371600"/>
            <a:chExt cx="1752600" cy="381000"/>
          </a:xfrm>
        </p:grpSpPr>
        <p:sp>
          <p:nvSpPr>
            <p:cNvPr id="5" name="Rectangle 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99104" y="3429000"/>
            <a:ext cx="1752600" cy="381000"/>
            <a:chOff x="3048000" y="1371600"/>
            <a:chExt cx="1752600" cy="381000"/>
          </a:xfrm>
        </p:grpSpPr>
        <p:sp>
          <p:nvSpPr>
            <p:cNvPr id="9" name="Rectangle 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08904" y="3429000"/>
            <a:ext cx="1752600" cy="381000"/>
            <a:chOff x="3048000" y="1371600"/>
            <a:chExt cx="1752600" cy="381000"/>
          </a:xfrm>
        </p:grpSpPr>
        <p:sp>
          <p:nvSpPr>
            <p:cNvPr id="13" name="Rectangle 12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18704" y="3429000"/>
            <a:ext cx="1752600" cy="381000"/>
            <a:chOff x="3048000" y="1371600"/>
            <a:chExt cx="1752600" cy="381000"/>
          </a:xfrm>
        </p:grpSpPr>
        <p:sp>
          <p:nvSpPr>
            <p:cNvPr id="16" name="Rectangle 1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10800000" flipV="1">
            <a:off x="2951704" y="2819400"/>
            <a:ext cx="1219200" cy="6096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4209004" y="3124200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4780504" y="2819400"/>
            <a:ext cx="838200" cy="6096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5771104" y="2133600"/>
            <a:ext cx="2326192" cy="506086"/>
          </a:xfrm>
          <a:prstGeom prst="wedgeRoundRectCallout">
            <a:avLst>
              <a:gd name="adj1" fmla="val -70079"/>
              <a:gd name="adj2" fmla="val 437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TreeNode&lt;int&gt;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7104" y="4724400"/>
            <a:ext cx="1752600" cy="381000"/>
            <a:chOff x="3048000" y="1371600"/>
            <a:chExt cx="1752600" cy="381000"/>
          </a:xfrm>
        </p:grpSpPr>
        <p:sp>
          <p:nvSpPr>
            <p:cNvPr id="22" name="Rectangle 2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03904" y="5562600"/>
            <a:ext cx="1752600" cy="381000"/>
            <a:chOff x="3048000" y="1371600"/>
            <a:chExt cx="1752600" cy="381000"/>
          </a:xfrm>
        </p:grpSpPr>
        <p:sp>
          <p:nvSpPr>
            <p:cNvPr id="26" name="Rectangle 25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46904" y="4724400"/>
            <a:ext cx="1752600" cy="381000"/>
            <a:chOff x="3048000" y="1371600"/>
            <a:chExt cx="1752600" cy="381000"/>
          </a:xfrm>
        </p:grpSpPr>
        <p:sp>
          <p:nvSpPr>
            <p:cNvPr id="29" name="Rectangle 28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32904" y="4724400"/>
            <a:ext cx="1752600" cy="381000"/>
            <a:chOff x="3048000" y="1371600"/>
            <a:chExt cx="1752600" cy="381000"/>
          </a:xfrm>
        </p:grpSpPr>
        <p:sp>
          <p:nvSpPr>
            <p:cNvPr id="32" name="Rectangle 31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14104" y="4724400"/>
            <a:ext cx="1752600" cy="381000"/>
            <a:chOff x="3048000" y="1371600"/>
            <a:chExt cx="1752600" cy="381000"/>
          </a:xfrm>
        </p:grpSpPr>
        <p:sp>
          <p:nvSpPr>
            <p:cNvPr id="35" name="Rectangle 34"/>
            <p:cNvSpPr/>
            <p:nvPr/>
          </p:nvSpPr>
          <p:spPr>
            <a:xfrm>
              <a:off x="3048000" y="1371600"/>
              <a:ext cx="4572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05200" y="1371600"/>
              <a:ext cx="12954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children</a:t>
              </a: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59235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16200000" flipH="1">
            <a:off x="6590254" y="4171950"/>
            <a:ext cx="914400" cy="1905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5400000">
            <a:off x="15039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5400000">
            <a:off x="1542004" y="4686300"/>
            <a:ext cx="1752600" cy="158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rot="16200000" flipH="1">
            <a:off x="2342104" y="4191000"/>
            <a:ext cx="914400" cy="1524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315496" y="2160914"/>
            <a:ext cx="1676400" cy="506086"/>
          </a:xfrm>
          <a:prstGeom prst="wedgeRoundRectCallout">
            <a:avLst>
              <a:gd name="adj1" fmla="val 67146"/>
              <a:gd name="adj2" fmla="val 358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</a:t>
            </a:r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3906296" y="1219200"/>
            <a:ext cx="4648200" cy="479909"/>
          </a:xfrm>
          <a:prstGeom prst="wedgeRoundRectCallout">
            <a:avLst>
              <a:gd name="adj1" fmla="val -39430"/>
              <a:gd name="adj2" fmla="val 1719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List&lt;TreeNode&lt;int&gt;&gt; children</a:t>
            </a:r>
          </a:p>
        </p:txBody>
      </p:sp>
    </p:spTree>
    <p:extLst>
      <p:ext uri="{BB962C8B-B14F-4D97-AF65-F5344CB8AC3E}">
        <p14:creationId xmlns:p14="http://schemas.microsoft.com/office/powerpoint/2010/main" val="3304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TreeNode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1" y="1048334"/>
            <a:ext cx="7842250" cy="5586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TreeNode(T 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this.value = value;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this.children = new List&lt;TreeNode&lt;T&gt;&gt;();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 { return this.value;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 { this.value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AddChild(TreeNode&lt;T&gt; child)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child.hasParent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this.children.Add(child);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TreeNode&lt;T&gt; GetChild(int index)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this.children[index];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865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Tree&lt;T&gt;</a:t>
            </a:r>
            <a:r>
              <a:rPr lang="en-US" dirty="0" smtClean="0"/>
              <a:t> keeps tree's root node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Tree&lt;T&gt;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2" y="1752600"/>
            <a:ext cx="7842248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TreeNode&lt;T&gt; root;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Tree(T value, params Tree&lt;T&gt;[] children): this(value)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(Tree&lt;T&gt; child in children)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this.root.AddChild(child.root);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TreeNode&lt;T&gt; Root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{  return this.root;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562600" y="3429000"/>
            <a:ext cx="2971800" cy="931734"/>
          </a:xfrm>
          <a:prstGeom prst="wedgeRoundRectCallout">
            <a:avLst>
              <a:gd name="adj1" fmla="val -56037"/>
              <a:gd name="adj2" fmla="val -905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Flexible constructor for building trees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0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952" y="1884923"/>
            <a:ext cx="7842248" cy="40117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Tree&lt;int&gt; tree =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Tree&lt;int&gt;(7,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Tree&lt;int&gt;(19,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Tree&lt;int&gt;(12),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Tree&lt;int&gt;(31)),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Tree&lt;int&gt;(21),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Tree&lt;int&gt;(14,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Tree&lt;int&gt;(23),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new Tree&lt;int&gt;(6))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399504" y="2362200"/>
            <a:ext cx="3677696" cy="3048000"/>
            <a:chOff x="4114800" y="2007160"/>
            <a:chExt cx="3677696" cy="304800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Constructing tree by nested constructors: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Tree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31280"/>
            <a:ext cx="8229600" cy="569120"/>
          </a:xfrm>
        </p:spPr>
        <p:txBody>
          <a:bodyPr/>
          <a:lstStyle/>
          <a:p>
            <a:r>
              <a:rPr lang="en-US" dirty="0" smtClean="0"/>
              <a:t>DFS and BFS Traversals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Traversing a tree</a:t>
            </a:r>
            <a:r>
              <a:rPr lang="en-US" dirty="0" smtClean="0"/>
              <a:t> means to visit each of its nodes exactly one in particular order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Many traversal algorithms are known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Depth-First Search (DFS)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Visit node's successors first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Usually implemented by recursion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Breadth-First Search (BFS)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Nearest nodes visited first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Implemented by a queue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Depth-First Search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first visits all descendants of given node recursively, finally visits the node itself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DFS algorithm pseudo code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 Search (DFS)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3496943"/>
            <a:ext cx="4032248" cy="2370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node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DFS(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 the current node;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932904" y="3124200"/>
            <a:ext cx="3677696" cy="3048000"/>
            <a:chOff x="4114800" y="2007160"/>
            <a:chExt cx="3677696" cy="30480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764592" y="5394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36640" y="537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7904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2408" y="41666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504" y="4162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1496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86600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88792" y="5381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7288" y="2879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69850" cap="sq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55408" y="4315968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077496" y="5562600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Tree-like data structures 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Branched recursive data structures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Consisting of nodes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Each node can be connected to other nodes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 of tree-like structures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Trees: binary / other degree, balanced,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Graphs: directed / undirected, weighted,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4754" name="Picture 2" descr="http://www.thotwave.com/images/social-net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142999"/>
            <a:ext cx="1295400" cy="1617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46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69850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3463382" y="613781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78125" y="1312863"/>
              <a:ext cx="17463" cy="17462"/>
            </p14:xfrm>
          </p:contentPart>
        </mc:Choice>
        <mc:Fallback xmlns=""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2088" y="1248472"/>
                <a:ext cx="49182" cy="1462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5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69850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4217010" y="613781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284954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10000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4433886" y="48926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10000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rot="16200000">
            <a:off x="5033438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57"/>
          <p:cNvSpPr/>
          <p:nvPr/>
        </p:nvSpPr>
        <p:spPr>
          <a:xfrm>
            <a:off x="5114925" y="952500"/>
            <a:ext cx="3808650" cy="2762250"/>
          </a:xfrm>
          <a:custGeom>
            <a:avLst/>
            <a:gdLst>
              <a:gd name="connsiteX0" fmla="*/ 257175 w 3808650"/>
              <a:gd name="connsiteY0" fmla="*/ 333375 h 2762250"/>
              <a:gd name="connsiteX1" fmla="*/ 314325 w 3808650"/>
              <a:gd name="connsiteY1" fmla="*/ 295275 h 2762250"/>
              <a:gd name="connsiteX2" fmla="*/ 342900 w 3808650"/>
              <a:gd name="connsiteY2" fmla="*/ 276225 h 2762250"/>
              <a:gd name="connsiteX3" fmla="*/ 409575 w 3808650"/>
              <a:gd name="connsiteY3" fmla="*/ 247650 h 2762250"/>
              <a:gd name="connsiteX4" fmla="*/ 466725 w 3808650"/>
              <a:gd name="connsiteY4" fmla="*/ 228600 h 2762250"/>
              <a:gd name="connsiteX5" fmla="*/ 495300 w 3808650"/>
              <a:gd name="connsiteY5" fmla="*/ 219075 h 2762250"/>
              <a:gd name="connsiteX6" fmla="*/ 542925 w 3808650"/>
              <a:gd name="connsiteY6" fmla="*/ 209550 h 2762250"/>
              <a:gd name="connsiteX7" fmla="*/ 609600 w 3808650"/>
              <a:gd name="connsiteY7" fmla="*/ 190500 h 2762250"/>
              <a:gd name="connsiteX8" fmla="*/ 704850 w 3808650"/>
              <a:gd name="connsiteY8" fmla="*/ 180975 h 2762250"/>
              <a:gd name="connsiteX9" fmla="*/ 1428750 w 3808650"/>
              <a:gd name="connsiteY9" fmla="*/ 171450 h 2762250"/>
              <a:gd name="connsiteX10" fmla="*/ 1504950 w 3808650"/>
              <a:gd name="connsiteY10" fmla="*/ 152400 h 2762250"/>
              <a:gd name="connsiteX11" fmla="*/ 1543050 w 3808650"/>
              <a:gd name="connsiteY11" fmla="*/ 142875 h 2762250"/>
              <a:gd name="connsiteX12" fmla="*/ 1781175 w 3808650"/>
              <a:gd name="connsiteY12" fmla="*/ 133350 h 2762250"/>
              <a:gd name="connsiteX13" fmla="*/ 1857375 w 3808650"/>
              <a:gd name="connsiteY13" fmla="*/ 114300 h 2762250"/>
              <a:gd name="connsiteX14" fmla="*/ 1895475 w 3808650"/>
              <a:gd name="connsiteY14" fmla="*/ 104775 h 2762250"/>
              <a:gd name="connsiteX15" fmla="*/ 1962150 w 3808650"/>
              <a:gd name="connsiteY15" fmla="*/ 85725 h 2762250"/>
              <a:gd name="connsiteX16" fmla="*/ 2019300 w 3808650"/>
              <a:gd name="connsiteY16" fmla="*/ 47625 h 2762250"/>
              <a:gd name="connsiteX17" fmla="*/ 2047875 w 3808650"/>
              <a:gd name="connsiteY17" fmla="*/ 38100 h 2762250"/>
              <a:gd name="connsiteX18" fmla="*/ 2076450 w 3808650"/>
              <a:gd name="connsiteY18" fmla="*/ 19050 h 2762250"/>
              <a:gd name="connsiteX19" fmla="*/ 2171700 w 3808650"/>
              <a:gd name="connsiteY19" fmla="*/ 0 h 2762250"/>
              <a:gd name="connsiteX20" fmla="*/ 2609850 w 3808650"/>
              <a:gd name="connsiteY20" fmla="*/ 9525 h 2762250"/>
              <a:gd name="connsiteX21" fmla="*/ 2657475 w 3808650"/>
              <a:gd name="connsiteY21" fmla="*/ 57150 h 2762250"/>
              <a:gd name="connsiteX22" fmla="*/ 2714625 w 3808650"/>
              <a:gd name="connsiteY22" fmla="*/ 95250 h 2762250"/>
              <a:gd name="connsiteX23" fmla="*/ 2743200 w 3808650"/>
              <a:gd name="connsiteY23" fmla="*/ 123825 h 2762250"/>
              <a:gd name="connsiteX24" fmla="*/ 2762250 w 3808650"/>
              <a:gd name="connsiteY24" fmla="*/ 152400 h 2762250"/>
              <a:gd name="connsiteX25" fmla="*/ 2790825 w 3808650"/>
              <a:gd name="connsiteY25" fmla="*/ 171450 h 2762250"/>
              <a:gd name="connsiteX26" fmla="*/ 2857500 w 3808650"/>
              <a:gd name="connsiteY26" fmla="*/ 247650 h 2762250"/>
              <a:gd name="connsiteX27" fmla="*/ 2905125 w 3808650"/>
              <a:gd name="connsiteY27" fmla="*/ 295275 h 2762250"/>
              <a:gd name="connsiteX28" fmla="*/ 2924175 w 3808650"/>
              <a:gd name="connsiteY28" fmla="*/ 323850 h 2762250"/>
              <a:gd name="connsiteX29" fmla="*/ 2952750 w 3808650"/>
              <a:gd name="connsiteY29" fmla="*/ 342900 h 2762250"/>
              <a:gd name="connsiteX30" fmla="*/ 3009900 w 3808650"/>
              <a:gd name="connsiteY30" fmla="*/ 390525 h 2762250"/>
              <a:gd name="connsiteX31" fmla="*/ 3105150 w 3808650"/>
              <a:gd name="connsiteY31" fmla="*/ 428625 h 2762250"/>
              <a:gd name="connsiteX32" fmla="*/ 3162300 w 3808650"/>
              <a:gd name="connsiteY32" fmla="*/ 447675 h 2762250"/>
              <a:gd name="connsiteX33" fmla="*/ 3190875 w 3808650"/>
              <a:gd name="connsiteY33" fmla="*/ 457200 h 2762250"/>
              <a:gd name="connsiteX34" fmla="*/ 3219450 w 3808650"/>
              <a:gd name="connsiteY34" fmla="*/ 476250 h 2762250"/>
              <a:gd name="connsiteX35" fmla="*/ 3267075 w 3808650"/>
              <a:gd name="connsiteY35" fmla="*/ 485775 h 2762250"/>
              <a:gd name="connsiteX36" fmla="*/ 3343275 w 3808650"/>
              <a:gd name="connsiteY36" fmla="*/ 514350 h 2762250"/>
              <a:gd name="connsiteX37" fmla="*/ 3381375 w 3808650"/>
              <a:gd name="connsiteY37" fmla="*/ 523875 h 2762250"/>
              <a:gd name="connsiteX38" fmla="*/ 3438525 w 3808650"/>
              <a:gd name="connsiteY38" fmla="*/ 542925 h 2762250"/>
              <a:gd name="connsiteX39" fmla="*/ 3467100 w 3808650"/>
              <a:gd name="connsiteY39" fmla="*/ 552450 h 2762250"/>
              <a:gd name="connsiteX40" fmla="*/ 3495675 w 3808650"/>
              <a:gd name="connsiteY40" fmla="*/ 561975 h 2762250"/>
              <a:gd name="connsiteX41" fmla="*/ 3552825 w 3808650"/>
              <a:gd name="connsiteY41" fmla="*/ 619125 h 2762250"/>
              <a:gd name="connsiteX42" fmla="*/ 3581400 w 3808650"/>
              <a:gd name="connsiteY42" fmla="*/ 647700 h 2762250"/>
              <a:gd name="connsiteX43" fmla="*/ 3629025 w 3808650"/>
              <a:gd name="connsiteY43" fmla="*/ 704850 h 2762250"/>
              <a:gd name="connsiteX44" fmla="*/ 3676650 w 3808650"/>
              <a:gd name="connsiteY44" fmla="*/ 752475 h 2762250"/>
              <a:gd name="connsiteX45" fmla="*/ 3695700 w 3808650"/>
              <a:gd name="connsiteY45" fmla="*/ 819150 h 2762250"/>
              <a:gd name="connsiteX46" fmla="*/ 3724275 w 3808650"/>
              <a:gd name="connsiteY46" fmla="*/ 895350 h 2762250"/>
              <a:gd name="connsiteX47" fmla="*/ 3733800 w 3808650"/>
              <a:gd name="connsiteY47" fmla="*/ 971550 h 2762250"/>
              <a:gd name="connsiteX48" fmla="*/ 3743325 w 3808650"/>
              <a:gd name="connsiteY48" fmla="*/ 1019175 h 2762250"/>
              <a:gd name="connsiteX49" fmla="*/ 3752850 w 3808650"/>
              <a:gd name="connsiteY49" fmla="*/ 1095375 h 2762250"/>
              <a:gd name="connsiteX50" fmla="*/ 3771900 w 3808650"/>
              <a:gd name="connsiteY50" fmla="*/ 1171575 h 2762250"/>
              <a:gd name="connsiteX51" fmla="*/ 3790950 w 3808650"/>
              <a:gd name="connsiteY51" fmla="*/ 1295400 h 2762250"/>
              <a:gd name="connsiteX52" fmla="*/ 3800475 w 3808650"/>
              <a:gd name="connsiteY52" fmla="*/ 1409700 h 2762250"/>
              <a:gd name="connsiteX53" fmla="*/ 3752850 w 3808650"/>
              <a:gd name="connsiteY53" fmla="*/ 1562100 h 2762250"/>
              <a:gd name="connsiteX54" fmla="*/ 3733800 w 3808650"/>
              <a:gd name="connsiteY54" fmla="*/ 1590675 h 2762250"/>
              <a:gd name="connsiteX55" fmla="*/ 3648075 w 3808650"/>
              <a:gd name="connsiteY55" fmla="*/ 1638300 h 2762250"/>
              <a:gd name="connsiteX56" fmla="*/ 3619500 w 3808650"/>
              <a:gd name="connsiteY56" fmla="*/ 1666875 h 2762250"/>
              <a:gd name="connsiteX57" fmla="*/ 3590925 w 3808650"/>
              <a:gd name="connsiteY57" fmla="*/ 1685925 h 2762250"/>
              <a:gd name="connsiteX58" fmla="*/ 3524250 w 3808650"/>
              <a:gd name="connsiteY58" fmla="*/ 1771650 h 2762250"/>
              <a:gd name="connsiteX59" fmla="*/ 3505200 w 3808650"/>
              <a:gd name="connsiteY59" fmla="*/ 1828800 h 2762250"/>
              <a:gd name="connsiteX60" fmla="*/ 3495675 w 3808650"/>
              <a:gd name="connsiteY60" fmla="*/ 1857375 h 2762250"/>
              <a:gd name="connsiteX61" fmla="*/ 3486150 w 3808650"/>
              <a:gd name="connsiteY61" fmla="*/ 1905000 h 2762250"/>
              <a:gd name="connsiteX62" fmla="*/ 3467100 w 3808650"/>
              <a:gd name="connsiteY62" fmla="*/ 2028825 h 2762250"/>
              <a:gd name="connsiteX63" fmla="*/ 3457575 w 3808650"/>
              <a:gd name="connsiteY63" fmla="*/ 2066925 h 2762250"/>
              <a:gd name="connsiteX64" fmla="*/ 3419475 w 3808650"/>
              <a:gd name="connsiteY64" fmla="*/ 2276475 h 2762250"/>
              <a:gd name="connsiteX65" fmla="*/ 3400425 w 3808650"/>
              <a:gd name="connsiteY65" fmla="*/ 2314575 h 2762250"/>
              <a:gd name="connsiteX66" fmla="*/ 3390900 w 3808650"/>
              <a:gd name="connsiteY66" fmla="*/ 2343150 h 2762250"/>
              <a:gd name="connsiteX67" fmla="*/ 3362325 w 3808650"/>
              <a:gd name="connsiteY67" fmla="*/ 2371725 h 2762250"/>
              <a:gd name="connsiteX68" fmla="*/ 3324225 w 3808650"/>
              <a:gd name="connsiteY68" fmla="*/ 2428875 h 2762250"/>
              <a:gd name="connsiteX69" fmla="*/ 3295650 w 3808650"/>
              <a:gd name="connsiteY69" fmla="*/ 2457450 h 2762250"/>
              <a:gd name="connsiteX70" fmla="*/ 3257550 w 3808650"/>
              <a:gd name="connsiteY70" fmla="*/ 2514600 h 2762250"/>
              <a:gd name="connsiteX71" fmla="*/ 3200400 w 3808650"/>
              <a:gd name="connsiteY71" fmla="*/ 2552700 h 2762250"/>
              <a:gd name="connsiteX72" fmla="*/ 3171825 w 3808650"/>
              <a:gd name="connsiteY72" fmla="*/ 2581275 h 2762250"/>
              <a:gd name="connsiteX73" fmla="*/ 3143250 w 3808650"/>
              <a:gd name="connsiteY73" fmla="*/ 2590800 h 2762250"/>
              <a:gd name="connsiteX74" fmla="*/ 3086100 w 3808650"/>
              <a:gd name="connsiteY74" fmla="*/ 2628900 h 2762250"/>
              <a:gd name="connsiteX75" fmla="*/ 3028950 w 3808650"/>
              <a:gd name="connsiteY75" fmla="*/ 2667000 h 2762250"/>
              <a:gd name="connsiteX76" fmla="*/ 2971800 w 3808650"/>
              <a:gd name="connsiteY76" fmla="*/ 2705100 h 2762250"/>
              <a:gd name="connsiteX77" fmla="*/ 2905125 w 3808650"/>
              <a:gd name="connsiteY77" fmla="*/ 2743200 h 2762250"/>
              <a:gd name="connsiteX78" fmla="*/ 2847975 w 3808650"/>
              <a:gd name="connsiteY78" fmla="*/ 2762250 h 2762250"/>
              <a:gd name="connsiteX79" fmla="*/ 2638425 w 3808650"/>
              <a:gd name="connsiteY79" fmla="*/ 2752725 h 2762250"/>
              <a:gd name="connsiteX80" fmla="*/ 2600325 w 3808650"/>
              <a:gd name="connsiteY80" fmla="*/ 2743200 h 2762250"/>
              <a:gd name="connsiteX81" fmla="*/ 2552700 w 3808650"/>
              <a:gd name="connsiteY81" fmla="*/ 2733675 h 2762250"/>
              <a:gd name="connsiteX82" fmla="*/ 2486025 w 3808650"/>
              <a:gd name="connsiteY82" fmla="*/ 2714625 h 2762250"/>
              <a:gd name="connsiteX83" fmla="*/ 2457450 w 3808650"/>
              <a:gd name="connsiteY83" fmla="*/ 2695575 h 2762250"/>
              <a:gd name="connsiteX84" fmla="*/ 2400300 w 3808650"/>
              <a:gd name="connsiteY84" fmla="*/ 2676525 h 2762250"/>
              <a:gd name="connsiteX85" fmla="*/ 2343150 w 3808650"/>
              <a:gd name="connsiteY85" fmla="*/ 2638425 h 2762250"/>
              <a:gd name="connsiteX86" fmla="*/ 2314575 w 3808650"/>
              <a:gd name="connsiteY86" fmla="*/ 2628900 h 2762250"/>
              <a:gd name="connsiteX87" fmla="*/ 2257425 w 3808650"/>
              <a:gd name="connsiteY87" fmla="*/ 2590800 h 2762250"/>
              <a:gd name="connsiteX88" fmla="*/ 2152650 w 3808650"/>
              <a:gd name="connsiteY88" fmla="*/ 2562225 h 2762250"/>
              <a:gd name="connsiteX89" fmla="*/ 2124075 w 3808650"/>
              <a:gd name="connsiteY89" fmla="*/ 2552700 h 2762250"/>
              <a:gd name="connsiteX90" fmla="*/ 2095500 w 3808650"/>
              <a:gd name="connsiteY90" fmla="*/ 2543175 h 2762250"/>
              <a:gd name="connsiteX91" fmla="*/ 2009775 w 3808650"/>
              <a:gd name="connsiteY91" fmla="*/ 2533650 h 2762250"/>
              <a:gd name="connsiteX92" fmla="*/ 1895475 w 3808650"/>
              <a:gd name="connsiteY92" fmla="*/ 2543175 h 2762250"/>
              <a:gd name="connsiteX93" fmla="*/ 1866900 w 3808650"/>
              <a:gd name="connsiteY93" fmla="*/ 2552700 h 2762250"/>
              <a:gd name="connsiteX94" fmla="*/ 1800225 w 3808650"/>
              <a:gd name="connsiteY94" fmla="*/ 2562225 h 2762250"/>
              <a:gd name="connsiteX95" fmla="*/ 1752600 w 3808650"/>
              <a:gd name="connsiteY95" fmla="*/ 2571750 h 2762250"/>
              <a:gd name="connsiteX96" fmla="*/ 1657350 w 3808650"/>
              <a:gd name="connsiteY96" fmla="*/ 2581275 h 2762250"/>
              <a:gd name="connsiteX97" fmla="*/ 1590675 w 3808650"/>
              <a:gd name="connsiteY97" fmla="*/ 2590800 h 2762250"/>
              <a:gd name="connsiteX98" fmla="*/ 1504950 w 3808650"/>
              <a:gd name="connsiteY98" fmla="*/ 2619375 h 2762250"/>
              <a:gd name="connsiteX99" fmla="*/ 1476375 w 3808650"/>
              <a:gd name="connsiteY99" fmla="*/ 2628900 h 2762250"/>
              <a:gd name="connsiteX100" fmla="*/ 1343025 w 3808650"/>
              <a:gd name="connsiteY100" fmla="*/ 2647950 h 2762250"/>
              <a:gd name="connsiteX101" fmla="*/ 1285875 w 3808650"/>
              <a:gd name="connsiteY101" fmla="*/ 2667000 h 2762250"/>
              <a:gd name="connsiteX102" fmla="*/ 1257300 w 3808650"/>
              <a:gd name="connsiteY102" fmla="*/ 2676525 h 2762250"/>
              <a:gd name="connsiteX103" fmla="*/ 1000125 w 3808650"/>
              <a:gd name="connsiteY103" fmla="*/ 2667000 h 2762250"/>
              <a:gd name="connsiteX104" fmla="*/ 942975 w 3808650"/>
              <a:gd name="connsiteY104" fmla="*/ 2647950 h 2762250"/>
              <a:gd name="connsiteX105" fmla="*/ 857250 w 3808650"/>
              <a:gd name="connsiteY105" fmla="*/ 2619375 h 2762250"/>
              <a:gd name="connsiteX106" fmla="*/ 790575 w 3808650"/>
              <a:gd name="connsiteY106" fmla="*/ 2600325 h 2762250"/>
              <a:gd name="connsiteX107" fmla="*/ 466725 w 3808650"/>
              <a:gd name="connsiteY107" fmla="*/ 2590800 h 2762250"/>
              <a:gd name="connsiteX108" fmla="*/ 371475 w 3808650"/>
              <a:gd name="connsiteY108" fmla="*/ 2581275 h 2762250"/>
              <a:gd name="connsiteX109" fmla="*/ 342900 w 3808650"/>
              <a:gd name="connsiteY109" fmla="*/ 2571750 h 2762250"/>
              <a:gd name="connsiteX110" fmla="*/ 276225 w 3808650"/>
              <a:gd name="connsiteY110" fmla="*/ 2486025 h 2762250"/>
              <a:gd name="connsiteX111" fmla="*/ 257175 w 3808650"/>
              <a:gd name="connsiteY111" fmla="*/ 2457450 h 2762250"/>
              <a:gd name="connsiteX112" fmla="*/ 219075 w 3808650"/>
              <a:gd name="connsiteY112" fmla="*/ 2438400 h 2762250"/>
              <a:gd name="connsiteX113" fmla="*/ 200025 w 3808650"/>
              <a:gd name="connsiteY113" fmla="*/ 2409825 h 2762250"/>
              <a:gd name="connsiteX114" fmla="*/ 171450 w 3808650"/>
              <a:gd name="connsiteY114" fmla="*/ 2381250 h 2762250"/>
              <a:gd name="connsiteX115" fmla="*/ 133350 w 3808650"/>
              <a:gd name="connsiteY115" fmla="*/ 2324100 h 2762250"/>
              <a:gd name="connsiteX116" fmla="*/ 104775 w 3808650"/>
              <a:gd name="connsiteY116" fmla="*/ 2266950 h 2762250"/>
              <a:gd name="connsiteX117" fmla="*/ 95250 w 3808650"/>
              <a:gd name="connsiteY117" fmla="*/ 2238375 h 2762250"/>
              <a:gd name="connsiteX118" fmla="*/ 76200 w 3808650"/>
              <a:gd name="connsiteY118" fmla="*/ 2209800 h 2762250"/>
              <a:gd name="connsiteX119" fmla="*/ 66675 w 3808650"/>
              <a:gd name="connsiteY119" fmla="*/ 2181225 h 2762250"/>
              <a:gd name="connsiteX120" fmla="*/ 38100 w 3808650"/>
              <a:gd name="connsiteY120" fmla="*/ 2152650 h 2762250"/>
              <a:gd name="connsiteX121" fmla="*/ 19050 w 3808650"/>
              <a:gd name="connsiteY121" fmla="*/ 2124075 h 2762250"/>
              <a:gd name="connsiteX122" fmla="*/ 0 w 3808650"/>
              <a:gd name="connsiteY122" fmla="*/ 2047875 h 2762250"/>
              <a:gd name="connsiteX123" fmla="*/ 9525 w 3808650"/>
              <a:gd name="connsiteY123" fmla="*/ 1876425 h 2762250"/>
              <a:gd name="connsiteX124" fmla="*/ 28575 w 3808650"/>
              <a:gd name="connsiteY124" fmla="*/ 1819275 h 2762250"/>
              <a:gd name="connsiteX125" fmla="*/ 38100 w 3808650"/>
              <a:gd name="connsiteY125" fmla="*/ 1790700 h 2762250"/>
              <a:gd name="connsiteX126" fmla="*/ 47625 w 3808650"/>
              <a:gd name="connsiteY126" fmla="*/ 1752600 h 2762250"/>
              <a:gd name="connsiteX127" fmla="*/ 66675 w 3808650"/>
              <a:gd name="connsiteY127" fmla="*/ 1724025 h 2762250"/>
              <a:gd name="connsiteX128" fmla="*/ 76200 w 3808650"/>
              <a:gd name="connsiteY128" fmla="*/ 1685925 h 2762250"/>
              <a:gd name="connsiteX129" fmla="*/ 104775 w 3808650"/>
              <a:gd name="connsiteY129" fmla="*/ 1590675 h 2762250"/>
              <a:gd name="connsiteX130" fmla="*/ 114300 w 3808650"/>
              <a:gd name="connsiteY130" fmla="*/ 1533525 h 2762250"/>
              <a:gd name="connsiteX131" fmla="*/ 123825 w 3808650"/>
              <a:gd name="connsiteY131" fmla="*/ 1485900 h 2762250"/>
              <a:gd name="connsiteX132" fmla="*/ 142875 w 3808650"/>
              <a:gd name="connsiteY132" fmla="*/ 1381125 h 2762250"/>
              <a:gd name="connsiteX133" fmla="*/ 152400 w 3808650"/>
              <a:gd name="connsiteY133" fmla="*/ 1352550 h 2762250"/>
              <a:gd name="connsiteX134" fmla="*/ 161925 w 3808650"/>
              <a:gd name="connsiteY134" fmla="*/ 1276350 h 2762250"/>
              <a:gd name="connsiteX135" fmla="*/ 171450 w 3808650"/>
              <a:gd name="connsiteY135" fmla="*/ 1209675 h 2762250"/>
              <a:gd name="connsiteX136" fmla="*/ 161925 w 3808650"/>
              <a:gd name="connsiteY136" fmla="*/ 1057275 h 2762250"/>
              <a:gd name="connsiteX137" fmla="*/ 171450 w 3808650"/>
              <a:gd name="connsiteY137" fmla="*/ 504825 h 2762250"/>
              <a:gd name="connsiteX138" fmla="*/ 180975 w 3808650"/>
              <a:gd name="connsiteY138" fmla="*/ 466725 h 2762250"/>
              <a:gd name="connsiteX139" fmla="*/ 228600 w 3808650"/>
              <a:gd name="connsiteY139" fmla="*/ 381000 h 2762250"/>
              <a:gd name="connsiteX140" fmla="*/ 247650 w 3808650"/>
              <a:gd name="connsiteY140" fmla="*/ 352425 h 2762250"/>
              <a:gd name="connsiteX141" fmla="*/ 257175 w 3808650"/>
              <a:gd name="connsiteY141" fmla="*/ 333375 h 2762250"/>
              <a:gd name="connsiteX0" fmla="*/ 257175 w 3808650"/>
              <a:gd name="connsiteY0" fmla="*/ 333375 h 2762250"/>
              <a:gd name="connsiteX1" fmla="*/ 314325 w 3808650"/>
              <a:gd name="connsiteY1" fmla="*/ 295275 h 2762250"/>
              <a:gd name="connsiteX2" fmla="*/ 342900 w 3808650"/>
              <a:gd name="connsiteY2" fmla="*/ 276225 h 2762250"/>
              <a:gd name="connsiteX3" fmla="*/ 409575 w 3808650"/>
              <a:gd name="connsiteY3" fmla="*/ 247650 h 2762250"/>
              <a:gd name="connsiteX4" fmla="*/ 466725 w 3808650"/>
              <a:gd name="connsiteY4" fmla="*/ 228600 h 2762250"/>
              <a:gd name="connsiteX5" fmla="*/ 495300 w 3808650"/>
              <a:gd name="connsiteY5" fmla="*/ 219075 h 2762250"/>
              <a:gd name="connsiteX6" fmla="*/ 542925 w 3808650"/>
              <a:gd name="connsiteY6" fmla="*/ 209550 h 2762250"/>
              <a:gd name="connsiteX7" fmla="*/ 609600 w 3808650"/>
              <a:gd name="connsiteY7" fmla="*/ 190500 h 2762250"/>
              <a:gd name="connsiteX8" fmla="*/ 704850 w 3808650"/>
              <a:gd name="connsiteY8" fmla="*/ 180975 h 2762250"/>
              <a:gd name="connsiteX9" fmla="*/ 1428750 w 3808650"/>
              <a:gd name="connsiteY9" fmla="*/ 171450 h 2762250"/>
              <a:gd name="connsiteX10" fmla="*/ 1504950 w 3808650"/>
              <a:gd name="connsiteY10" fmla="*/ 152400 h 2762250"/>
              <a:gd name="connsiteX11" fmla="*/ 1543050 w 3808650"/>
              <a:gd name="connsiteY11" fmla="*/ 142875 h 2762250"/>
              <a:gd name="connsiteX12" fmla="*/ 1781175 w 3808650"/>
              <a:gd name="connsiteY12" fmla="*/ 133350 h 2762250"/>
              <a:gd name="connsiteX13" fmla="*/ 1857375 w 3808650"/>
              <a:gd name="connsiteY13" fmla="*/ 114300 h 2762250"/>
              <a:gd name="connsiteX14" fmla="*/ 1895475 w 3808650"/>
              <a:gd name="connsiteY14" fmla="*/ 104775 h 2762250"/>
              <a:gd name="connsiteX15" fmla="*/ 1962150 w 3808650"/>
              <a:gd name="connsiteY15" fmla="*/ 85725 h 2762250"/>
              <a:gd name="connsiteX16" fmla="*/ 2019300 w 3808650"/>
              <a:gd name="connsiteY16" fmla="*/ 47625 h 2762250"/>
              <a:gd name="connsiteX17" fmla="*/ 2047875 w 3808650"/>
              <a:gd name="connsiteY17" fmla="*/ 38100 h 2762250"/>
              <a:gd name="connsiteX18" fmla="*/ 2076450 w 3808650"/>
              <a:gd name="connsiteY18" fmla="*/ 19050 h 2762250"/>
              <a:gd name="connsiteX19" fmla="*/ 2171700 w 3808650"/>
              <a:gd name="connsiteY19" fmla="*/ 0 h 2762250"/>
              <a:gd name="connsiteX20" fmla="*/ 2514600 w 3808650"/>
              <a:gd name="connsiteY20" fmla="*/ 19050 h 2762250"/>
              <a:gd name="connsiteX21" fmla="*/ 2657475 w 3808650"/>
              <a:gd name="connsiteY21" fmla="*/ 57150 h 2762250"/>
              <a:gd name="connsiteX22" fmla="*/ 2714625 w 3808650"/>
              <a:gd name="connsiteY22" fmla="*/ 95250 h 2762250"/>
              <a:gd name="connsiteX23" fmla="*/ 2743200 w 3808650"/>
              <a:gd name="connsiteY23" fmla="*/ 123825 h 2762250"/>
              <a:gd name="connsiteX24" fmla="*/ 2762250 w 3808650"/>
              <a:gd name="connsiteY24" fmla="*/ 152400 h 2762250"/>
              <a:gd name="connsiteX25" fmla="*/ 2790825 w 3808650"/>
              <a:gd name="connsiteY25" fmla="*/ 171450 h 2762250"/>
              <a:gd name="connsiteX26" fmla="*/ 2857500 w 3808650"/>
              <a:gd name="connsiteY26" fmla="*/ 247650 h 2762250"/>
              <a:gd name="connsiteX27" fmla="*/ 2905125 w 3808650"/>
              <a:gd name="connsiteY27" fmla="*/ 295275 h 2762250"/>
              <a:gd name="connsiteX28" fmla="*/ 2924175 w 3808650"/>
              <a:gd name="connsiteY28" fmla="*/ 323850 h 2762250"/>
              <a:gd name="connsiteX29" fmla="*/ 2952750 w 3808650"/>
              <a:gd name="connsiteY29" fmla="*/ 342900 h 2762250"/>
              <a:gd name="connsiteX30" fmla="*/ 3009900 w 3808650"/>
              <a:gd name="connsiteY30" fmla="*/ 390525 h 2762250"/>
              <a:gd name="connsiteX31" fmla="*/ 3105150 w 3808650"/>
              <a:gd name="connsiteY31" fmla="*/ 428625 h 2762250"/>
              <a:gd name="connsiteX32" fmla="*/ 3162300 w 3808650"/>
              <a:gd name="connsiteY32" fmla="*/ 447675 h 2762250"/>
              <a:gd name="connsiteX33" fmla="*/ 3190875 w 3808650"/>
              <a:gd name="connsiteY33" fmla="*/ 457200 h 2762250"/>
              <a:gd name="connsiteX34" fmla="*/ 3219450 w 3808650"/>
              <a:gd name="connsiteY34" fmla="*/ 476250 h 2762250"/>
              <a:gd name="connsiteX35" fmla="*/ 3267075 w 3808650"/>
              <a:gd name="connsiteY35" fmla="*/ 485775 h 2762250"/>
              <a:gd name="connsiteX36" fmla="*/ 3343275 w 3808650"/>
              <a:gd name="connsiteY36" fmla="*/ 514350 h 2762250"/>
              <a:gd name="connsiteX37" fmla="*/ 3381375 w 3808650"/>
              <a:gd name="connsiteY37" fmla="*/ 523875 h 2762250"/>
              <a:gd name="connsiteX38" fmla="*/ 3438525 w 3808650"/>
              <a:gd name="connsiteY38" fmla="*/ 542925 h 2762250"/>
              <a:gd name="connsiteX39" fmla="*/ 3467100 w 3808650"/>
              <a:gd name="connsiteY39" fmla="*/ 552450 h 2762250"/>
              <a:gd name="connsiteX40" fmla="*/ 3495675 w 3808650"/>
              <a:gd name="connsiteY40" fmla="*/ 561975 h 2762250"/>
              <a:gd name="connsiteX41" fmla="*/ 3552825 w 3808650"/>
              <a:gd name="connsiteY41" fmla="*/ 619125 h 2762250"/>
              <a:gd name="connsiteX42" fmla="*/ 3581400 w 3808650"/>
              <a:gd name="connsiteY42" fmla="*/ 647700 h 2762250"/>
              <a:gd name="connsiteX43" fmla="*/ 3629025 w 3808650"/>
              <a:gd name="connsiteY43" fmla="*/ 704850 h 2762250"/>
              <a:gd name="connsiteX44" fmla="*/ 3676650 w 3808650"/>
              <a:gd name="connsiteY44" fmla="*/ 752475 h 2762250"/>
              <a:gd name="connsiteX45" fmla="*/ 3695700 w 3808650"/>
              <a:gd name="connsiteY45" fmla="*/ 819150 h 2762250"/>
              <a:gd name="connsiteX46" fmla="*/ 3724275 w 3808650"/>
              <a:gd name="connsiteY46" fmla="*/ 895350 h 2762250"/>
              <a:gd name="connsiteX47" fmla="*/ 3733800 w 3808650"/>
              <a:gd name="connsiteY47" fmla="*/ 971550 h 2762250"/>
              <a:gd name="connsiteX48" fmla="*/ 3743325 w 3808650"/>
              <a:gd name="connsiteY48" fmla="*/ 1019175 h 2762250"/>
              <a:gd name="connsiteX49" fmla="*/ 3752850 w 3808650"/>
              <a:gd name="connsiteY49" fmla="*/ 1095375 h 2762250"/>
              <a:gd name="connsiteX50" fmla="*/ 3771900 w 3808650"/>
              <a:gd name="connsiteY50" fmla="*/ 1171575 h 2762250"/>
              <a:gd name="connsiteX51" fmla="*/ 3790950 w 3808650"/>
              <a:gd name="connsiteY51" fmla="*/ 1295400 h 2762250"/>
              <a:gd name="connsiteX52" fmla="*/ 3800475 w 3808650"/>
              <a:gd name="connsiteY52" fmla="*/ 1409700 h 2762250"/>
              <a:gd name="connsiteX53" fmla="*/ 3752850 w 3808650"/>
              <a:gd name="connsiteY53" fmla="*/ 1562100 h 2762250"/>
              <a:gd name="connsiteX54" fmla="*/ 3733800 w 3808650"/>
              <a:gd name="connsiteY54" fmla="*/ 1590675 h 2762250"/>
              <a:gd name="connsiteX55" fmla="*/ 3648075 w 3808650"/>
              <a:gd name="connsiteY55" fmla="*/ 1638300 h 2762250"/>
              <a:gd name="connsiteX56" fmla="*/ 3619500 w 3808650"/>
              <a:gd name="connsiteY56" fmla="*/ 1666875 h 2762250"/>
              <a:gd name="connsiteX57" fmla="*/ 3590925 w 3808650"/>
              <a:gd name="connsiteY57" fmla="*/ 1685925 h 2762250"/>
              <a:gd name="connsiteX58" fmla="*/ 3524250 w 3808650"/>
              <a:gd name="connsiteY58" fmla="*/ 1771650 h 2762250"/>
              <a:gd name="connsiteX59" fmla="*/ 3505200 w 3808650"/>
              <a:gd name="connsiteY59" fmla="*/ 1828800 h 2762250"/>
              <a:gd name="connsiteX60" fmla="*/ 3495675 w 3808650"/>
              <a:gd name="connsiteY60" fmla="*/ 1857375 h 2762250"/>
              <a:gd name="connsiteX61" fmla="*/ 3486150 w 3808650"/>
              <a:gd name="connsiteY61" fmla="*/ 1905000 h 2762250"/>
              <a:gd name="connsiteX62" fmla="*/ 3467100 w 3808650"/>
              <a:gd name="connsiteY62" fmla="*/ 2028825 h 2762250"/>
              <a:gd name="connsiteX63" fmla="*/ 3457575 w 3808650"/>
              <a:gd name="connsiteY63" fmla="*/ 2066925 h 2762250"/>
              <a:gd name="connsiteX64" fmla="*/ 3419475 w 3808650"/>
              <a:gd name="connsiteY64" fmla="*/ 2276475 h 2762250"/>
              <a:gd name="connsiteX65" fmla="*/ 3400425 w 3808650"/>
              <a:gd name="connsiteY65" fmla="*/ 2314575 h 2762250"/>
              <a:gd name="connsiteX66" fmla="*/ 3390900 w 3808650"/>
              <a:gd name="connsiteY66" fmla="*/ 2343150 h 2762250"/>
              <a:gd name="connsiteX67" fmla="*/ 3362325 w 3808650"/>
              <a:gd name="connsiteY67" fmla="*/ 2371725 h 2762250"/>
              <a:gd name="connsiteX68" fmla="*/ 3324225 w 3808650"/>
              <a:gd name="connsiteY68" fmla="*/ 2428875 h 2762250"/>
              <a:gd name="connsiteX69" fmla="*/ 3295650 w 3808650"/>
              <a:gd name="connsiteY69" fmla="*/ 2457450 h 2762250"/>
              <a:gd name="connsiteX70" fmla="*/ 3257550 w 3808650"/>
              <a:gd name="connsiteY70" fmla="*/ 2514600 h 2762250"/>
              <a:gd name="connsiteX71" fmla="*/ 3200400 w 3808650"/>
              <a:gd name="connsiteY71" fmla="*/ 2552700 h 2762250"/>
              <a:gd name="connsiteX72" fmla="*/ 3171825 w 3808650"/>
              <a:gd name="connsiteY72" fmla="*/ 2581275 h 2762250"/>
              <a:gd name="connsiteX73" fmla="*/ 3143250 w 3808650"/>
              <a:gd name="connsiteY73" fmla="*/ 2590800 h 2762250"/>
              <a:gd name="connsiteX74" fmla="*/ 3086100 w 3808650"/>
              <a:gd name="connsiteY74" fmla="*/ 2628900 h 2762250"/>
              <a:gd name="connsiteX75" fmla="*/ 3028950 w 3808650"/>
              <a:gd name="connsiteY75" fmla="*/ 2667000 h 2762250"/>
              <a:gd name="connsiteX76" fmla="*/ 2971800 w 3808650"/>
              <a:gd name="connsiteY76" fmla="*/ 2705100 h 2762250"/>
              <a:gd name="connsiteX77" fmla="*/ 2905125 w 3808650"/>
              <a:gd name="connsiteY77" fmla="*/ 2743200 h 2762250"/>
              <a:gd name="connsiteX78" fmla="*/ 2847975 w 3808650"/>
              <a:gd name="connsiteY78" fmla="*/ 2762250 h 2762250"/>
              <a:gd name="connsiteX79" fmla="*/ 2638425 w 3808650"/>
              <a:gd name="connsiteY79" fmla="*/ 2752725 h 2762250"/>
              <a:gd name="connsiteX80" fmla="*/ 2600325 w 3808650"/>
              <a:gd name="connsiteY80" fmla="*/ 2743200 h 2762250"/>
              <a:gd name="connsiteX81" fmla="*/ 2552700 w 3808650"/>
              <a:gd name="connsiteY81" fmla="*/ 2733675 h 2762250"/>
              <a:gd name="connsiteX82" fmla="*/ 2486025 w 3808650"/>
              <a:gd name="connsiteY82" fmla="*/ 2714625 h 2762250"/>
              <a:gd name="connsiteX83" fmla="*/ 2457450 w 3808650"/>
              <a:gd name="connsiteY83" fmla="*/ 2695575 h 2762250"/>
              <a:gd name="connsiteX84" fmla="*/ 2400300 w 3808650"/>
              <a:gd name="connsiteY84" fmla="*/ 2676525 h 2762250"/>
              <a:gd name="connsiteX85" fmla="*/ 2343150 w 3808650"/>
              <a:gd name="connsiteY85" fmla="*/ 2638425 h 2762250"/>
              <a:gd name="connsiteX86" fmla="*/ 2314575 w 3808650"/>
              <a:gd name="connsiteY86" fmla="*/ 2628900 h 2762250"/>
              <a:gd name="connsiteX87" fmla="*/ 2257425 w 3808650"/>
              <a:gd name="connsiteY87" fmla="*/ 2590800 h 2762250"/>
              <a:gd name="connsiteX88" fmla="*/ 2152650 w 3808650"/>
              <a:gd name="connsiteY88" fmla="*/ 2562225 h 2762250"/>
              <a:gd name="connsiteX89" fmla="*/ 2124075 w 3808650"/>
              <a:gd name="connsiteY89" fmla="*/ 2552700 h 2762250"/>
              <a:gd name="connsiteX90" fmla="*/ 2095500 w 3808650"/>
              <a:gd name="connsiteY90" fmla="*/ 2543175 h 2762250"/>
              <a:gd name="connsiteX91" fmla="*/ 2009775 w 3808650"/>
              <a:gd name="connsiteY91" fmla="*/ 2533650 h 2762250"/>
              <a:gd name="connsiteX92" fmla="*/ 1895475 w 3808650"/>
              <a:gd name="connsiteY92" fmla="*/ 2543175 h 2762250"/>
              <a:gd name="connsiteX93" fmla="*/ 1866900 w 3808650"/>
              <a:gd name="connsiteY93" fmla="*/ 2552700 h 2762250"/>
              <a:gd name="connsiteX94" fmla="*/ 1800225 w 3808650"/>
              <a:gd name="connsiteY94" fmla="*/ 2562225 h 2762250"/>
              <a:gd name="connsiteX95" fmla="*/ 1752600 w 3808650"/>
              <a:gd name="connsiteY95" fmla="*/ 2571750 h 2762250"/>
              <a:gd name="connsiteX96" fmla="*/ 1657350 w 3808650"/>
              <a:gd name="connsiteY96" fmla="*/ 2581275 h 2762250"/>
              <a:gd name="connsiteX97" fmla="*/ 1590675 w 3808650"/>
              <a:gd name="connsiteY97" fmla="*/ 2590800 h 2762250"/>
              <a:gd name="connsiteX98" fmla="*/ 1504950 w 3808650"/>
              <a:gd name="connsiteY98" fmla="*/ 2619375 h 2762250"/>
              <a:gd name="connsiteX99" fmla="*/ 1476375 w 3808650"/>
              <a:gd name="connsiteY99" fmla="*/ 2628900 h 2762250"/>
              <a:gd name="connsiteX100" fmla="*/ 1343025 w 3808650"/>
              <a:gd name="connsiteY100" fmla="*/ 2647950 h 2762250"/>
              <a:gd name="connsiteX101" fmla="*/ 1285875 w 3808650"/>
              <a:gd name="connsiteY101" fmla="*/ 2667000 h 2762250"/>
              <a:gd name="connsiteX102" fmla="*/ 1257300 w 3808650"/>
              <a:gd name="connsiteY102" fmla="*/ 2676525 h 2762250"/>
              <a:gd name="connsiteX103" fmla="*/ 1000125 w 3808650"/>
              <a:gd name="connsiteY103" fmla="*/ 2667000 h 2762250"/>
              <a:gd name="connsiteX104" fmla="*/ 942975 w 3808650"/>
              <a:gd name="connsiteY104" fmla="*/ 2647950 h 2762250"/>
              <a:gd name="connsiteX105" fmla="*/ 857250 w 3808650"/>
              <a:gd name="connsiteY105" fmla="*/ 2619375 h 2762250"/>
              <a:gd name="connsiteX106" fmla="*/ 790575 w 3808650"/>
              <a:gd name="connsiteY106" fmla="*/ 2600325 h 2762250"/>
              <a:gd name="connsiteX107" fmla="*/ 466725 w 3808650"/>
              <a:gd name="connsiteY107" fmla="*/ 2590800 h 2762250"/>
              <a:gd name="connsiteX108" fmla="*/ 371475 w 3808650"/>
              <a:gd name="connsiteY108" fmla="*/ 2581275 h 2762250"/>
              <a:gd name="connsiteX109" fmla="*/ 342900 w 3808650"/>
              <a:gd name="connsiteY109" fmla="*/ 2571750 h 2762250"/>
              <a:gd name="connsiteX110" fmla="*/ 276225 w 3808650"/>
              <a:gd name="connsiteY110" fmla="*/ 2486025 h 2762250"/>
              <a:gd name="connsiteX111" fmla="*/ 257175 w 3808650"/>
              <a:gd name="connsiteY111" fmla="*/ 2457450 h 2762250"/>
              <a:gd name="connsiteX112" fmla="*/ 219075 w 3808650"/>
              <a:gd name="connsiteY112" fmla="*/ 2438400 h 2762250"/>
              <a:gd name="connsiteX113" fmla="*/ 200025 w 3808650"/>
              <a:gd name="connsiteY113" fmla="*/ 2409825 h 2762250"/>
              <a:gd name="connsiteX114" fmla="*/ 171450 w 3808650"/>
              <a:gd name="connsiteY114" fmla="*/ 2381250 h 2762250"/>
              <a:gd name="connsiteX115" fmla="*/ 133350 w 3808650"/>
              <a:gd name="connsiteY115" fmla="*/ 2324100 h 2762250"/>
              <a:gd name="connsiteX116" fmla="*/ 104775 w 3808650"/>
              <a:gd name="connsiteY116" fmla="*/ 2266950 h 2762250"/>
              <a:gd name="connsiteX117" fmla="*/ 95250 w 3808650"/>
              <a:gd name="connsiteY117" fmla="*/ 2238375 h 2762250"/>
              <a:gd name="connsiteX118" fmla="*/ 76200 w 3808650"/>
              <a:gd name="connsiteY118" fmla="*/ 2209800 h 2762250"/>
              <a:gd name="connsiteX119" fmla="*/ 66675 w 3808650"/>
              <a:gd name="connsiteY119" fmla="*/ 2181225 h 2762250"/>
              <a:gd name="connsiteX120" fmla="*/ 38100 w 3808650"/>
              <a:gd name="connsiteY120" fmla="*/ 2152650 h 2762250"/>
              <a:gd name="connsiteX121" fmla="*/ 19050 w 3808650"/>
              <a:gd name="connsiteY121" fmla="*/ 2124075 h 2762250"/>
              <a:gd name="connsiteX122" fmla="*/ 0 w 3808650"/>
              <a:gd name="connsiteY122" fmla="*/ 2047875 h 2762250"/>
              <a:gd name="connsiteX123" fmla="*/ 9525 w 3808650"/>
              <a:gd name="connsiteY123" fmla="*/ 1876425 h 2762250"/>
              <a:gd name="connsiteX124" fmla="*/ 28575 w 3808650"/>
              <a:gd name="connsiteY124" fmla="*/ 1819275 h 2762250"/>
              <a:gd name="connsiteX125" fmla="*/ 38100 w 3808650"/>
              <a:gd name="connsiteY125" fmla="*/ 1790700 h 2762250"/>
              <a:gd name="connsiteX126" fmla="*/ 47625 w 3808650"/>
              <a:gd name="connsiteY126" fmla="*/ 1752600 h 2762250"/>
              <a:gd name="connsiteX127" fmla="*/ 66675 w 3808650"/>
              <a:gd name="connsiteY127" fmla="*/ 1724025 h 2762250"/>
              <a:gd name="connsiteX128" fmla="*/ 76200 w 3808650"/>
              <a:gd name="connsiteY128" fmla="*/ 1685925 h 2762250"/>
              <a:gd name="connsiteX129" fmla="*/ 104775 w 3808650"/>
              <a:gd name="connsiteY129" fmla="*/ 1590675 h 2762250"/>
              <a:gd name="connsiteX130" fmla="*/ 114300 w 3808650"/>
              <a:gd name="connsiteY130" fmla="*/ 1533525 h 2762250"/>
              <a:gd name="connsiteX131" fmla="*/ 123825 w 3808650"/>
              <a:gd name="connsiteY131" fmla="*/ 1485900 h 2762250"/>
              <a:gd name="connsiteX132" fmla="*/ 142875 w 3808650"/>
              <a:gd name="connsiteY132" fmla="*/ 1381125 h 2762250"/>
              <a:gd name="connsiteX133" fmla="*/ 152400 w 3808650"/>
              <a:gd name="connsiteY133" fmla="*/ 1352550 h 2762250"/>
              <a:gd name="connsiteX134" fmla="*/ 161925 w 3808650"/>
              <a:gd name="connsiteY134" fmla="*/ 1276350 h 2762250"/>
              <a:gd name="connsiteX135" fmla="*/ 171450 w 3808650"/>
              <a:gd name="connsiteY135" fmla="*/ 1209675 h 2762250"/>
              <a:gd name="connsiteX136" fmla="*/ 161925 w 3808650"/>
              <a:gd name="connsiteY136" fmla="*/ 1057275 h 2762250"/>
              <a:gd name="connsiteX137" fmla="*/ 171450 w 3808650"/>
              <a:gd name="connsiteY137" fmla="*/ 504825 h 2762250"/>
              <a:gd name="connsiteX138" fmla="*/ 180975 w 3808650"/>
              <a:gd name="connsiteY138" fmla="*/ 466725 h 2762250"/>
              <a:gd name="connsiteX139" fmla="*/ 228600 w 3808650"/>
              <a:gd name="connsiteY139" fmla="*/ 381000 h 2762250"/>
              <a:gd name="connsiteX140" fmla="*/ 247650 w 3808650"/>
              <a:gd name="connsiteY140" fmla="*/ 352425 h 2762250"/>
              <a:gd name="connsiteX141" fmla="*/ 257175 w 3808650"/>
              <a:gd name="connsiteY141" fmla="*/ 333375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3808650" h="2762250">
                <a:moveTo>
                  <a:pt x="257175" y="333375"/>
                </a:moveTo>
                <a:cubicBezTo>
                  <a:pt x="268288" y="323850"/>
                  <a:pt x="295275" y="307975"/>
                  <a:pt x="314325" y="295275"/>
                </a:cubicBezTo>
                <a:cubicBezTo>
                  <a:pt x="323850" y="288925"/>
                  <a:pt x="332040" y="279845"/>
                  <a:pt x="342900" y="276225"/>
                </a:cubicBezTo>
                <a:cubicBezTo>
                  <a:pt x="434882" y="245564"/>
                  <a:pt x="291874" y="294730"/>
                  <a:pt x="409575" y="247650"/>
                </a:cubicBezTo>
                <a:cubicBezTo>
                  <a:pt x="428219" y="240192"/>
                  <a:pt x="447675" y="234950"/>
                  <a:pt x="466725" y="228600"/>
                </a:cubicBezTo>
                <a:cubicBezTo>
                  <a:pt x="476250" y="225425"/>
                  <a:pt x="485455" y="221044"/>
                  <a:pt x="495300" y="219075"/>
                </a:cubicBezTo>
                <a:cubicBezTo>
                  <a:pt x="511175" y="215900"/>
                  <a:pt x="527219" y="213477"/>
                  <a:pt x="542925" y="209550"/>
                </a:cubicBezTo>
                <a:cubicBezTo>
                  <a:pt x="579111" y="200503"/>
                  <a:pt x="568028" y="196439"/>
                  <a:pt x="609600" y="190500"/>
                </a:cubicBezTo>
                <a:cubicBezTo>
                  <a:pt x="641188" y="185987"/>
                  <a:pt x="672950" y="181717"/>
                  <a:pt x="704850" y="180975"/>
                </a:cubicBezTo>
                <a:cubicBezTo>
                  <a:pt x="946106" y="175364"/>
                  <a:pt x="1187450" y="174625"/>
                  <a:pt x="1428750" y="171450"/>
                </a:cubicBezTo>
                <a:cubicBezTo>
                  <a:pt x="1479812" y="154429"/>
                  <a:pt x="1435986" y="167725"/>
                  <a:pt x="1504950" y="152400"/>
                </a:cubicBezTo>
                <a:cubicBezTo>
                  <a:pt x="1517729" y="149560"/>
                  <a:pt x="1529990" y="143776"/>
                  <a:pt x="1543050" y="142875"/>
                </a:cubicBezTo>
                <a:cubicBezTo>
                  <a:pt x="1622300" y="137409"/>
                  <a:pt x="1701800" y="136525"/>
                  <a:pt x="1781175" y="133350"/>
                </a:cubicBezTo>
                <a:lnTo>
                  <a:pt x="1857375" y="114300"/>
                </a:lnTo>
                <a:cubicBezTo>
                  <a:pt x="1870075" y="111125"/>
                  <a:pt x="1883056" y="108915"/>
                  <a:pt x="1895475" y="104775"/>
                </a:cubicBezTo>
                <a:cubicBezTo>
                  <a:pt x="1936469" y="91110"/>
                  <a:pt x="1914310" y="97685"/>
                  <a:pt x="1962150" y="85725"/>
                </a:cubicBezTo>
                <a:cubicBezTo>
                  <a:pt x="1981200" y="73025"/>
                  <a:pt x="1997580" y="54865"/>
                  <a:pt x="2019300" y="47625"/>
                </a:cubicBezTo>
                <a:cubicBezTo>
                  <a:pt x="2028825" y="44450"/>
                  <a:pt x="2038895" y="42590"/>
                  <a:pt x="2047875" y="38100"/>
                </a:cubicBezTo>
                <a:cubicBezTo>
                  <a:pt x="2058114" y="32980"/>
                  <a:pt x="2065928" y="23559"/>
                  <a:pt x="2076450" y="19050"/>
                </a:cubicBezTo>
                <a:cubicBezTo>
                  <a:pt x="2094534" y="11300"/>
                  <a:pt x="2158807" y="2149"/>
                  <a:pt x="2171700" y="0"/>
                </a:cubicBezTo>
                <a:cubicBezTo>
                  <a:pt x="2317750" y="3175"/>
                  <a:pt x="2368789" y="10123"/>
                  <a:pt x="2514600" y="19050"/>
                </a:cubicBezTo>
                <a:cubicBezTo>
                  <a:pt x="2539135" y="20552"/>
                  <a:pt x="2645640" y="42948"/>
                  <a:pt x="2657475" y="57150"/>
                </a:cubicBezTo>
                <a:cubicBezTo>
                  <a:pt x="2684917" y="90080"/>
                  <a:pt x="2679407" y="83511"/>
                  <a:pt x="2714625" y="95250"/>
                </a:cubicBezTo>
                <a:cubicBezTo>
                  <a:pt x="2724150" y="104775"/>
                  <a:pt x="2734576" y="113477"/>
                  <a:pt x="2743200" y="123825"/>
                </a:cubicBezTo>
                <a:cubicBezTo>
                  <a:pt x="2750529" y="132619"/>
                  <a:pt x="2754155" y="144305"/>
                  <a:pt x="2762250" y="152400"/>
                </a:cubicBezTo>
                <a:cubicBezTo>
                  <a:pt x="2770345" y="160495"/>
                  <a:pt x="2781300" y="165100"/>
                  <a:pt x="2790825" y="171450"/>
                </a:cubicBezTo>
                <a:cubicBezTo>
                  <a:pt x="2835275" y="238125"/>
                  <a:pt x="2809875" y="215900"/>
                  <a:pt x="2857500" y="247650"/>
                </a:cubicBezTo>
                <a:cubicBezTo>
                  <a:pt x="2908300" y="323850"/>
                  <a:pt x="2841625" y="231775"/>
                  <a:pt x="2905125" y="295275"/>
                </a:cubicBezTo>
                <a:cubicBezTo>
                  <a:pt x="2913220" y="303370"/>
                  <a:pt x="2916080" y="315755"/>
                  <a:pt x="2924175" y="323850"/>
                </a:cubicBezTo>
                <a:cubicBezTo>
                  <a:pt x="2932270" y="331945"/>
                  <a:pt x="2943956" y="335571"/>
                  <a:pt x="2952750" y="342900"/>
                </a:cubicBezTo>
                <a:cubicBezTo>
                  <a:pt x="2995732" y="378718"/>
                  <a:pt x="2964752" y="364726"/>
                  <a:pt x="3009900" y="390525"/>
                </a:cubicBezTo>
                <a:cubicBezTo>
                  <a:pt x="3049142" y="412949"/>
                  <a:pt x="3058314" y="413013"/>
                  <a:pt x="3105150" y="428625"/>
                </a:cubicBezTo>
                <a:lnTo>
                  <a:pt x="3162300" y="447675"/>
                </a:lnTo>
                <a:cubicBezTo>
                  <a:pt x="3171825" y="450850"/>
                  <a:pt x="3182521" y="451631"/>
                  <a:pt x="3190875" y="457200"/>
                </a:cubicBezTo>
                <a:cubicBezTo>
                  <a:pt x="3200400" y="463550"/>
                  <a:pt x="3208731" y="472230"/>
                  <a:pt x="3219450" y="476250"/>
                </a:cubicBezTo>
                <a:cubicBezTo>
                  <a:pt x="3234609" y="481934"/>
                  <a:pt x="3251271" y="482263"/>
                  <a:pt x="3267075" y="485775"/>
                </a:cubicBezTo>
                <a:cubicBezTo>
                  <a:pt x="3347090" y="503556"/>
                  <a:pt x="3262944" y="484226"/>
                  <a:pt x="3343275" y="514350"/>
                </a:cubicBezTo>
                <a:cubicBezTo>
                  <a:pt x="3355532" y="518947"/>
                  <a:pt x="3368836" y="520113"/>
                  <a:pt x="3381375" y="523875"/>
                </a:cubicBezTo>
                <a:cubicBezTo>
                  <a:pt x="3400609" y="529645"/>
                  <a:pt x="3419475" y="536575"/>
                  <a:pt x="3438525" y="542925"/>
                </a:cubicBezTo>
                <a:lnTo>
                  <a:pt x="3467100" y="552450"/>
                </a:lnTo>
                <a:lnTo>
                  <a:pt x="3495675" y="561975"/>
                </a:lnTo>
                <a:lnTo>
                  <a:pt x="3552825" y="619125"/>
                </a:lnTo>
                <a:cubicBezTo>
                  <a:pt x="3562350" y="628650"/>
                  <a:pt x="3573928" y="636492"/>
                  <a:pt x="3581400" y="647700"/>
                </a:cubicBezTo>
                <a:cubicBezTo>
                  <a:pt x="3628698" y="718646"/>
                  <a:pt x="3567909" y="631511"/>
                  <a:pt x="3629025" y="704850"/>
                </a:cubicBezTo>
                <a:cubicBezTo>
                  <a:pt x="3668713" y="752475"/>
                  <a:pt x="3624263" y="717550"/>
                  <a:pt x="3676650" y="752475"/>
                </a:cubicBezTo>
                <a:cubicBezTo>
                  <a:pt x="3681483" y="771809"/>
                  <a:pt x="3687501" y="800019"/>
                  <a:pt x="3695700" y="819150"/>
                </a:cubicBezTo>
                <a:cubicBezTo>
                  <a:pt x="3715196" y="864640"/>
                  <a:pt x="3716293" y="847457"/>
                  <a:pt x="3724275" y="895350"/>
                </a:cubicBezTo>
                <a:cubicBezTo>
                  <a:pt x="3728483" y="920599"/>
                  <a:pt x="3729908" y="946250"/>
                  <a:pt x="3733800" y="971550"/>
                </a:cubicBezTo>
                <a:cubicBezTo>
                  <a:pt x="3736262" y="987551"/>
                  <a:pt x="3740863" y="1003174"/>
                  <a:pt x="3743325" y="1019175"/>
                </a:cubicBezTo>
                <a:cubicBezTo>
                  <a:pt x="3747217" y="1044475"/>
                  <a:pt x="3748133" y="1070216"/>
                  <a:pt x="3752850" y="1095375"/>
                </a:cubicBezTo>
                <a:cubicBezTo>
                  <a:pt x="3757675" y="1121108"/>
                  <a:pt x="3767596" y="1145750"/>
                  <a:pt x="3771900" y="1171575"/>
                </a:cubicBezTo>
                <a:cubicBezTo>
                  <a:pt x="3777585" y="1205685"/>
                  <a:pt x="3787448" y="1262133"/>
                  <a:pt x="3790950" y="1295400"/>
                </a:cubicBezTo>
                <a:cubicBezTo>
                  <a:pt x="3794952" y="1333422"/>
                  <a:pt x="3797300" y="1371600"/>
                  <a:pt x="3800475" y="1409700"/>
                </a:cubicBezTo>
                <a:cubicBezTo>
                  <a:pt x="3788672" y="1527732"/>
                  <a:pt x="3808650" y="1478401"/>
                  <a:pt x="3752850" y="1562100"/>
                </a:cubicBezTo>
                <a:cubicBezTo>
                  <a:pt x="3746500" y="1571625"/>
                  <a:pt x="3744660" y="1587055"/>
                  <a:pt x="3733800" y="1590675"/>
                </a:cubicBezTo>
                <a:cubicBezTo>
                  <a:pt x="3697867" y="1602653"/>
                  <a:pt x="3680827" y="1605548"/>
                  <a:pt x="3648075" y="1638300"/>
                </a:cubicBezTo>
                <a:cubicBezTo>
                  <a:pt x="3638550" y="1647825"/>
                  <a:pt x="3629848" y="1658251"/>
                  <a:pt x="3619500" y="1666875"/>
                </a:cubicBezTo>
                <a:cubicBezTo>
                  <a:pt x="3610706" y="1674204"/>
                  <a:pt x="3599719" y="1678596"/>
                  <a:pt x="3590925" y="1685925"/>
                </a:cubicBezTo>
                <a:cubicBezTo>
                  <a:pt x="3568166" y="1704891"/>
                  <a:pt x="3532419" y="1747142"/>
                  <a:pt x="3524250" y="1771650"/>
                </a:cubicBezTo>
                <a:lnTo>
                  <a:pt x="3505200" y="1828800"/>
                </a:lnTo>
                <a:cubicBezTo>
                  <a:pt x="3502025" y="1838325"/>
                  <a:pt x="3497644" y="1847530"/>
                  <a:pt x="3495675" y="1857375"/>
                </a:cubicBezTo>
                <a:cubicBezTo>
                  <a:pt x="3492500" y="1873250"/>
                  <a:pt x="3488812" y="1889031"/>
                  <a:pt x="3486150" y="1905000"/>
                </a:cubicBezTo>
                <a:cubicBezTo>
                  <a:pt x="3477001" y="1959896"/>
                  <a:pt x="3477643" y="1976109"/>
                  <a:pt x="3467100" y="2028825"/>
                </a:cubicBezTo>
                <a:cubicBezTo>
                  <a:pt x="3464533" y="2041662"/>
                  <a:pt x="3459727" y="2054012"/>
                  <a:pt x="3457575" y="2066925"/>
                </a:cubicBezTo>
                <a:cubicBezTo>
                  <a:pt x="3454808" y="2083529"/>
                  <a:pt x="3437762" y="2239901"/>
                  <a:pt x="3419475" y="2276475"/>
                </a:cubicBezTo>
                <a:cubicBezTo>
                  <a:pt x="3413125" y="2289175"/>
                  <a:pt x="3406018" y="2301524"/>
                  <a:pt x="3400425" y="2314575"/>
                </a:cubicBezTo>
                <a:cubicBezTo>
                  <a:pt x="3396470" y="2323803"/>
                  <a:pt x="3396469" y="2334796"/>
                  <a:pt x="3390900" y="2343150"/>
                </a:cubicBezTo>
                <a:cubicBezTo>
                  <a:pt x="3383428" y="2354358"/>
                  <a:pt x="3370595" y="2361092"/>
                  <a:pt x="3362325" y="2371725"/>
                </a:cubicBezTo>
                <a:cubicBezTo>
                  <a:pt x="3348269" y="2389797"/>
                  <a:pt x="3340414" y="2412686"/>
                  <a:pt x="3324225" y="2428875"/>
                </a:cubicBezTo>
                <a:cubicBezTo>
                  <a:pt x="3314700" y="2438400"/>
                  <a:pt x="3303920" y="2446817"/>
                  <a:pt x="3295650" y="2457450"/>
                </a:cubicBezTo>
                <a:cubicBezTo>
                  <a:pt x="3281594" y="2475522"/>
                  <a:pt x="3276600" y="2501900"/>
                  <a:pt x="3257550" y="2514600"/>
                </a:cubicBezTo>
                <a:cubicBezTo>
                  <a:pt x="3238500" y="2527300"/>
                  <a:pt x="3216589" y="2536511"/>
                  <a:pt x="3200400" y="2552700"/>
                </a:cubicBezTo>
                <a:cubicBezTo>
                  <a:pt x="3190875" y="2562225"/>
                  <a:pt x="3183033" y="2573803"/>
                  <a:pt x="3171825" y="2581275"/>
                </a:cubicBezTo>
                <a:cubicBezTo>
                  <a:pt x="3163471" y="2586844"/>
                  <a:pt x="3152027" y="2585924"/>
                  <a:pt x="3143250" y="2590800"/>
                </a:cubicBezTo>
                <a:cubicBezTo>
                  <a:pt x="3123236" y="2601919"/>
                  <a:pt x="3105150" y="2616200"/>
                  <a:pt x="3086100" y="2628900"/>
                </a:cubicBezTo>
                <a:lnTo>
                  <a:pt x="3028950" y="2667000"/>
                </a:lnTo>
                <a:lnTo>
                  <a:pt x="2971800" y="2705100"/>
                </a:lnTo>
                <a:cubicBezTo>
                  <a:pt x="2946025" y="2722283"/>
                  <a:pt x="2935337" y="2731115"/>
                  <a:pt x="2905125" y="2743200"/>
                </a:cubicBezTo>
                <a:cubicBezTo>
                  <a:pt x="2886481" y="2750658"/>
                  <a:pt x="2847975" y="2762250"/>
                  <a:pt x="2847975" y="2762250"/>
                </a:cubicBezTo>
                <a:cubicBezTo>
                  <a:pt x="2778125" y="2759075"/>
                  <a:pt x="2708141" y="2758088"/>
                  <a:pt x="2638425" y="2752725"/>
                </a:cubicBezTo>
                <a:cubicBezTo>
                  <a:pt x="2625373" y="2751721"/>
                  <a:pt x="2613104" y="2746040"/>
                  <a:pt x="2600325" y="2743200"/>
                </a:cubicBezTo>
                <a:cubicBezTo>
                  <a:pt x="2584521" y="2739688"/>
                  <a:pt x="2568504" y="2737187"/>
                  <a:pt x="2552700" y="2733675"/>
                </a:cubicBezTo>
                <a:cubicBezTo>
                  <a:pt x="2541713" y="2731234"/>
                  <a:pt x="2498753" y="2720989"/>
                  <a:pt x="2486025" y="2714625"/>
                </a:cubicBezTo>
                <a:cubicBezTo>
                  <a:pt x="2475786" y="2709505"/>
                  <a:pt x="2467911" y="2700224"/>
                  <a:pt x="2457450" y="2695575"/>
                </a:cubicBezTo>
                <a:cubicBezTo>
                  <a:pt x="2439100" y="2687420"/>
                  <a:pt x="2417008" y="2687664"/>
                  <a:pt x="2400300" y="2676525"/>
                </a:cubicBezTo>
                <a:cubicBezTo>
                  <a:pt x="2381250" y="2663825"/>
                  <a:pt x="2364870" y="2645665"/>
                  <a:pt x="2343150" y="2638425"/>
                </a:cubicBezTo>
                <a:cubicBezTo>
                  <a:pt x="2333625" y="2635250"/>
                  <a:pt x="2323352" y="2633776"/>
                  <a:pt x="2314575" y="2628900"/>
                </a:cubicBezTo>
                <a:cubicBezTo>
                  <a:pt x="2294561" y="2617781"/>
                  <a:pt x="2279876" y="2595290"/>
                  <a:pt x="2257425" y="2590800"/>
                </a:cubicBezTo>
                <a:cubicBezTo>
                  <a:pt x="2190109" y="2577337"/>
                  <a:pt x="2225159" y="2586395"/>
                  <a:pt x="2152650" y="2562225"/>
                </a:cubicBezTo>
                <a:lnTo>
                  <a:pt x="2124075" y="2552700"/>
                </a:lnTo>
                <a:cubicBezTo>
                  <a:pt x="2114550" y="2549525"/>
                  <a:pt x="2105479" y="2544284"/>
                  <a:pt x="2095500" y="2543175"/>
                </a:cubicBezTo>
                <a:lnTo>
                  <a:pt x="2009775" y="2533650"/>
                </a:lnTo>
                <a:cubicBezTo>
                  <a:pt x="1971675" y="2536825"/>
                  <a:pt x="1933372" y="2538122"/>
                  <a:pt x="1895475" y="2543175"/>
                </a:cubicBezTo>
                <a:cubicBezTo>
                  <a:pt x="1885523" y="2544502"/>
                  <a:pt x="1876745" y="2550731"/>
                  <a:pt x="1866900" y="2552700"/>
                </a:cubicBezTo>
                <a:cubicBezTo>
                  <a:pt x="1844885" y="2557103"/>
                  <a:pt x="1822370" y="2558534"/>
                  <a:pt x="1800225" y="2562225"/>
                </a:cubicBezTo>
                <a:cubicBezTo>
                  <a:pt x="1784256" y="2564887"/>
                  <a:pt x="1768647" y="2569610"/>
                  <a:pt x="1752600" y="2571750"/>
                </a:cubicBezTo>
                <a:cubicBezTo>
                  <a:pt x="1720972" y="2575967"/>
                  <a:pt x="1689040" y="2577547"/>
                  <a:pt x="1657350" y="2581275"/>
                </a:cubicBezTo>
                <a:cubicBezTo>
                  <a:pt x="1635053" y="2583898"/>
                  <a:pt x="1612900" y="2587625"/>
                  <a:pt x="1590675" y="2590800"/>
                </a:cubicBezTo>
                <a:lnTo>
                  <a:pt x="1504950" y="2619375"/>
                </a:lnTo>
                <a:cubicBezTo>
                  <a:pt x="1495425" y="2622550"/>
                  <a:pt x="1486279" y="2627249"/>
                  <a:pt x="1476375" y="2628900"/>
                </a:cubicBezTo>
                <a:cubicBezTo>
                  <a:pt x="1393976" y="2642633"/>
                  <a:pt x="1438389" y="2636030"/>
                  <a:pt x="1343025" y="2647950"/>
                </a:cubicBezTo>
                <a:lnTo>
                  <a:pt x="1285875" y="2667000"/>
                </a:lnTo>
                <a:lnTo>
                  <a:pt x="1257300" y="2676525"/>
                </a:lnTo>
                <a:cubicBezTo>
                  <a:pt x="1171575" y="2673350"/>
                  <a:pt x="1085556" y="2674766"/>
                  <a:pt x="1000125" y="2667000"/>
                </a:cubicBezTo>
                <a:cubicBezTo>
                  <a:pt x="980127" y="2665182"/>
                  <a:pt x="962025" y="2654300"/>
                  <a:pt x="942975" y="2647950"/>
                </a:cubicBezTo>
                <a:lnTo>
                  <a:pt x="857250" y="2619375"/>
                </a:lnTo>
                <a:cubicBezTo>
                  <a:pt x="842055" y="2614310"/>
                  <a:pt x="804778" y="2601073"/>
                  <a:pt x="790575" y="2600325"/>
                </a:cubicBezTo>
                <a:cubicBezTo>
                  <a:pt x="682728" y="2594649"/>
                  <a:pt x="574675" y="2593975"/>
                  <a:pt x="466725" y="2590800"/>
                </a:cubicBezTo>
                <a:cubicBezTo>
                  <a:pt x="434975" y="2587625"/>
                  <a:pt x="403012" y="2586127"/>
                  <a:pt x="371475" y="2581275"/>
                </a:cubicBezTo>
                <a:cubicBezTo>
                  <a:pt x="361552" y="2579748"/>
                  <a:pt x="351254" y="2577319"/>
                  <a:pt x="342900" y="2571750"/>
                </a:cubicBezTo>
                <a:cubicBezTo>
                  <a:pt x="316041" y="2553844"/>
                  <a:pt x="291363" y="2508732"/>
                  <a:pt x="276225" y="2486025"/>
                </a:cubicBezTo>
                <a:cubicBezTo>
                  <a:pt x="269875" y="2476500"/>
                  <a:pt x="267414" y="2462570"/>
                  <a:pt x="257175" y="2457450"/>
                </a:cubicBezTo>
                <a:lnTo>
                  <a:pt x="219075" y="2438400"/>
                </a:lnTo>
                <a:cubicBezTo>
                  <a:pt x="212725" y="2428875"/>
                  <a:pt x="207354" y="2418619"/>
                  <a:pt x="200025" y="2409825"/>
                </a:cubicBezTo>
                <a:cubicBezTo>
                  <a:pt x="191401" y="2399477"/>
                  <a:pt x="178922" y="2392458"/>
                  <a:pt x="171450" y="2381250"/>
                </a:cubicBezTo>
                <a:cubicBezTo>
                  <a:pt x="116311" y="2298542"/>
                  <a:pt x="224507" y="2415257"/>
                  <a:pt x="133350" y="2324100"/>
                </a:cubicBezTo>
                <a:cubicBezTo>
                  <a:pt x="109409" y="2252276"/>
                  <a:pt x="141704" y="2340808"/>
                  <a:pt x="104775" y="2266950"/>
                </a:cubicBezTo>
                <a:cubicBezTo>
                  <a:pt x="100285" y="2257970"/>
                  <a:pt x="99740" y="2247355"/>
                  <a:pt x="95250" y="2238375"/>
                </a:cubicBezTo>
                <a:cubicBezTo>
                  <a:pt x="90130" y="2228136"/>
                  <a:pt x="81320" y="2220039"/>
                  <a:pt x="76200" y="2209800"/>
                </a:cubicBezTo>
                <a:cubicBezTo>
                  <a:pt x="71710" y="2200820"/>
                  <a:pt x="72244" y="2189579"/>
                  <a:pt x="66675" y="2181225"/>
                </a:cubicBezTo>
                <a:cubicBezTo>
                  <a:pt x="59203" y="2170017"/>
                  <a:pt x="46724" y="2162998"/>
                  <a:pt x="38100" y="2152650"/>
                </a:cubicBezTo>
                <a:cubicBezTo>
                  <a:pt x="30771" y="2143856"/>
                  <a:pt x="24170" y="2134314"/>
                  <a:pt x="19050" y="2124075"/>
                </a:cubicBezTo>
                <a:cubicBezTo>
                  <a:pt x="9287" y="2104549"/>
                  <a:pt x="3623" y="2065989"/>
                  <a:pt x="0" y="2047875"/>
                </a:cubicBezTo>
                <a:cubicBezTo>
                  <a:pt x="3175" y="1990725"/>
                  <a:pt x="2425" y="1933221"/>
                  <a:pt x="9525" y="1876425"/>
                </a:cubicBezTo>
                <a:cubicBezTo>
                  <a:pt x="12016" y="1856500"/>
                  <a:pt x="22225" y="1838325"/>
                  <a:pt x="28575" y="1819275"/>
                </a:cubicBezTo>
                <a:cubicBezTo>
                  <a:pt x="31750" y="1809750"/>
                  <a:pt x="35665" y="1800440"/>
                  <a:pt x="38100" y="1790700"/>
                </a:cubicBezTo>
                <a:cubicBezTo>
                  <a:pt x="41275" y="1778000"/>
                  <a:pt x="42468" y="1764632"/>
                  <a:pt x="47625" y="1752600"/>
                </a:cubicBezTo>
                <a:cubicBezTo>
                  <a:pt x="52134" y="1742078"/>
                  <a:pt x="60325" y="1733550"/>
                  <a:pt x="66675" y="1724025"/>
                </a:cubicBezTo>
                <a:cubicBezTo>
                  <a:pt x="69850" y="1711325"/>
                  <a:pt x="72438" y="1698464"/>
                  <a:pt x="76200" y="1685925"/>
                </a:cubicBezTo>
                <a:cubicBezTo>
                  <a:pt x="90779" y="1637329"/>
                  <a:pt x="95993" y="1634583"/>
                  <a:pt x="104775" y="1590675"/>
                </a:cubicBezTo>
                <a:cubicBezTo>
                  <a:pt x="108563" y="1571737"/>
                  <a:pt x="110845" y="1552526"/>
                  <a:pt x="114300" y="1533525"/>
                </a:cubicBezTo>
                <a:cubicBezTo>
                  <a:pt x="117196" y="1517597"/>
                  <a:pt x="120929" y="1501828"/>
                  <a:pt x="123825" y="1485900"/>
                </a:cubicBezTo>
                <a:cubicBezTo>
                  <a:pt x="129486" y="1454762"/>
                  <a:pt x="135032" y="1412496"/>
                  <a:pt x="142875" y="1381125"/>
                </a:cubicBezTo>
                <a:cubicBezTo>
                  <a:pt x="145310" y="1371385"/>
                  <a:pt x="149225" y="1362075"/>
                  <a:pt x="152400" y="1352550"/>
                </a:cubicBezTo>
                <a:cubicBezTo>
                  <a:pt x="155575" y="1327150"/>
                  <a:pt x="158542" y="1301723"/>
                  <a:pt x="161925" y="1276350"/>
                </a:cubicBezTo>
                <a:cubicBezTo>
                  <a:pt x="164892" y="1254096"/>
                  <a:pt x="171450" y="1232126"/>
                  <a:pt x="171450" y="1209675"/>
                </a:cubicBezTo>
                <a:cubicBezTo>
                  <a:pt x="171450" y="1158776"/>
                  <a:pt x="165100" y="1108075"/>
                  <a:pt x="161925" y="1057275"/>
                </a:cubicBezTo>
                <a:cubicBezTo>
                  <a:pt x="165100" y="873125"/>
                  <a:pt x="165512" y="688907"/>
                  <a:pt x="171450" y="504825"/>
                </a:cubicBezTo>
                <a:cubicBezTo>
                  <a:pt x="171872" y="491741"/>
                  <a:pt x="177379" y="479312"/>
                  <a:pt x="180975" y="466725"/>
                </a:cubicBezTo>
                <a:cubicBezTo>
                  <a:pt x="193549" y="422717"/>
                  <a:pt x="194488" y="432168"/>
                  <a:pt x="228600" y="381000"/>
                </a:cubicBezTo>
                <a:cubicBezTo>
                  <a:pt x="234950" y="371475"/>
                  <a:pt x="238125" y="358775"/>
                  <a:pt x="247650" y="352425"/>
                </a:cubicBezTo>
                <a:cubicBezTo>
                  <a:pt x="282132" y="329437"/>
                  <a:pt x="246063" y="342900"/>
                  <a:pt x="257175" y="333375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Data Structures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171" name="Group 170"/>
          <p:cNvGrpSpPr/>
          <p:nvPr/>
        </p:nvGrpSpPr>
        <p:grpSpPr>
          <a:xfrm>
            <a:off x="174580" y="1442567"/>
            <a:ext cx="5007020" cy="3739033"/>
            <a:chOff x="98379" y="1442567"/>
            <a:chExt cx="5007020" cy="3739033"/>
          </a:xfrm>
        </p:grpSpPr>
        <p:sp>
          <p:nvSpPr>
            <p:cNvPr id="157" name="Freeform 156"/>
            <p:cNvSpPr/>
            <p:nvPr/>
          </p:nvSpPr>
          <p:spPr>
            <a:xfrm>
              <a:off x="98379" y="1442567"/>
              <a:ext cx="5007020" cy="3739033"/>
            </a:xfrm>
            <a:custGeom>
              <a:avLst/>
              <a:gdLst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428625 h 3952875"/>
                <a:gd name="connsiteX194" fmla="*/ 1704975 w 5102411"/>
                <a:gd name="connsiteY194" fmla="*/ 342900 h 3952875"/>
                <a:gd name="connsiteX195" fmla="*/ 1733550 w 5102411"/>
                <a:gd name="connsiteY195" fmla="*/ 314325 h 3952875"/>
                <a:gd name="connsiteX196" fmla="*/ 1771650 w 5102411"/>
                <a:gd name="connsiteY196" fmla="*/ 266700 h 3952875"/>
                <a:gd name="connsiteX197" fmla="*/ 1809750 w 5102411"/>
                <a:gd name="connsiteY197" fmla="*/ 200025 h 3952875"/>
                <a:gd name="connsiteX198" fmla="*/ 1838325 w 5102411"/>
                <a:gd name="connsiteY198" fmla="*/ 171450 h 3952875"/>
                <a:gd name="connsiteX199" fmla="*/ 1866900 w 5102411"/>
                <a:gd name="connsiteY199" fmla="*/ 161925 h 3952875"/>
                <a:gd name="connsiteX200" fmla="*/ 1895475 w 5102411"/>
                <a:gd name="connsiteY200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333875 w 5102411"/>
                <a:gd name="connsiteY35" fmla="*/ 781050 h 3952875"/>
                <a:gd name="connsiteX36" fmla="*/ 4400550 w 5102411"/>
                <a:gd name="connsiteY36" fmla="*/ 819150 h 3952875"/>
                <a:gd name="connsiteX37" fmla="*/ 4429125 w 5102411"/>
                <a:gd name="connsiteY37" fmla="*/ 838200 h 3952875"/>
                <a:gd name="connsiteX38" fmla="*/ 4486275 w 5102411"/>
                <a:gd name="connsiteY38" fmla="*/ 923925 h 3952875"/>
                <a:gd name="connsiteX39" fmla="*/ 4505325 w 5102411"/>
                <a:gd name="connsiteY39" fmla="*/ 952500 h 3952875"/>
                <a:gd name="connsiteX40" fmla="*/ 4514850 w 5102411"/>
                <a:gd name="connsiteY40" fmla="*/ 981075 h 3952875"/>
                <a:gd name="connsiteX41" fmla="*/ 4552950 w 5102411"/>
                <a:gd name="connsiteY41" fmla="*/ 1019175 h 3952875"/>
                <a:gd name="connsiteX42" fmla="*/ 4600575 w 5102411"/>
                <a:gd name="connsiteY42" fmla="*/ 1057275 h 3952875"/>
                <a:gd name="connsiteX43" fmla="*/ 4629150 w 5102411"/>
                <a:gd name="connsiteY43" fmla="*/ 1085850 h 3952875"/>
                <a:gd name="connsiteX44" fmla="*/ 4638675 w 5102411"/>
                <a:gd name="connsiteY44" fmla="*/ 1114425 h 3952875"/>
                <a:gd name="connsiteX45" fmla="*/ 4667250 w 5102411"/>
                <a:gd name="connsiteY45" fmla="*/ 1133475 h 3952875"/>
                <a:gd name="connsiteX46" fmla="*/ 4686300 w 5102411"/>
                <a:gd name="connsiteY46" fmla="*/ 1190625 h 3952875"/>
                <a:gd name="connsiteX47" fmla="*/ 4695825 w 5102411"/>
                <a:gd name="connsiteY47" fmla="*/ 1219200 h 3952875"/>
                <a:gd name="connsiteX48" fmla="*/ 4733925 w 5102411"/>
                <a:gd name="connsiteY48" fmla="*/ 1276350 h 3952875"/>
                <a:gd name="connsiteX49" fmla="*/ 4752975 w 5102411"/>
                <a:gd name="connsiteY49" fmla="*/ 1304925 h 3952875"/>
                <a:gd name="connsiteX50" fmla="*/ 4772025 w 5102411"/>
                <a:gd name="connsiteY50" fmla="*/ 1333500 h 3952875"/>
                <a:gd name="connsiteX51" fmla="*/ 4791075 w 5102411"/>
                <a:gd name="connsiteY51" fmla="*/ 1447800 h 3952875"/>
                <a:gd name="connsiteX52" fmla="*/ 4810125 w 5102411"/>
                <a:gd name="connsiteY52" fmla="*/ 1504950 h 3952875"/>
                <a:gd name="connsiteX53" fmla="*/ 4819650 w 5102411"/>
                <a:gd name="connsiteY53" fmla="*/ 1533525 h 3952875"/>
                <a:gd name="connsiteX54" fmla="*/ 4829175 w 5102411"/>
                <a:gd name="connsiteY54" fmla="*/ 1571625 h 3952875"/>
                <a:gd name="connsiteX55" fmla="*/ 4848225 w 5102411"/>
                <a:gd name="connsiteY55" fmla="*/ 1628775 h 3952875"/>
                <a:gd name="connsiteX56" fmla="*/ 4857750 w 5102411"/>
                <a:gd name="connsiteY56" fmla="*/ 1666875 h 3952875"/>
                <a:gd name="connsiteX57" fmla="*/ 4867275 w 5102411"/>
                <a:gd name="connsiteY57" fmla="*/ 1714500 h 3952875"/>
                <a:gd name="connsiteX58" fmla="*/ 4905375 w 5102411"/>
                <a:gd name="connsiteY58" fmla="*/ 1781175 h 3952875"/>
                <a:gd name="connsiteX59" fmla="*/ 4933950 w 5102411"/>
                <a:gd name="connsiteY59" fmla="*/ 1809750 h 3952875"/>
                <a:gd name="connsiteX60" fmla="*/ 4953000 w 5102411"/>
                <a:gd name="connsiteY60" fmla="*/ 1847850 h 3952875"/>
                <a:gd name="connsiteX61" fmla="*/ 4981575 w 5102411"/>
                <a:gd name="connsiteY61" fmla="*/ 1885950 h 3952875"/>
                <a:gd name="connsiteX62" fmla="*/ 5000625 w 5102411"/>
                <a:gd name="connsiteY62" fmla="*/ 1914525 h 3952875"/>
                <a:gd name="connsiteX63" fmla="*/ 5048250 w 5102411"/>
                <a:gd name="connsiteY63" fmla="*/ 1981200 h 3952875"/>
                <a:gd name="connsiteX64" fmla="*/ 5076825 w 5102411"/>
                <a:gd name="connsiteY64" fmla="*/ 2047875 h 3952875"/>
                <a:gd name="connsiteX65" fmla="*/ 5086350 w 5102411"/>
                <a:gd name="connsiteY65" fmla="*/ 2085975 h 3952875"/>
                <a:gd name="connsiteX66" fmla="*/ 5086350 w 5102411"/>
                <a:gd name="connsiteY66" fmla="*/ 2400300 h 3952875"/>
                <a:gd name="connsiteX67" fmla="*/ 5076825 w 5102411"/>
                <a:gd name="connsiteY67" fmla="*/ 2428875 h 3952875"/>
                <a:gd name="connsiteX68" fmla="*/ 5067300 w 5102411"/>
                <a:gd name="connsiteY68" fmla="*/ 2466975 h 3952875"/>
                <a:gd name="connsiteX69" fmla="*/ 5076825 w 5102411"/>
                <a:gd name="connsiteY69" fmla="*/ 2676525 h 3952875"/>
                <a:gd name="connsiteX70" fmla="*/ 5086350 w 5102411"/>
                <a:gd name="connsiteY70" fmla="*/ 2714625 h 3952875"/>
                <a:gd name="connsiteX71" fmla="*/ 5057775 w 5102411"/>
                <a:gd name="connsiteY71" fmla="*/ 2800350 h 3952875"/>
                <a:gd name="connsiteX72" fmla="*/ 5048250 w 5102411"/>
                <a:gd name="connsiteY72" fmla="*/ 2838450 h 3952875"/>
                <a:gd name="connsiteX73" fmla="*/ 4953000 w 5102411"/>
                <a:gd name="connsiteY73" fmla="*/ 2876550 h 3952875"/>
                <a:gd name="connsiteX74" fmla="*/ 4895850 w 5102411"/>
                <a:gd name="connsiteY74" fmla="*/ 2914650 h 3952875"/>
                <a:gd name="connsiteX75" fmla="*/ 4867275 w 5102411"/>
                <a:gd name="connsiteY75" fmla="*/ 2933700 h 3952875"/>
                <a:gd name="connsiteX76" fmla="*/ 4772025 w 5102411"/>
                <a:gd name="connsiteY76" fmla="*/ 3019425 h 3952875"/>
                <a:gd name="connsiteX77" fmla="*/ 4705350 w 5102411"/>
                <a:gd name="connsiteY77" fmla="*/ 3067050 h 3952875"/>
                <a:gd name="connsiteX78" fmla="*/ 4610100 w 5102411"/>
                <a:gd name="connsiteY78" fmla="*/ 3086100 h 3952875"/>
                <a:gd name="connsiteX79" fmla="*/ 4476750 w 5102411"/>
                <a:gd name="connsiteY79" fmla="*/ 3105150 h 3952875"/>
                <a:gd name="connsiteX80" fmla="*/ 4448175 w 5102411"/>
                <a:gd name="connsiteY80" fmla="*/ 3114675 h 3952875"/>
                <a:gd name="connsiteX81" fmla="*/ 4314825 w 5102411"/>
                <a:gd name="connsiteY81" fmla="*/ 3133725 h 3952875"/>
                <a:gd name="connsiteX82" fmla="*/ 4210050 w 5102411"/>
                <a:gd name="connsiteY82" fmla="*/ 3162300 h 3952875"/>
                <a:gd name="connsiteX83" fmla="*/ 4133850 w 5102411"/>
                <a:gd name="connsiteY83" fmla="*/ 3190875 h 3952875"/>
                <a:gd name="connsiteX84" fmla="*/ 4105275 w 5102411"/>
                <a:gd name="connsiteY84" fmla="*/ 3200400 h 3952875"/>
                <a:gd name="connsiteX85" fmla="*/ 3905250 w 5102411"/>
                <a:gd name="connsiteY85" fmla="*/ 3209925 h 3952875"/>
                <a:gd name="connsiteX86" fmla="*/ 3781425 w 5102411"/>
                <a:gd name="connsiteY86" fmla="*/ 3219450 h 3952875"/>
                <a:gd name="connsiteX87" fmla="*/ 3705225 w 5102411"/>
                <a:gd name="connsiteY87" fmla="*/ 3228975 h 3952875"/>
                <a:gd name="connsiteX88" fmla="*/ 3409950 w 5102411"/>
                <a:gd name="connsiteY88" fmla="*/ 3238500 h 3952875"/>
                <a:gd name="connsiteX89" fmla="*/ 3324225 w 5102411"/>
                <a:gd name="connsiteY89" fmla="*/ 3248025 h 3952875"/>
                <a:gd name="connsiteX90" fmla="*/ 3295650 w 5102411"/>
                <a:gd name="connsiteY90" fmla="*/ 3267075 h 3952875"/>
                <a:gd name="connsiteX91" fmla="*/ 3248025 w 5102411"/>
                <a:gd name="connsiteY91" fmla="*/ 3276600 h 3952875"/>
                <a:gd name="connsiteX92" fmla="*/ 3190875 w 5102411"/>
                <a:gd name="connsiteY92" fmla="*/ 3305175 h 3952875"/>
                <a:gd name="connsiteX93" fmla="*/ 3143250 w 5102411"/>
                <a:gd name="connsiteY93" fmla="*/ 3352800 h 3952875"/>
                <a:gd name="connsiteX94" fmla="*/ 3095625 w 5102411"/>
                <a:gd name="connsiteY94" fmla="*/ 3400425 h 3952875"/>
                <a:gd name="connsiteX95" fmla="*/ 3057525 w 5102411"/>
                <a:gd name="connsiteY95" fmla="*/ 3457575 h 3952875"/>
                <a:gd name="connsiteX96" fmla="*/ 3048000 w 5102411"/>
                <a:gd name="connsiteY96" fmla="*/ 3486150 h 3952875"/>
                <a:gd name="connsiteX97" fmla="*/ 3009900 w 5102411"/>
                <a:gd name="connsiteY97" fmla="*/ 3524250 h 3952875"/>
                <a:gd name="connsiteX98" fmla="*/ 2971800 w 5102411"/>
                <a:gd name="connsiteY98" fmla="*/ 3581400 h 3952875"/>
                <a:gd name="connsiteX99" fmla="*/ 2895600 w 5102411"/>
                <a:gd name="connsiteY99" fmla="*/ 3667125 h 3952875"/>
                <a:gd name="connsiteX100" fmla="*/ 2819400 w 5102411"/>
                <a:gd name="connsiteY100" fmla="*/ 3686175 h 3952875"/>
                <a:gd name="connsiteX101" fmla="*/ 2790825 w 5102411"/>
                <a:gd name="connsiteY101" fmla="*/ 3695700 h 3952875"/>
                <a:gd name="connsiteX102" fmla="*/ 2733675 w 5102411"/>
                <a:gd name="connsiteY102" fmla="*/ 3733800 h 3952875"/>
                <a:gd name="connsiteX103" fmla="*/ 2371725 w 5102411"/>
                <a:gd name="connsiteY103" fmla="*/ 3762375 h 3952875"/>
                <a:gd name="connsiteX104" fmla="*/ 2295525 w 5102411"/>
                <a:gd name="connsiteY104" fmla="*/ 3790950 h 3952875"/>
                <a:gd name="connsiteX105" fmla="*/ 2257425 w 5102411"/>
                <a:gd name="connsiteY105" fmla="*/ 3800475 h 3952875"/>
                <a:gd name="connsiteX106" fmla="*/ 2152650 w 5102411"/>
                <a:gd name="connsiteY106" fmla="*/ 3819525 h 3952875"/>
                <a:gd name="connsiteX107" fmla="*/ 2105025 w 5102411"/>
                <a:gd name="connsiteY107" fmla="*/ 3838575 h 3952875"/>
                <a:gd name="connsiteX108" fmla="*/ 1971675 w 5102411"/>
                <a:gd name="connsiteY108" fmla="*/ 3867150 h 3952875"/>
                <a:gd name="connsiteX109" fmla="*/ 1914525 w 5102411"/>
                <a:gd name="connsiteY109" fmla="*/ 3886200 h 3952875"/>
                <a:gd name="connsiteX110" fmla="*/ 1828800 w 5102411"/>
                <a:gd name="connsiteY110" fmla="*/ 3914775 h 3952875"/>
                <a:gd name="connsiteX111" fmla="*/ 1800225 w 5102411"/>
                <a:gd name="connsiteY111" fmla="*/ 3924300 h 3952875"/>
                <a:gd name="connsiteX112" fmla="*/ 1762125 w 5102411"/>
                <a:gd name="connsiteY112" fmla="*/ 3933825 h 3952875"/>
                <a:gd name="connsiteX113" fmla="*/ 1657350 w 5102411"/>
                <a:gd name="connsiteY113" fmla="*/ 3952875 h 3952875"/>
                <a:gd name="connsiteX114" fmla="*/ 1323975 w 5102411"/>
                <a:gd name="connsiteY114" fmla="*/ 3943350 h 3952875"/>
                <a:gd name="connsiteX115" fmla="*/ 1266825 w 5102411"/>
                <a:gd name="connsiteY115" fmla="*/ 3933825 h 3952875"/>
                <a:gd name="connsiteX116" fmla="*/ 1190625 w 5102411"/>
                <a:gd name="connsiteY116" fmla="*/ 3924300 h 3952875"/>
                <a:gd name="connsiteX117" fmla="*/ 1152525 w 5102411"/>
                <a:gd name="connsiteY117" fmla="*/ 3914775 h 3952875"/>
                <a:gd name="connsiteX118" fmla="*/ 1104900 w 5102411"/>
                <a:gd name="connsiteY118" fmla="*/ 3905250 h 3952875"/>
                <a:gd name="connsiteX119" fmla="*/ 1076325 w 5102411"/>
                <a:gd name="connsiteY119" fmla="*/ 3895725 h 3952875"/>
                <a:gd name="connsiteX120" fmla="*/ 990600 w 5102411"/>
                <a:gd name="connsiteY120" fmla="*/ 3876675 h 3952875"/>
                <a:gd name="connsiteX121" fmla="*/ 933450 w 5102411"/>
                <a:gd name="connsiteY121" fmla="*/ 3848100 h 3952875"/>
                <a:gd name="connsiteX122" fmla="*/ 866775 w 5102411"/>
                <a:gd name="connsiteY122" fmla="*/ 3829050 h 3952875"/>
                <a:gd name="connsiteX123" fmla="*/ 752475 w 5102411"/>
                <a:gd name="connsiteY123" fmla="*/ 3810000 h 3952875"/>
                <a:gd name="connsiteX124" fmla="*/ 657225 w 5102411"/>
                <a:gd name="connsiteY124" fmla="*/ 3781425 h 3952875"/>
                <a:gd name="connsiteX125" fmla="*/ 628650 w 5102411"/>
                <a:gd name="connsiteY125" fmla="*/ 3762375 h 3952875"/>
                <a:gd name="connsiteX126" fmla="*/ 581025 w 5102411"/>
                <a:gd name="connsiteY126" fmla="*/ 3714750 h 3952875"/>
                <a:gd name="connsiteX127" fmla="*/ 561975 w 5102411"/>
                <a:gd name="connsiteY127" fmla="*/ 3686175 h 3952875"/>
                <a:gd name="connsiteX128" fmla="*/ 533400 w 5102411"/>
                <a:gd name="connsiteY128" fmla="*/ 3667125 h 3952875"/>
                <a:gd name="connsiteX129" fmla="*/ 466725 w 5102411"/>
                <a:gd name="connsiteY129" fmla="*/ 3590925 h 3952875"/>
                <a:gd name="connsiteX130" fmla="*/ 428625 w 5102411"/>
                <a:gd name="connsiteY130" fmla="*/ 3552825 h 3952875"/>
                <a:gd name="connsiteX131" fmla="*/ 381000 w 5102411"/>
                <a:gd name="connsiteY131" fmla="*/ 3514725 h 3952875"/>
                <a:gd name="connsiteX132" fmla="*/ 342900 w 5102411"/>
                <a:gd name="connsiteY132" fmla="*/ 3457575 h 3952875"/>
                <a:gd name="connsiteX133" fmla="*/ 276225 w 5102411"/>
                <a:gd name="connsiteY133" fmla="*/ 3400425 h 3952875"/>
                <a:gd name="connsiteX134" fmla="*/ 209550 w 5102411"/>
                <a:gd name="connsiteY134" fmla="*/ 3314700 h 3952875"/>
                <a:gd name="connsiteX135" fmla="*/ 180975 w 5102411"/>
                <a:gd name="connsiteY135" fmla="*/ 3257550 h 3952875"/>
                <a:gd name="connsiteX136" fmla="*/ 152400 w 5102411"/>
                <a:gd name="connsiteY136" fmla="*/ 3228975 h 3952875"/>
                <a:gd name="connsiteX137" fmla="*/ 114300 w 5102411"/>
                <a:gd name="connsiteY137" fmla="*/ 3171825 h 3952875"/>
                <a:gd name="connsiteX138" fmla="*/ 104775 w 5102411"/>
                <a:gd name="connsiteY138" fmla="*/ 3143250 h 3952875"/>
                <a:gd name="connsiteX139" fmla="*/ 76200 w 5102411"/>
                <a:gd name="connsiteY139" fmla="*/ 3133725 h 3952875"/>
                <a:gd name="connsiteX140" fmla="*/ 57150 w 5102411"/>
                <a:gd name="connsiteY140" fmla="*/ 3076575 h 3952875"/>
                <a:gd name="connsiteX141" fmla="*/ 47625 w 5102411"/>
                <a:gd name="connsiteY141" fmla="*/ 3048000 h 3952875"/>
                <a:gd name="connsiteX142" fmla="*/ 28575 w 5102411"/>
                <a:gd name="connsiteY142" fmla="*/ 3019425 h 3952875"/>
                <a:gd name="connsiteX143" fmla="*/ 0 w 5102411"/>
                <a:gd name="connsiteY143" fmla="*/ 2924175 h 3952875"/>
                <a:gd name="connsiteX144" fmla="*/ 9525 w 5102411"/>
                <a:gd name="connsiteY144" fmla="*/ 2247900 h 3952875"/>
                <a:gd name="connsiteX145" fmla="*/ 38100 w 5102411"/>
                <a:gd name="connsiteY145" fmla="*/ 2105025 h 3952875"/>
                <a:gd name="connsiteX146" fmla="*/ 47625 w 5102411"/>
                <a:gd name="connsiteY146" fmla="*/ 2066925 h 3952875"/>
                <a:gd name="connsiteX147" fmla="*/ 85725 w 5102411"/>
                <a:gd name="connsiteY147" fmla="*/ 1990725 h 3952875"/>
                <a:gd name="connsiteX148" fmla="*/ 95250 w 5102411"/>
                <a:gd name="connsiteY148" fmla="*/ 1962150 h 3952875"/>
                <a:gd name="connsiteX149" fmla="*/ 114300 w 5102411"/>
                <a:gd name="connsiteY149" fmla="*/ 1933575 h 3952875"/>
                <a:gd name="connsiteX150" fmla="*/ 123825 w 5102411"/>
                <a:gd name="connsiteY150" fmla="*/ 1905000 h 3952875"/>
                <a:gd name="connsiteX151" fmla="*/ 142875 w 5102411"/>
                <a:gd name="connsiteY151" fmla="*/ 1866900 h 3952875"/>
                <a:gd name="connsiteX152" fmla="*/ 152400 w 5102411"/>
                <a:gd name="connsiteY152" fmla="*/ 1838325 h 3952875"/>
                <a:gd name="connsiteX153" fmla="*/ 171450 w 5102411"/>
                <a:gd name="connsiteY153" fmla="*/ 1800225 h 3952875"/>
                <a:gd name="connsiteX154" fmla="*/ 180975 w 5102411"/>
                <a:gd name="connsiteY154" fmla="*/ 1762125 h 3952875"/>
                <a:gd name="connsiteX155" fmla="*/ 209550 w 5102411"/>
                <a:gd name="connsiteY155" fmla="*/ 1685925 h 3952875"/>
                <a:gd name="connsiteX156" fmla="*/ 219075 w 5102411"/>
                <a:gd name="connsiteY156" fmla="*/ 1647825 h 3952875"/>
                <a:gd name="connsiteX157" fmla="*/ 238125 w 5102411"/>
                <a:gd name="connsiteY157" fmla="*/ 1609725 h 3952875"/>
                <a:gd name="connsiteX158" fmla="*/ 247650 w 5102411"/>
                <a:gd name="connsiteY158" fmla="*/ 1581150 h 3952875"/>
                <a:gd name="connsiteX159" fmla="*/ 266700 w 5102411"/>
                <a:gd name="connsiteY159" fmla="*/ 1504950 h 3952875"/>
                <a:gd name="connsiteX160" fmla="*/ 285750 w 5102411"/>
                <a:gd name="connsiteY160" fmla="*/ 1476375 h 3952875"/>
                <a:gd name="connsiteX161" fmla="*/ 295275 w 5102411"/>
                <a:gd name="connsiteY161" fmla="*/ 1447800 h 3952875"/>
                <a:gd name="connsiteX162" fmla="*/ 323850 w 5102411"/>
                <a:gd name="connsiteY162" fmla="*/ 1438275 h 3952875"/>
                <a:gd name="connsiteX163" fmla="*/ 352425 w 5102411"/>
                <a:gd name="connsiteY163" fmla="*/ 1400175 h 3952875"/>
                <a:gd name="connsiteX164" fmla="*/ 409575 w 5102411"/>
                <a:gd name="connsiteY164" fmla="*/ 1362075 h 3952875"/>
                <a:gd name="connsiteX165" fmla="*/ 485775 w 5102411"/>
                <a:gd name="connsiteY165" fmla="*/ 1295400 h 3952875"/>
                <a:gd name="connsiteX166" fmla="*/ 514350 w 5102411"/>
                <a:gd name="connsiteY166" fmla="*/ 1285875 h 3952875"/>
                <a:gd name="connsiteX167" fmla="*/ 571500 w 5102411"/>
                <a:gd name="connsiteY167" fmla="*/ 1247775 h 3952875"/>
                <a:gd name="connsiteX168" fmla="*/ 600075 w 5102411"/>
                <a:gd name="connsiteY168" fmla="*/ 1238250 h 3952875"/>
                <a:gd name="connsiteX169" fmla="*/ 657225 w 5102411"/>
                <a:gd name="connsiteY169" fmla="*/ 1200150 h 3952875"/>
                <a:gd name="connsiteX170" fmla="*/ 685800 w 5102411"/>
                <a:gd name="connsiteY170" fmla="*/ 1181100 h 3952875"/>
                <a:gd name="connsiteX171" fmla="*/ 723900 w 5102411"/>
                <a:gd name="connsiteY171" fmla="*/ 1162050 h 3952875"/>
                <a:gd name="connsiteX172" fmla="*/ 800100 w 5102411"/>
                <a:gd name="connsiteY172" fmla="*/ 1143000 h 3952875"/>
                <a:gd name="connsiteX173" fmla="*/ 828675 w 5102411"/>
                <a:gd name="connsiteY173" fmla="*/ 1133475 h 3952875"/>
                <a:gd name="connsiteX174" fmla="*/ 866775 w 5102411"/>
                <a:gd name="connsiteY174" fmla="*/ 1123950 h 3952875"/>
                <a:gd name="connsiteX175" fmla="*/ 933450 w 5102411"/>
                <a:gd name="connsiteY175" fmla="*/ 1104900 h 3952875"/>
                <a:gd name="connsiteX176" fmla="*/ 1000125 w 5102411"/>
                <a:gd name="connsiteY176" fmla="*/ 1076325 h 3952875"/>
                <a:gd name="connsiteX177" fmla="*/ 1047750 w 5102411"/>
                <a:gd name="connsiteY177" fmla="*/ 1057275 h 3952875"/>
                <a:gd name="connsiteX178" fmla="*/ 1104900 w 5102411"/>
                <a:gd name="connsiteY178" fmla="*/ 1047750 h 3952875"/>
                <a:gd name="connsiteX179" fmla="*/ 1152525 w 5102411"/>
                <a:gd name="connsiteY179" fmla="*/ 1038225 h 3952875"/>
                <a:gd name="connsiteX180" fmla="*/ 1209675 w 5102411"/>
                <a:gd name="connsiteY180" fmla="*/ 1019175 h 3952875"/>
                <a:gd name="connsiteX181" fmla="*/ 1238250 w 5102411"/>
                <a:gd name="connsiteY181" fmla="*/ 1009650 h 3952875"/>
                <a:gd name="connsiteX182" fmla="*/ 1304925 w 5102411"/>
                <a:gd name="connsiteY182" fmla="*/ 981075 h 3952875"/>
                <a:gd name="connsiteX183" fmla="*/ 1352550 w 5102411"/>
                <a:gd name="connsiteY183" fmla="*/ 962025 h 3952875"/>
                <a:gd name="connsiteX184" fmla="*/ 1419225 w 5102411"/>
                <a:gd name="connsiteY184" fmla="*/ 942975 h 3952875"/>
                <a:gd name="connsiteX185" fmla="*/ 1476375 w 5102411"/>
                <a:gd name="connsiteY185" fmla="*/ 904875 h 3952875"/>
                <a:gd name="connsiteX186" fmla="*/ 1514475 w 5102411"/>
                <a:gd name="connsiteY186" fmla="*/ 847725 h 3952875"/>
                <a:gd name="connsiteX187" fmla="*/ 1533525 w 5102411"/>
                <a:gd name="connsiteY187" fmla="*/ 790575 h 3952875"/>
                <a:gd name="connsiteX188" fmla="*/ 1571625 w 5102411"/>
                <a:gd name="connsiteY188" fmla="*/ 723900 h 3952875"/>
                <a:gd name="connsiteX189" fmla="*/ 1600200 w 5102411"/>
                <a:gd name="connsiteY189" fmla="*/ 647700 h 3952875"/>
                <a:gd name="connsiteX190" fmla="*/ 1628775 w 5102411"/>
                <a:gd name="connsiteY190" fmla="*/ 571500 h 3952875"/>
                <a:gd name="connsiteX191" fmla="*/ 1638300 w 5102411"/>
                <a:gd name="connsiteY191" fmla="*/ 533400 h 3952875"/>
                <a:gd name="connsiteX192" fmla="*/ 1676400 w 5102411"/>
                <a:gd name="connsiteY192" fmla="*/ 447675 h 3952875"/>
                <a:gd name="connsiteX193" fmla="*/ 1704975 w 5102411"/>
                <a:gd name="connsiteY193" fmla="*/ 342900 h 3952875"/>
                <a:gd name="connsiteX194" fmla="*/ 1733550 w 5102411"/>
                <a:gd name="connsiteY194" fmla="*/ 314325 h 3952875"/>
                <a:gd name="connsiteX195" fmla="*/ 1771650 w 5102411"/>
                <a:gd name="connsiteY195" fmla="*/ 266700 h 3952875"/>
                <a:gd name="connsiteX196" fmla="*/ 1809750 w 5102411"/>
                <a:gd name="connsiteY196" fmla="*/ 200025 h 3952875"/>
                <a:gd name="connsiteX197" fmla="*/ 1838325 w 5102411"/>
                <a:gd name="connsiteY197" fmla="*/ 171450 h 3952875"/>
                <a:gd name="connsiteX198" fmla="*/ 1866900 w 5102411"/>
                <a:gd name="connsiteY198" fmla="*/ 161925 h 3952875"/>
                <a:gd name="connsiteX199" fmla="*/ 1895475 w 5102411"/>
                <a:gd name="connsiteY199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314825 w 5102411"/>
                <a:gd name="connsiteY34" fmla="*/ 752475 h 3952875"/>
                <a:gd name="connsiteX35" fmla="*/ 4400550 w 5102411"/>
                <a:gd name="connsiteY35" fmla="*/ 819150 h 3952875"/>
                <a:gd name="connsiteX36" fmla="*/ 4429125 w 5102411"/>
                <a:gd name="connsiteY36" fmla="*/ 838200 h 3952875"/>
                <a:gd name="connsiteX37" fmla="*/ 4486275 w 5102411"/>
                <a:gd name="connsiteY37" fmla="*/ 923925 h 3952875"/>
                <a:gd name="connsiteX38" fmla="*/ 4505325 w 5102411"/>
                <a:gd name="connsiteY38" fmla="*/ 952500 h 3952875"/>
                <a:gd name="connsiteX39" fmla="*/ 4514850 w 5102411"/>
                <a:gd name="connsiteY39" fmla="*/ 981075 h 3952875"/>
                <a:gd name="connsiteX40" fmla="*/ 4552950 w 5102411"/>
                <a:gd name="connsiteY40" fmla="*/ 1019175 h 3952875"/>
                <a:gd name="connsiteX41" fmla="*/ 4600575 w 5102411"/>
                <a:gd name="connsiteY41" fmla="*/ 1057275 h 3952875"/>
                <a:gd name="connsiteX42" fmla="*/ 4629150 w 5102411"/>
                <a:gd name="connsiteY42" fmla="*/ 1085850 h 3952875"/>
                <a:gd name="connsiteX43" fmla="*/ 4638675 w 5102411"/>
                <a:gd name="connsiteY43" fmla="*/ 1114425 h 3952875"/>
                <a:gd name="connsiteX44" fmla="*/ 4667250 w 5102411"/>
                <a:gd name="connsiteY44" fmla="*/ 1133475 h 3952875"/>
                <a:gd name="connsiteX45" fmla="*/ 4686300 w 5102411"/>
                <a:gd name="connsiteY45" fmla="*/ 1190625 h 3952875"/>
                <a:gd name="connsiteX46" fmla="*/ 4695825 w 5102411"/>
                <a:gd name="connsiteY46" fmla="*/ 1219200 h 3952875"/>
                <a:gd name="connsiteX47" fmla="*/ 4733925 w 5102411"/>
                <a:gd name="connsiteY47" fmla="*/ 1276350 h 3952875"/>
                <a:gd name="connsiteX48" fmla="*/ 4752975 w 5102411"/>
                <a:gd name="connsiteY48" fmla="*/ 1304925 h 3952875"/>
                <a:gd name="connsiteX49" fmla="*/ 4772025 w 5102411"/>
                <a:gd name="connsiteY49" fmla="*/ 1333500 h 3952875"/>
                <a:gd name="connsiteX50" fmla="*/ 4791075 w 5102411"/>
                <a:gd name="connsiteY50" fmla="*/ 1447800 h 3952875"/>
                <a:gd name="connsiteX51" fmla="*/ 4810125 w 5102411"/>
                <a:gd name="connsiteY51" fmla="*/ 1504950 h 3952875"/>
                <a:gd name="connsiteX52" fmla="*/ 4819650 w 5102411"/>
                <a:gd name="connsiteY52" fmla="*/ 1533525 h 3952875"/>
                <a:gd name="connsiteX53" fmla="*/ 4829175 w 5102411"/>
                <a:gd name="connsiteY53" fmla="*/ 1571625 h 3952875"/>
                <a:gd name="connsiteX54" fmla="*/ 4848225 w 5102411"/>
                <a:gd name="connsiteY54" fmla="*/ 1628775 h 3952875"/>
                <a:gd name="connsiteX55" fmla="*/ 4857750 w 5102411"/>
                <a:gd name="connsiteY55" fmla="*/ 1666875 h 3952875"/>
                <a:gd name="connsiteX56" fmla="*/ 4867275 w 5102411"/>
                <a:gd name="connsiteY56" fmla="*/ 1714500 h 3952875"/>
                <a:gd name="connsiteX57" fmla="*/ 4905375 w 5102411"/>
                <a:gd name="connsiteY57" fmla="*/ 1781175 h 3952875"/>
                <a:gd name="connsiteX58" fmla="*/ 4933950 w 5102411"/>
                <a:gd name="connsiteY58" fmla="*/ 1809750 h 3952875"/>
                <a:gd name="connsiteX59" fmla="*/ 4953000 w 5102411"/>
                <a:gd name="connsiteY59" fmla="*/ 1847850 h 3952875"/>
                <a:gd name="connsiteX60" fmla="*/ 4981575 w 5102411"/>
                <a:gd name="connsiteY60" fmla="*/ 1885950 h 3952875"/>
                <a:gd name="connsiteX61" fmla="*/ 5000625 w 5102411"/>
                <a:gd name="connsiteY61" fmla="*/ 1914525 h 3952875"/>
                <a:gd name="connsiteX62" fmla="*/ 5048250 w 5102411"/>
                <a:gd name="connsiteY62" fmla="*/ 1981200 h 3952875"/>
                <a:gd name="connsiteX63" fmla="*/ 5076825 w 5102411"/>
                <a:gd name="connsiteY63" fmla="*/ 2047875 h 3952875"/>
                <a:gd name="connsiteX64" fmla="*/ 5086350 w 5102411"/>
                <a:gd name="connsiteY64" fmla="*/ 2085975 h 3952875"/>
                <a:gd name="connsiteX65" fmla="*/ 5086350 w 5102411"/>
                <a:gd name="connsiteY65" fmla="*/ 2400300 h 3952875"/>
                <a:gd name="connsiteX66" fmla="*/ 5076825 w 5102411"/>
                <a:gd name="connsiteY66" fmla="*/ 2428875 h 3952875"/>
                <a:gd name="connsiteX67" fmla="*/ 5067300 w 5102411"/>
                <a:gd name="connsiteY67" fmla="*/ 2466975 h 3952875"/>
                <a:gd name="connsiteX68" fmla="*/ 5076825 w 5102411"/>
                <a:gd name="connsiteY68" fmla="*/ 2676525 h 3952875"/>
                <a:gd name="connsiteX69" fmla="*/ 5086350 w 5102411"/>
                <a:gd name="connsiteY69" fmla="*/ 2714625 h 3952875"/>
                <a:gd name="connsiteX70" fmla="*/ 5057775 w 5102411"/>
                <a:gd name="connsiteY70" fmla="*/ 2800350 h 3952875"/>
                <a:gd name="connsiteX71" fmla="*/ 5048250 w 5102411"/>
                <a:gd name="connsiteY71" fmla="*/ 2838450 h 3952875"/>
                <a:gd name="connsiteX72" fmla="*/ 4953000 w 5102411"/>
                <a:gd name="connsiteY72" fmla="*/ 2876550 h 3952875"/>
                <a:gd name="connsiteX73" fmla="*/ 4895850 w 5102411"/>
                <a:gd name="connsiteY73" fmla="*/ 2914650 h 3952875"/>
                <a:gd name="connsiteX74" fmla="*/ 4867275 w 5102411"/>
                <a:gd name="connsiteY74" fmla="*/ 2933700 h 3952875"/>
                <a:gd name="connsiteX75" fmla="*/ 4772025 w 5102411"/>
                <a:gd name="connsiteY75" fmla="*/ 3019425 h 3952875"/>
                <a:gd name="connsiteX76" fmla="*/ 4705350 w 5102411"/>
                <a:gd name="connsiteY76" fmla="*/ 3067050 h 3952875"/>
                <a:gd name="connsiteX77" fmla="*/ 4610100 w 5102411"/>
                <a:gd name="connsiteY77" fmla="*/ 3086100 h 3952875"/>
                <a:gd name="connsiteX78" fmla="*/ 4476750 w 5102411"/>
                <a:gd name="connsiteY78" fmla="*/ 3105150 h 3952875"/>
                <a:gd name="connsiteX79" fmla="*/ 4448175 w 5102411"/>
                <a:gd name="connsiteY79" fmla="*/ 3114675 h 3952875"/>
                <a:gd name="connsiteX80" fmla="*/ 4314825 w 5102411"/>
                <a:gd name="connsiteY80" fmla="*/ 3133725 h 3952875"/>
                <a:gd name="connsiteX81" fmla="*/ 4210050 w 5102411"/>
                <a:gd name="connsiteY81" fmla="*/ 3162300 h 3952875"/>
                <a:gd name="connsiteX82" fmla="*/ 4133850 w 5102411"/>
                <a:gd name="connsiteY82" fmla="*/ 3190875 h 3952875"/>
                <a:gd name="connsiteX83" fmla="*/ 4105275 w 5102411"/>
                <a:gd name="connsiteY83" fmla="*/ 3200400 h 3952875"/>
                <a:gd name="connsiteX84" fmla="*/ 3905250 w 5102411"/>
                <a:gd name="connsiteY84" fmla="*/ 3209925 h 3952875"/>
                <a:gd name="connsiteX85" fmla="*/ 3781425 w 5102411"/>
                <a:gd name="connsiteY85" fmla="*/ 3219450 h 3952875"/>
                <a:gd name="connsiteX86" fmla="*/ 3705225 w 5102411"/>
                <a:gd name="connsiteY86" fmla="*/ 3228975 h 3952875"/>
                <a:gd name="connsiteX87" fmla="*/ 3409950 w 5102411"/>
                <a:gd name="connsiteY87" fmla="*/ 3238500 h 3952875"/>
                <a:gd name="connsiteX88" fmla="*/ 3324225 w 5102411"/>
                <a:gd name="connsiteY88" fmla="*/ 3248025 h 3952875"/>
                <a:gd name="connsiteX89" fmla="*/ 3295650 w 5102411"/>
                <a:gd name="connsiteY89" fmla="*/ 3267075 h 3952875"/>
                <a:gd name="connsiteX90" fmla="*/ 3248025 w 5102411"/>
                <a:gd name="connsiteY90" fmla="*/ 3276600 h 3952875"/>
                <a:gd name="connsiteX91" fmla="*/ 3190875 w 5102411"/>
                <a:gd name="connsiteY91" fmla="*/ 3305175 h 3952875"/>
                <a:gd name="connsiteX92" fmla="*/ 3143250 w 5102411"/>
                <a:gd name="connsiteY92" fmla="*/ 3352800 h 3952875"/>
                <a:gd name="connsiteX93" fmla="*/ 3095625 w 5102411"/>
                <a:gd name="connsiteY93" fmla="*/ 3400425 h 3952875"/>
                <a:gd name="connsiteX94" fmla="*/ 3057525 w 5102411"/>
                <a:gd name="connsiteY94" fmla="*/ 3457575 h 3952875"/>
                <a:gd name="connsiteX95" fmla="*/ 3048000 w 5102411"/>
                <a:gd name="connsiteY95" fmla="*/ 3486150 h 3952875"/>
                <a:gd name="connsiteX96" fmla="*/ 3009900 w 5102411"/>
                <a:gd name="connsiteY96" fmla="*/ 3524250 h 3952875"/>
                <a:gd name="connsiteX97" fmla="*/ 2971800 w 5102411"/>
                <a:gd name="connsiteY97" fmla="*/ 3581400 h 3952875"/>
                <a:gd name="connsiteX98" fmla="*/ 2895600 w 5102411"/>
                <a:gd name="connsiteY98" fmla="*/ 3667125 h 3952875"/>
                <a:gd name="connsiteX99" fmla="*/ 2819400 w 5102411"/>
                <a:gd name="connsiteY99" fmla="*/ 3686175 h 3952875"/>
                <a:gd name="connsiteX100" fmla="*/ 2790825 w 5102411"/>
                <a:gd name="connsiteY100" fmla="*/ 3695700 h 3952875"/>
                <a:gd name="connsiteX101" fmla="*/ 2733675 w 5102411"/>
                <a:gd name="connsiteY101" fmla="*/ 3733800 h 3952875"/>
                <a:gd name="connsiteX102" fmla="*/ 2371725 w 5102411"/>
                <a:gd name="connsiteY102" fmla="*/ 3762375 h 3952875"/>
                <a:gd name="connsiteX103" fmla="*/ 2295525 w 5102411"/>
                <a:gd name="connsiteY103" fmla="*/ 3790950 h 3952875"/>
                <a:gd name="connsiteX104" fmla="*/ 2257425 w 5102411"/>
                <a:gd name="connsiteY104" fmla="*/ 3800475 h 3952875"/>
                <a:gd name="connsiteX105" fmla="*/ 2152650 w 5102411"/>
                <a:gd name="connsiteY105" fmla="*/ 3819525 h 3952875"/>
                <a:gd name="connsiteX106" fmla="*/ 2105025 w 5102411"/>
                <a:gd name="connsiteY106" fmla="*/ 3838575 h 3952875"/>
                <a:gd name="connsiteX107" fmla="*/ 1971675 w 5102411"/>
                <a:gd name="connsiteY107" fmla="*/ 3867150 h 3952875"/>
                <a:gd name="connsiteX108" fmla="*/ 1914525 w 5102411"/>
                <a:gd name="connsiteY108" fmla="*/ 3886200 h 3952875"/>
                <a:gd name="connsiteX109" fmla="*/ 1828800 w 5102411"/>
                <a:gd name="connsiteY109" fmla="*/ 3914775 h 3952875"/>
                <a:gd name="connsiteX110" fmla="*/ 1800225 w 5102411"/>
                <a:gd name="connsiteY110" fmla="*/ 3924300 h 3952875"/>
                <a:gd name="connsiteX111" fmla="*/ 1762125 w 5102411"/>
                <a:gd name="connsiteY111" fmla="*/ 3933825 h 3952875"/>
                <a:gd name="connsiteX112" fmla="*/ 1657350 w 5102411"/>
                <a:gd name="connsiteY112" fmla="*/ 3952875 h 3952875"/>
                <a:gd name="connsiteX113" fmla="*/ 1323975 w 5102411"/>
                <a:gd name="connsiteY113" fmla="*/ 3943350 h 3952875"/>
                <a:gd name="connsiteX114" fmla="*/ 1266825 w 5102411"/>
                <a:gd name="connsiteY114" fmla="*/ 3933825 h 3952875"/>
                <a:gd name="connsiteX115" fmla="*/ 1190625 w 5102411"/>
                <a:gd name="connsiteY115" fmla="*/ 3924300 h 3952875"/>
                <a:gd name="connsiteX116" fmla="*/ 1152525 w 5102411"/>
                <a:gd name="connsiteY116" fmla="*/ 3914775 h 3952875"/>
                <a:gd name="connsiteX117" fmla="*/ 1104900 w 5102411"/>
                <a:gd name="connsiteY117" fmla="*/ 3905250 h 3952875"/>
                <a:gd name="connsiteX118" fmla="*/ 1076325 w 5102411"/>
                <a:gd name="connsiteY118" fmla="*/ 3895725 h 3952875"/>
                <a:gd name="connsiteX119" fmla="*/ 990600 w 5102411"/>
                <a:gd name="connsiteY119" fmla="*/ 3876675 h 3952875"/>
                <a:gd name="connsiteX120" fmla="*/ 933450 w 5102411"/>
                <a:gd name="connsiteY120" fmla="*/ 3848100 h 3952875"/>
                <a:gd name="connsiteX121" fmla="*/ 866775 w 5102411"/>
                <a:gd name="connsiteY121" fmla="*/ 3829050 h 3952875"/>
                <a:gd name="connsiteX122" fmla="*/ 752475 w 5102411"/>
                <a:gd name="connsiteY122" fmla="*/ 3810000 h 3952875"/>
                <a:gd name="connsiteX123" fmla="*/ 657225 w 5102411"/>
                <a:gd name="connsiteY123" fmla="*/ 3781425 h 3952875"/>
                <a:gd name="connsiteX124" fmla="*/ 628650 w 5102411"/>
                <a:gd name="connsiteY124" fmla="*/ 3762375 h 3952875"/>
                <a:gd name="connsiteX125" fmla="*/ 581025 w 5102411"/>
                <a:gd name="connsiteY125" fmla="*/ 3714750 h 3952875"/>
                <a:gd name="connsiteX126" fmla="*/ 561975 w 5102411"/>
                <a:gd name="connsiteY126" fmla="*/ 3686175 h 3952875"/>
                <a:gd name="connsiteX127" fmla="*/ 533400 w 5102411"/>
                <a:gd name="connsiteY127" fmla="*/ 3667125 h 3952875"/>
                <a:gd name="connsiteX128" fmla="*/ 466725 w 5102411"/>
                <a:gd name="connsiteY128" fmla="*/ 3590925 h 3952875"/>
                <a:gd name="connsiteX129" fmla="*/ 428625 w 5102411"/>
                <a:gd name="connsiteY129" fmla="*/ 3552825 h 3952875"/>
                <a:gd name="connsiteX130" fmla="*/ 381000 w 5102411"/>
                <a:gd name="connsiteY130" fmla="*/ 3514725 h 3952875"/>
                <a:gd name="connsiteX131" fmla="*/ 342900 w 5102411"/>
                <a:gd name="connsiteY131" fmla="*/ 3457575 h 3952875"/>
                <a:gd name="connsiteX132" fmla="*/ 276225 w 5102411"/>
                <a:gd name="connsiteY132" fmla="*/ 3400425 h 3952875"/>
                <a:gd name="connsiteX133" fmla="*/ 209550 w 5102411"/>
                <a:gd name="connsiteY133" fmla="*/ 3314700 h 3952875"/>
                <a:gd name="connsiteX134" fmla="*/ 180975 w 5102411"/>
                <a:gd name="connsiteY134" fmla="*/ 3257550 h 3952875"/>
                <a:gd name="connsiteX135" fmla="*/ 152400 w 5102411"/>
                <a:gd name="connsiteY135" fmla="*/ 3228975 h 3952875"/>
                <a:gd name="connsiteX136" fmla="*/ 114300 w 5102411"/>
                <a:gd name="connsiteY136" fmla="*/ 3171825 h 3952875"/>
                <a:gd name="connsiteX137" fmla="*/ 104775 w 5102411"/>
                <a:gd name="connsiteY137" fmla="*/ 3143250 h 3952875"/>
                <a:gd name="connsiteX138" fmla="*/ 76200 w 5102411"/>
                <a:gd name="connsiteY138" fmla="*/ 3133725 h 3952875"/>
                <a:gd name="connsiteX139" fmla="*/ 57150 w 5102411"/>
                <a:gd name="connsiteY139" fmla="*/ 3076575 h 3952875"/>
                <a:gd name="connsiteX140" fmla="*/ 47625 w 5102411"/>
                <a:gd name="connsiteY140" fmla="*/ 3048000 h 3952875"/>
                <a:gd name="connsiteX141" fmla="*/ 28575 w 5102411"/>
                <a:gd name="connsiteY141" fmla="*/ 3019425 h 3952875"/>
                <a:gd name="connsiteX142" fmla="*/ 0 w 5102411"/>
                <a:gd name="connsiteY142" fmla="*/ 2924175 h 3952875"/>
                <a:gd name="connsiteX143" fmla="*/ 9525 w 5102411"/>
                <a:gd name="connsiteY143" fmla="*/ 2247900 h 3952875"/>
                <a:gd name="connsiteX144" fmla="*/ 38100 w 5102411"/>
                <a:gd name="connsiteY144" fmla="*/ 2105025 h 3952875"/>
                <a:gd name="connsiteX145" fmla="*/ 47625 w 5102411"/>
                <a:gd name="connsiteY145" fmla="*/ 2066925 h 3952875"/>
                <a:gd name="connsiteX146" fmla="*/ 85725 w 5102411"/>
                <a:gd name="connsiteY146" fmla="*/ 1990725 h 3952875"/>
                <a:gd name="connsiteX147" fmla="*/ 95250 w 5102411"/>
                <a:gd name="connsiteY147" fmla="*/ 1962150 h 3952875"/>
                <a:gd name="connsiteX148" fmla="*/ 114300 w 5102411"/>
                <a:gd name="connsiteY148" fmla="*/ 1933575 h 3952875"/>
                <a:gd name="connsiteX149" fmla="*/ 123825 w 5102411"/>
                <a:gd name="connsiteY149" fmla="*/ 1905000 h 3952875"/>
                <a:gd name="connsiteX150" fmla="*/ 142875 w 5102411"/>
                <a:gd name="connsiteY150" fmla="*/ 1866900 h 3952875"/>
                <a:gd name="connsiteX151" fmla="*/ 152400 w 5102411"/>
                <a:gd name="connsiteY151" fmla="*/ 1838325 h 3952875"/>
                <a:gd name="connsiteX152" fmla="*/ 171450 w 5102411"/>
                <a:gd name="connsiteY152" fmla="*/ 1800225 h 3952875"/>
                <a:gd name="connsiteX153" fmla="*/ 180975 w 5102411"/>
                <a:gd name="connsiteY153" fmla="*/ 1762125 h 3952875"/>
                <a:gd name="connsiteX154" fmla="*/ 209550 w 5102411"/>
                <a:gd name="connsiteY154" fmla="*/ 1685925 h 3952875"/>
                <a:gd name="connsiteX155" fmla="*/ 219075 w 5102411"/>
                <a:gd name="connsiteY155" fmla="*/ 1647825 h 3952875"/>
                <a:gd name="connsiteX156" fmla="*/ 238125 w 5102411"/>
                <a:gd name="connsiteY156" fmla="*/ 1609725 h 3952875"/>
                <a:gd name="connsiteX157" fmla="*/ 247650 w 5102411"/>
                <a:gd name="connsiteY157" fmla="*/ 1581150 h 3952875"/>
                <a:gd name="connsiteX158" fmla="*/ 266700 w 5102411"/>
                <a:gd name="connsiteY158" fmla="*/ 1504950 h 3952875"/>
                <a:gd name="connsiteX159" fmla="*/ 285750 w 5102411"/>
                <a:gd name="connsiteY159" fmla="*/ 1476375 h 3952875"/>
                <a:gd name="connsiteX160" fmla="*/ 295275 w 5102411"/>
                <a:gd name="connsiteY160" fmla="*/ 1447800 h 3952875"/>
                <a:gd name="connsiteX161" fmla="*/ 323850 w 5102411"/>
                <a:gd name="connsiteY161" fmla="*/ 1438275 h 3952875"/>
                <a:gd name="connsiteX162" fmla="*/ 352425 w 5102411"/>
                <a:gd name="connsiteY162" fmla="*/ 1400175 h 3952875"/>
                <a:gd name="connsiteX163" fmla="*/ 409575 w 5102411"/>
                <a:gd name="connsiteY163" fmla="*/ 1362075 h 3952875"/>
                <a:gd name="connsiteX164" fmla="*/ 485775 w 5102411"/>
                <a:gd name="connsiteY164" fmla="*/ 1295400 h 3952875"/>
                <a:gd name="connsiteX165" fmla="*/ 514350 w 5102411"/>
                <a:gd name="connsiteY165" fmla="*/ 1285875 h 3952875"/>
                <a:gd name="connsiteX166" fmla="*/ 571500 w 5102411"/>
                <a:gd name="connsiteY166" fmla="*/ 1247775 h 3952875"/>
                <a:gd name="connsiteX167" fmla="*/ 600075 w 5102411"/>
                <a:gd name="connsiteY167" fmla="*/ 1238250 h 3952875"/>
                <a:gd name="connsiteX168" fmla="*/ 657225 w 5102411"/>
                <a:gd name="connsiteY168" fmla="*/ 1200150 h 3952875"/>
                <a:gd name="connsiteX169" fmla="*/ 685800 w 5102411"/>
                <a:gd name="connsiteY169" fmla="*/ 1181100 h 3952875"/>
                <a:gd name="connsiteX170" fmla="*/ 723900 w 5102411"/>
                <a:gd name="connsiteY170" fmla="*/ 1162050 h 3952875"/>
                <a:gd name="connsiteX171" fmla="*/ 800100 w 5102411"/>
                <a:gd name="connsiteY171" fmla="*/ 1143000 h 3952875"/>
                <a:gd name="connsiteX172" fmla="*/ 828675 w 5102411"/>
                <a:gd name="connsiteY172" fmla="*/ 1133475 h 3952875"/>
                <a:gd name="connsiteX173" fmla="*/ 866775 w 5102411"/>
                <a:gd name="connsiteY173" fmla="*/ 1123950 h 3952875"/>
                <a:gd name="connsiteX174" fmla="*/ 933450 w 5102411"/>
                <a:gd name="connsiteY174" fmla="*/ 1104900 h 3952875"/>
                <a:gd name="connsiteX175" fmla="*/ 1000125 w 5102411"/>
                <a:gd name="connsiteY175" fmla="*/ 1076325 h 3952875"/>
                <a:gd name="connsiteX176" fmla="*/ 1047750 w 5102411"/>
                <a:gd name="connsiteY176" fmla="*/ 1057275 h 3952875"/>
                <a:gd name="connsiteX177" fmla="*/ 1104900 w 5102411"/>
                <a:gd name="connsiteY177" fmla="*/ 1047750 h 3952875"/>
                <a:gd name="connsiteX178" fmla="*/ 1152525 w 5102411"/>
                <a:gd name="connsiteY178" fmla="*/ 1038225 h 3952875"/>
                <a:gd name="connsiteX179" fmla="*/ 1209675 w 5102411"/>
                <a:gd name="connsiteY179" fmla="*/ 1019175 h 3952875"/>
                <a:gd name="connsiteX180" fmla="*/ 1238250 w 5102411"/>
                <a:gd name="connsiteY180" fmla="*/ 1009650 h 3952875"/>
                <a:gd name="connsiteX181" fmla="*/ 1304925 w 5102411"/>
                <a:gd name="connsiteY181" fmla="*/ 981075 h 3952875"/>
                <a:gd name="connsiteX182" fmla="*/ 1352550 w 5102411"/>
                <a:gd name="connsiteY182" fmla="*/ 962025 h 3952875"/>
                <a:gd name="connsiteX183" fmla="*/ 1419225 w 5102411"/>
                <a:gd name="connsiteY183" fmla="*/ 942975 h 3952875"/>
                <a:gd name="connsiteX184" fmla="*/ 1476375 w 5102411"/>
                <a:gd name="connsiteY184" fmla="*/ 904875 h 3952875"/>
                <a:gd name="connsiteX185" fmla="*/ 1514475 w 5102411"/>
                <a:gd name="connsiteY185" fmla="*/ 847725 h 3952875"/>
                <a:gd name="connsiteX186" fmla="*/ 1533525 w 5102411"/>
                <a:gd name="connsiteY186" fmla="*/ 790575 h 3952875"/>
                <a:gd name="connsiteX187" fmla="*/ 1571625 w 5102411"/>
                <a:gd name="connsiteY187" fmla="*/ 723900 h 3952875"/>
                <a:gd name="connsiteX188" fmla="*/ 1600200 w 5102411"/>
                <a:gd name="connsiteY188" fmla="*/ 647700 h 3952875"/>
                <a:gd name="connsiteX189" fmla="*/ 1628775 w 5102411"/>
                <a:gd name="connsiteY189" fmla="*/ 571500 h 3952875"/>
                <a:gd name="connsiteX190" fmla="*/ 1638300 w 5102411"/>
                <a:gd name="connsiteY190" fmla="*/ 533400 h 3952875"/>
                <a:gd name="connsiteX191" fmla="*/ 1676400 w 5102411"/>
                <a:gd name="connsiteY191" fmla="*/ 447675 h 3952875"/>
                <a:gd name="connsiteX192" fmla="*/ 1704975 w 5102411"/>
                <a:gd name="connsiteY192" fmla="*/ 342900 h 3952875"/>
                <a:gd name="connsiteX193" fmla="*/ 1733550 w 5102411"/>
                <a:gd name="connsiteY193" fmla="*/ 314325 h 3952875"/>
                <a:gd name="connsiteX194" fmla="*/ 1771650 w 5102411"/>
                <a:gd name="connsiteY194" fmla="*/ 266700 h 3952875"/>
                <a:gd name="connsiteX195" fmla="*/ 1809750 w 5102411"/>
                <a:gd name="connsiteY195" fmla="*/ 200025 h 3952875"/>
                <a:gd name="connsiteX196" fmla="*/ 1838325 w 5102411"/>
                <a:gd name="connsiteY196" fmla="*/ 171450 h 3952875"/>
                <a:gd name="connsiteX197" fmla="*/ 1866900 w 5102411"/>
                <a:gd name="connsiteY197" fmla="*/ 161925 h 3952875"/>
                <a:gd name="connsiteX198" fmla="*/ 1895475 w 5102411"/>
                <a:gd name="connsiteY198" fmla="*/ 133350 h 3952875"/>
                <a:gd name="connsiteX0" fmla="*/ 1895475 w 5102411"/>
                <a:gd name="connsiteY0" fmla="*/ 133350 h 3952875"/>
                <a:gd name="connsiteX1" fmla="*/ 1924050 w 5102411"/>
                <a:gd name="connsiteY1" fmla="*/ 104775 h 3952875"/>
                <a:gd name="connsiteX2" fmla="*/ 1952625 w 5102411"/>
                <a:gd name="connsiteY2" fmla="*/ 95250 h 3952875"/>
                <a:gd name="connsiteX3" fmla="*/ 1981200 w 5102411"/>
                <a:gd name="connsiteY3" fmla="*/ 76200 h 3952875"/>
                <a:gd name="connsiteX4" fmla="*/ 2095500 w 5102411"/>
                <a:gd name="connsiteY4" fmla="*/ 47625 h 3952875"/>
                <a:gd name="connsiteX5" fmla="*/ 2124075 w 5102411"/>
                <a:gd name="connsiteY5" fmla="*/ 38100 h 3952875"/>
                <a:gd name="connsiteX6" fmla="*/ 2162175 w 5102411"/>
                <a:gd name="connsiteY6" fmla="*/ 28575 h 3952875"/>
                <a:gd name="connsiteX7" fmla="*/ 2190750 w 5102411"/>
                <a:gd name="connsiteY7" fmla="*/ 19050 h 3952875"/>
                <a:gd name="connsiteX8" fmla="*/ 2305050 w 5102411"/>
                <a:gd name="connsiteY8" fmla="*/ 9525 h 3952875"/>
                <a:gd name="connsiteX9" fmla="*/ 2743200 w 5102411"/>
                <a:gd name="connsiteY9" fmla="*/ 0 h 3952875"/>
                <a:gd name="connsiteX10" fmla="*/ 2867025 w 5102411"/>
                <a:gd name="connsiteY10" fmla="*/ 9525 h 3952875"/>
                <a:gd name="connsiteX11" fmla="*/ 3000375 w 5102411"/>
                <a:gd name="connsiteY11" fmla="*/ 28575 h 3952875"/>
                <a:gd name="connsiteX12" fmla="*/ 3190875 w 5102411"/>
                <a:gd name="connsiteY12" fmla="*/ 38100 h 3952875"/>
                <a:gd name="connsiteX13" fmla="*/ 3248025 w 5102411"/>
                <a:gd name="connsiteY13" fmla="*/ 57150 h 3952875"/>
                <a:gd name="connsiteX14" fmla="*/ 3295650 w 5102411"/>
                <a:gd name="connsiteY14" fmla="*/ 66675 h 3952875"/>
                <a:gd name="connsiteX15" fmla="*/ 3381375 w 5102411"/>
                <a:gd name="connsiteY15" fmla="*/ 114300 h 3952875"/>
                <a:gd name="connsiteX16" fmla="*/ 3409950 w 5102411"/>
                <a:gd name="connsiteY16" fmla="*/ 123825 h 3952875"/>
                <a:gd name="connsiteX17" fmla="*/ 3438525 w 5102411"/>
                <a:gd name="connsiteY17" fmla="*/ 142875 h 3952875"/>
                <a:gd name="connsiteX18" fmla="*/ 3505200 w 5102411"/>
                <a:gd name="connsiteY18" fmla="*/ 219075 h 3952875"/>
                <a:gd name="connsiteX19" fmla="*/ 3543300 w 5102411"/>
                <a:gd name="connsiteY19" fmla="*/ 228600 h 3952875"/>
                <a:gd name="connsiteX20" fmla="*/ 3571875 w 5102411"/>
                <a:gd name="connsiteY20" fmla="*/ 247650 h 3952875"/>
                <a:gd name="connsiteX21" fmla="*/ 3695700 w 5102411"/>
                <a:gd name="connsiteY21" fmla="*/ 266700 h 3952875"/>
                <a:gd name="connsiteX22" fmla="*/ 3752850 w 5102411"/>
                <a:gd name="connsiteY22" fmla="*/ 276225 h 3952875"/>
                <a:gd name="connsiteX23" fmla="*/ 3800475 w 5102411"/>
                <a:gd name="connsiteY23" fmla="*/ 285750 h 3952875"/>
                <a:gd name="connsiteX24" fmla="*/ 3886200 w 5102411"/>
                <a:gd name="connsiteY24" fmla="*/ 295275 h 3952875"/>
                <a:gd name="connsiteX25" fmla="*/ 3943350 w 5102411"/>
                <a:gd name="connsiteY25" fmla="*/ 333375 h 3952875"/>
                <a:gd name="connsiteX26" fmla="*/ 3971925 w 5102411"/>
                <a:gd name="connsiteY26" fmla="*/ 352425 h 3952875"/>
                <a:gd name="connsiteX27" fmla="*/ 4000500 w 5102411"/>
                <a:gd name="connsiteY27" fmla="*/ 381000 h 3952875"/>
                <a:gd name="connsiteX28" fmla="*/ 4029075 w 5102411"/>
                <a:gd name="connsiteY28" fmla="*/ 419100 h 3952875"/>
                <a:gd name="connsiteX29" fmla="*/ 4067175 w 5102411"/>
                <a:gd name="connsiteY29" fmla="*/ 438150 h 3952875"/>
                <a:gd name="connsiteX30" fmla="*/ 4162425 w 5102411"/>
                <a:gd name="connsiteY30" fmla="*/ 485775 h 3952875"/>
                <a:gd name="connsiteX31" fmla="*/ 4229100 w 5102411"/>
                <a:gd name="connsiteY31" fmla="*/ 533400 h 3952875"/>
                <a:gd name="connsiteX32" fmla="*/ 4286250 w 5102411"/>
                <a:gd name="connsiteY32" fmla="*/ 571500 h 3952875"/>
                <a:gd name="connsiteX33" fmla="*/ 4305300 w 5102411"/>
                <a:gd name="connsiteY33" fmla="*/ 657225 h 3952875"/>
                <a:gd name="connsiteX34" fmla="*/ 4400550 w 5102411"/>
                <a:gd name="connsiteY34" fmla="*/ 819150 h 3952875"/>
                <a:gd name="connsiteX35" fmla="*/ 4429125 w 5102411"/>
                <a:gd name="connsiteY35" fmla="*/ 838200 h 3952875"/>
                <a:gd name="connsiteX36" fmla="*/ 4486275 w 5102411"/>
                <a:gd name="connsiteY36" fmla="*/ 923925 h 3952875"/>
                <a:gd name="connsiteX37" fmla="*/ 4505325 w 5102411"/>
                <a:gd name="connsiteY37" fmla="*/ 952500 h 3952875"/>
                <a:gd name="connsiteX38" fmla="*/ 4514850 w 5102411"/>
                <a:gd name="connsiteY38" fmla="*/ 981075 h 3952875"/>
                <a:gd name="connsiteX39" fmla="*/ 4552950 w 5102411"/>
                <a:gd name="connsiteY39" fmla="*/ 1019175 h 3952875"/>
                <a:gd name="connsiteX40" fmla="*/ 4600575 w 5102411"/>
                <a:gd name="connsiteY40" fmla="*/ 1057275 h 3952875"/>
                <a:gd name="connsiteX41" fmla="*/ 4629150 w 5102411"/>
                <a:gd name="connsiteY41" fmla="*/ 1085850 h 3952875"/>
                <a:gd name="connsiteX42" fmla="*/ 4638675 w 5102411"/>
                <a:gd name="connsiteY42" fmla="*/ 1114425 h 3952875"/>
                <a:gd name="connsiteX43" fmla="*/ 4667250 w 5102411"/>
                <a:gd name="connsiteY43" fmla="*/ 1133475 h 3952875"/>
                <a:gd name="connsiteX44" fmla="*/ 4686300 w 5102411"/>
                <a:gd name="connsiteY44" fmla="*/ 1190625 h 3952875"/>
                <a:gd name="connsiteX45" fmla="*/ 4695825 w 5102411"/>
                <a:gd name="connsiteY45" fmla="*/ 1219200 h 3952875"/>
                <a:gd name="connsiteX46" fmla="*/ 4733925 w 5102411"/>
                <a:gd name="connsiteY46" fmla="*/ 1276350 h 3952875"/>
                <a:gd name="connsiteX47" fmla="*/ 4752975 w 5102411"/>
                <a:gd name="connsiteY47" fmla="*/ 1304925 h 3952875"/>
                <a:gd name="connsiteX48" fmla="*/ 4772025 w 5102411"/>
                <a:gd name="connsiteY48" fmla="*/ 1333500 h 3952875"/>
                <a:gd name="connsiteX49" fmla="*/ 4791075 w 5102411"/>
                <a:gd name="connsiteY49" fmla="*/ 1447800 h 3952875"/>
                <a:gd name="connsiteX50" fmla="*/ 4810125 w 5102411"/>
                <a:gd name="connsiteY50" fmla="*/ 1504950 h 3952875"/>
                <a:gd name="connsiteX51" fmla="*/ 4819650 w 5102411"/>
                <a:gd name="connsiteY51" fmla="*/ 1533525 h 3952875"/>
                <a:gd name="connsiteX52" fmla="*/ 4829175 w 5102411"/>
                <a:gd name="connsiteY52" fmla="*/ 1571625 h 3952875"/>
                <a:gd name="connsiteX53" fmla="*/ 4848225 w 5102411"/>
                <a:gd name="connsiteY53" fmla="*/ 1628775 h 3952875"/>
                <a:gd name="connsiteX54" fmla="*/ 4857750 w 5102411"/>
                <a:gd name="connsiteY54" fmla="*/ 1666875 h 3952875"/>
                <a:gd name="connsiteX55" fmla="*/ 4867275 w 5102411"/>
                <a:gd name="connsiteY55" fmla="*/ 1714500 h 3952875"/>
                <a:gd name="connsiteX56" fmla="*/ 4905375 w 5102411"/>
                <a:gd name="connsiteY56" fmla="*/ 1781175 h 3952875"/>
                <a:gd name="connsiteX57" fmla="*/ 4933950 w 5102411"/>
                <a:gd name="connsiteY57" fmla="*/ 1809750 h 3952875"/>
                <a:gd name="connsiteX58" fmla="*/ 4953000 w 5102411"/>
                <a:gd name="connsiteY58" fmla="*/ 1847850 h 3952875"/>
                <a:gd name="connsiteX59" fmla="*/ 4981575 w 5102411"/>
                <a:gd name="connsiteY59" fmla="*/ 1885950 h 3952875"/>
                <a:gd name="connsiteX60" fmla="*/ 5000625 w 5102411"/>
                <a:gd name="connsiteY60" fmla="*/ 1914525 h 3952875"/>
                <a:gd name="connsiteX61" fmla="*/ 5048250 w 5102411"/>
                <a:gd name="connsiteY61" fmla="*/ 1981200 h 3952875"/>
                <a:gd name="connsiteX62" fmla="*/ 5076825 w 5102411"/>
                <a:gd name="connsiteY62" fmla="*/ 2047875 h 3952875"/>
                <a:gd name="connsiteX63" fmla="*/ 5086350 w 5102411"/>
                <a:gd name="connsiteY63" fmla="*/ 2085975 h 3952875"/>
                <a:gd name="connsiteX64" fmla="*/ 5086350 w 5102411"/>
                <a:gd name="connsiteY64" fmla="*/ 2400300 h 3952875"/>
                <a:gd name="connsiteX65" fmla="*/ 5076825 w 5102411"/>
                <a:gd name="connsiteY65" fmla="*/ 2428875 h 3952875"/>
                <a:gd name="connsiteX66" fmla="*/ 5067300 w 5102411"/>
                <a:gd name="connsiteY66" fmla="*/ 2466975 h 3952875"/>
                <a:gd name="connsiteX67" fmla="*/ 5076825 w 5102411"/>
                <a:gd name="connsiteY67" fmla="*/ 2676525 h 3952875"/>
                <a:gd name="connsiteX68" fmla="*/ 5086350 w 5102411"/>
                <a:gd name="connsiteY68" fmla="*/ 2714625 h 3952875"/>
                <a:gd name="connsiteX69" fmla="*/ 5057775 w 5102411"/>
                <a:gd name="connsiteY69" fmla="*/ 2800350 h 3952875"/>
                <a:gd name="connsiteX70" fmla="*/ 5048250 w 5102411"/>
                <a:gd name="connsiteY70" fmla="*/ 2838450 h 3952875"/>
                <a:gd name="connsiteX71" fmla="*/ 4953000 w 5102411"/>
                <a:gd name="connsiteY71" fmla="*/ 2876550 h 3952875"/>
                <a:gd name="connsiteX72" fmla="*/ 4895850 w 5102411"/>
                <a:gd name="connsiteY72" fmla="*/ 2914650 h 3952875"/>
                <a:gd name="connsiteX73" fmla="*/ 4867275 w 5102411"/>
                <a:gd name="connsiteY73" fmla="*/ 2933700 h 3952875"/>
                <a:gd name="connsiteX74" fmla="*/ 4772025 w 5102411"/>
                <a:gd name="connsiteY74" fmla="*/ 3019425 h 3952875"/>
                <a:gd name="connsiteX75" fmla="*/ 4705350 w 5102411"/>
                <a:gd name="connsiteY75" fmla="*/ 3067050 h 3952875"/>
                <a:gd name="connsiteX76" fmla="*/ 4610100 w 5102411"/>
                <a:gd name="connsiteY76" fmla="*/ 3086100 h 3952875"/>
                <a:gd name="connsiteX77" fmla="*/ 4476750 w 5102411"/>
                <a:gd name="connsiteY77" fmla="*/ 3105150 h 3952875"/>
                <a:gd name="connsiteX78" fmla="*/ 4448175 w 5102411"/>
                <a:gd name="connsiteY78" fmla="*/ 3114675 h 3952875"/>
                <a:gd name="connsiteX79" fmla="*/ 4314825 w 5102411"/>
                <a:gd name="connsiteY79" fmla="*/ 3133725 h 3952875"/>
                <a:gd name="connsiteX80" fmla="*/ 4210050 w 5102411"/>
                <a:gd name="connsiteY80" fmla="*/ 3162300 h 3952875"/>
                <a:gd name="connsiteX81" fmla="*/ 4133850 w 5102411"/>
                <a:gd name="connsiteY81" fmla="*/ 3190875 h 3952875"/>
                <a:gd name="connsiteX82" fmla="*/ 4105275 w 5102411"/>
                <a:gd name="connsiteY82" fmla="*/ 3200400 h 3952875"/>
                <a:gd name="connsiteX83" fmla="*/ 3905250 w 5102411"/>
                <a:gd name="connsiteY83" fmla="*/ 3209925 h 3952875"/>
                <a:gd name="connsiteX84" fmla="*/ 3781425 w 5102411"/>
                <a:gd name="connsiteY84" fmla="*/ 3219450 h 3952875"/>
                <a:gd name="connsiteX85" fmla="*/ 3705225 w 5102411"/>
                <a:gd name="connsiteY85" fmla="*/ 3228975 h 3952875"/>
                <a:gd name="connsiteX86" fmla="*/ 3409950 w 5102411"/>
                <a:gd name="connsiteY86" fmla="*/ 3238500 h 3952875"/>
                <a:gd name="connsiteX87" fmla="*/ 3324225 w 5102411"/>
                <a:gd name="connsiteY87" fmla="*/ 3248025 h 3952875"/>
                <a:gd name="connsiteX88" fmla="*/ 3295650 w 5102411"/>
                <a:gd name="connsiteY88" fmla="*/ 3267075 h 3952875"/>
                <a:gd name="connsiteX89" fmla="*/ 3248025 w 5102411"/>
                <a:gd name="connsiteY89" fmla="*/ 3276600 h 3952875"/>
                <a:gd name="connsiteX90" fmla="*/ 3190875 w 5102411"/>
                <a:gd name="connsiteY90" fmla="*/ 3305175 h 3952875"/>
                <a:gd name="connsiteX91" fmla="*/ 3143250 w 5102411"/>
                <a:gd name="connsiteY91" fmla="*/ 3352800 h 3952875"/>
                <a:gd name="connsiteX92" fmla="*/ 3095625 w 5102411"/>
                <a:gd name="connsiteY92" fmla="*/ 3400425 h 3952875"/>
                <a:gd name="connsiteX93" fmla="*/ 3057525 w 5102411"/>
                <a:gd name="connsiteY93" fmla="*/ 3457575 h 3952875"/>
                <a:gd name="connsiteX94" fmla="*/ 3048000 w 5102411"/>
                <a:gd name="connsiteY94" fmla="*/ 3486150 h 3952875"/>
                <a:gd name="connsiteX95" fmla="*/ 3009900 w 5102411"/>
                <a:gd name="connsiteY95" fmla="*/ 3524250 h 3952875"/>
                <a:gd name="connsiteX96" fmla="*/ 2971800 w 5102411"/>
                <a:gd name="connsiteY96" fmla="*/ 3581400 h 3952875"/>
                <a:gd name="connsiteX97" fmla="*/ 2895600 w 5102411"/>
                <a:gd name="connsiteY97" fmla="*/ 3667125 h 3952875"/>
                <a:gd name="connsiteX98" fmla="*/ 2819400 w 5102411"/>
                <a:gd name="connsiteY98" fmla="*/ 3686175 h 3952875"/>
                <a:gd name="connsiteX99" fmla="*/ 2790825 w 5102411"/>
                <a:gd name="connsiteY99" fmla="*/ 3695700 h 3952875"/>
                <a:gd name="connsiteX100" fmla="*/ 2733675 w 5102411"/>
                <a:gd name="connsiteY100" fmla="*/ 3733800 h 3952875"/>
                <a:gd name="connsiteX101" fmla="*/ 2371725 w 5102411"/>
                <a:gd name="connsiteY101" fmla="*/ 3762375 h 3952875"/>
                <a:gd name="connsiteX102" fmla="*/ 2295525 w 5102411"/>
                <a:gd name="connsiteY102" fmla="*/ 3790950 h 3952875"/>
                <a:gd name="connsiteX103" fmla="*/ 2257425 w 5102411"/>
                <a:gd name="connsiteY103" fmla="*/ 3800475 h 3952875"/>
                <a:gd name="connsiteX104" fmla="*/ 2152650 w 5102411"/>
                <a:gd name="connsiteY104" fmla="*/ 3819525 h 3952875"/>
                <a:gd name="connsiteX105" fmla="*/ 2105025 w 5102411"/>
                <a:gd name="connsiteY105" fmla="*/ 3838575 h 3952875"/>
                <a:gd name="connsiteX106" fmla="*/ 1971675 w 5102411"/>
                <a:gd name="connsiteY106" fmla="*/ 3867150 h 3952875"/>
                <a:gd name="connsiteX107" fmla="*/ 1914525 w 5102411"/>
                <a:gd name="connsiteY107" fmla="*/ 3886200 h 3952875"/>
                <a:gd name="connsiteX108" fmla="*/ 1828800 w 5102411"/>
                <a:gd name="connsiteY108" fmla="*/ 3914775 h 3952875"/>
                <a:gd name="connsiteX109" fmla="*/ 1800225 w 5102411"/>
                <a:gd name="connsiteY109" fmla="*/ 3924300 h 3952875"/>
                <a:gd name="connsiteX110" fmla="*/ 1762125 w 5102411"/>
                <a:gd name="connsiteY110" fmla="*/ 3933825 h 3952875"/>
                <a:gd name="connsiteX111" fmla="*/ 1657350 w 5102411"/>
                <a:gd name="connsiteY111" fmla="*/ 3952875 h 3952875"/>
                <a:gd name="connsiteX112" fmla="*/ 1323975 w 5102411"/>
                <a:gd name="connsiteY112" fmla="*/ 3943350 h 3952875"/>
                <a:gd name="connsiteX113" fmla="*/ 1266825 w 5102411"/>
                <a:gd name="connsiteY113" fmla="*/ 3933825 h 3952875"/>
                <a:gd name="connsiteX114" fmla="*/ 1190625 w 5102411"/>
                <a:gd name="connsiteY114" fmla="*/ 3924300 h 3952875"/>
                <a:gd name="connsiteX115" fmla="*/ 1152525 w 5102411"/>
                <a:gd name="connsiteY115" fmla="*/ 3914775 h 3952875"/>
                <a:gd name="connsiteX116" fmla="*/ 1104900 w 5102411"/>
                <a:gd name="connsiteY116" fmla="*/ 3905250 h 3952875"/>
                <a:gd name="connsiteX117" fmla="*/ 1076325 w 5102411"/>
                <a:gd name="connsiteY117" fmla="*/ 3895725 h 3952875"/>
                <a:gd name="connsiteX118" fmla="*/ 990600 w 5102411"/>
                <a:gd name="connsiteY118" fmla="*/ 3876675 h 3952875"/>
                <a:gd name="connsiteX119" fmla="*/ 933450 w 5102411"/>
                <a:gd name="connsiteY119" fmla="*/ 3848100 h 3952875"/>
                <a:gd name="connsiteX120" fmla="*/ 866775 w 5102411"/>
                <a:gd name="connsiteY120" fmla="*/ 3829050 h 3952875"/>
                <a:gd name="connsiteX121" fmla="*/ 752475 w 5102411"/>
                <a:gd name="connsiteY121" fmla="*/ 3810000 h 3952875"/>
                <a:gd name="connsiteX122" fmla="*/ 657225 w 5102411"/>
                <a:gd name="connsiteY122" fmla="*/ 3781425 h 3952875"/>
                <a:gd name="connsiteX123" fmla="*/ 628650 w 5102411"/>
                <a:gd name="connsiteY123" fmla="*/ 3762375 h 3952875"/>
                <a:gd name="connsiteX124" fmla="*/ 581025 w 5102411"/>
                <a:gd name="connsiteY124" fmla="*/ 3714750 h 3952875"/>
                <a:gd name="connsiteX125" fmla="*/ 561975 w 5102411"/>
                <a:gd name="connsiteY125" fmla="*/ 3686175 h 3952875"/>
                <a:gd name="connsiteX126" fmla="*/ 533400 w 5102411"/>
                <a:gd name="connsiteY126" fmla="*/ 3667125 h 3952875"/>
                <a:gd name="connsiteX127" fmla="*/ 466725 w 5102411"/>
                <a:gd name="connsiteY127" fmla="*/ 3590925 h 3952875"/>
                <a:gd name="connsiteX128" fmla="*/ 428625 w 5102411"/>
                <a:gd name="connsiteY128" fmla="*/ 3552825 h 3952875"/>
                <a:gd name="connsiteX129" fmla="*/ 381000 w 5102411"/>
                <a:gd name="connsiteY129" fmla="*/ 3514725 h 3952875"/>
                <a:gd name="connsiteX130" fmla="*/ 342900 w 5102411"/>
                <a:gd name="connsiteY130" fmla="*/ 3457575 h 3952875"/>
                <a:gd name="connsiteX131" fmla="*/ 276225 w 5102411"/>
                <a:gd name="connsiteY131" fmla="*/ 3400425 h 3952875"/>
                <a:gd name="connsiteX132" fmla="*/ 209550 w 5102411"/>
                <a:gd name="connsiteY132" fmla="*/ 3314700 h 3952875"/>
                <a:gd name="connsiteX133" fmla="*/ 180975 w 5102411"/>
                <a:gd name="connsiteY133" fmla="*/ 3257550 h 3952875"/>
                <a:gd name="connsiteX134" fmla="*/ 152400 w 5102411"/>
                <a:gd name="connsiteY134" fmla="*/ 3228975 h 3952875"/>
                <a:gd name="connsiteX135" fmla="*/ 114300 w 5102411"/>
                <a:gd name="connsiteY135" fmla="*/ 3171825 h 3952875"/>
                <a:gd name="connsiteX136" fmla="*/ 104775 w 5102411"/>
                <a:gd name="connsiteY136" fmla="*/ 3143250 h 3952875"/>
                <a:gd name="connsiteX137" fmla="*/ 76200 w 5102411"/>
                <a:gd name="connsiteY137" fmla="*/ 3133725 h 3952875"/>
                <a:gd name="connsiteX138" fmla="*/ 57150 w 5102411"/>
                <a:gd name="connsiteY138" fmla="*/ 3076575 h 3952875"/>
                <a:gd name="connsiteX139" fmla="*/ 47625 w 5102411"/>
                <a:gd name="connsiteY139" fmla="*/ 3048000 h 3952875"/>
                <a:gd name="connsiteX140" fmla="*/ 28575 w 5102411"/>
                <a:gd name="connsiteY140" fmla="*/ 3019425 h 3952875"/>
                <a:gd name="connsiteX141" fmla="*/ 0 w 5102411"/>
                <a:gd name="connsiteY141" fmla="*/ 2924175 h 3952875"/>
                <a:gd name="connsiteX142" fmla="*/ 9525 w 5102411"/>
                <a:gd name="connsiteY142" fmla="*/ 2247900 h 3952875"/>
                <a:gd name="connsiteX143" fmla="*/ 38100 w 5102411"/>
                <a:gd name="connsiteY143" fmla="*/ 2105025 h 3952875"/>
                <a:gd name="connsiteX144" fmla="*/ 47625 w 5102411"/>
                <a:gd name="connsiteY144" fmla="*/ 2066925 h 3952875"/>
                <a:gd name="connsiteX145" fmla="*/ 85725 w 5102411"/>
                <a:gd name="connsiteY145" fmla="*/ 1990725 h 3952875"/>
                <a:gd name="connsiteX146" fmla="*/ 95250 w 5102411"/>
                <a:gd name="connsiteY146" fmla="*/ 1962150 h 3952875"/>
                <a:gd name="connsiteX147" fmla="*/ 114300 w 5102411"/>
                <a:gd name="connsiteY147" fmla="*/ 1933575 h 3952875"/>
                <a:gd name="connsiteX148" fmla="*/ 123825 w 5102411"/>
                <a:gd name="connsiteY148" fmla="*/ 1905000 h 3952875"/>
                <a:gd name="connsiteX149" fmla="*/ 142875 w 5102411"/>
                <a:gd name="connsiteY149" fmla="*/ 1866900 h 3952875"/>
                <a:gd name="connsiteX150" fmla="*/ 152400 w 5102411"/>
                <a:gd name="connsiteY150" fmla="*/ 1838325 h 3952875"/>
                <a:gd name="connsiteX151" fmla="*/ 171450 w 5102411"/>
                <a:gd name="connsiteY151" fmla="*/ 1800225 h 3952875"/>
                <a:gd name="connsiteX152" fmla="*/ 180975 w 5102411"/>
                <a:gd name="connsiteY152" fmla="*/ 1762125 h 3952875"/>
                <a:gd name="connsiteX153" fmla="*/ 209550 w 5102411"/>
                <a:gd name="connsiteY153" fmla="*/ 1685925 h 3952875"/>
                <a:gd name="connsiteX154" fmla="*/ 219075 w 5102411"/>
                <a:gd name="connsiteY154" fmla="*/ 1647825 h 3952875"/>
                <a:gd name="connsiteX155" fmla="*/ 238125 w 5102411"/>
                <a:gd name="connsiteY155" fmla="*/ 1609725 h 3952875"/>
                <a:gd name="connsiteX156" fmla="*/ 247650 w 5102411"/>
                <a:gd name="connsiteY156" fmla="*/ 1581150 h 3952875"/>
                <a:gd name="connsiteX157" fmla="*/ 266700 w 5102411"/>
                <a:gd name="connsiteY157" fmla="*/ 1504950 h 3952875"/>
                <a:gd name="connsiteX158" fmla="*/ 285750 w 5102411"/>
                <a:gd name="connsiteY158" fmla="*/ 1476375 h 3952875"/>
                <a:gd name="connsiteX159" fmla="*/ 295275 w 5102411"/>
                <a:gd name="connsiteY159" fmla="*/ 1447800 h 3952875"/>
                <a:gd name="connsiteX160" fmla="*/ 323850 w 5102411"/>
                <a:gd name="connsiteY160" fmla="*/ 1438275 h 3952875"/>
                <a:gd name="connsiteX161" fmla="*/ 352425 w 5102411"/>
                <a:gd name="connsiteY161" fmla="*/ 1400175 h 3952875"/>
                <a:gd name="connsiteX162" fmla="*/ 409575 w 5102411"/>
                <a:gd name="connsiteY162" fmla="*/ 1362075 h 3952875"/>
                <a:gd name="connsiteX163" fmla="*/ 485775 w 5102411"/>
                <a:gd name="connsiteY163" fmla="*/ 1295400 h 3952875"/>
                <a:gd name="connsiteX164" fmla="*/ 514350 w 5102411"/>
                <a:gd name="connsiteY164" fmla="*/ 1285875 h 3952875"/>
                <a:gd name="connsiteX165" fmla="*/ 571500 w 5102411"/>
                <a:gd name="connsiteY165" fmla="*/ 1247775 h 3952875"/>
                <a:gd name="connsiteX166" fmla="*/ 600075 w 5102411"/>
                <a:gd name="connsiteY166" fmla="*/ 1238250 h 3952875"/>
                <a:gd name="connsiteX167" fmla="*/ 657225 w 5102411"/>
                <a:gd name="connsiteY167" fmla="*/ 1200150 h 3952875"/>
                <a:gd name="connsiteX168" fmla="*/ 685800 w 5102411"/>
                <a:gd name="connsiteY168" fmla="*/ 1181100 h 3952875"/>
                <a:gd name="connsiteX169" fmla="*/ 723900 w 5102411"/>
                <a:gd name="connsiteY169" fmla="*/ 1162050 h 3952875"/>
                <a:gd name="connsiteX170" fmla="*/ 800100 w 5102411"/>
                <a:gd name="connsiteY170" fmla="*/ 1143000 h 3952875"/>
                <a:gd name="connsiteX171" fmla="*/ 828675 w 5102411"/>
                <a:gd name="connsiteY171" fmla="*/ 1133475 h 3952875"/>
                <a:gd name="connsiteX172" fmla="*/ 866775 w 5102411"/>
                <a:gd name="connsiteY172" fmla="*/ 1123950 h 3952875"/>
                <a:gd name="connsiteX173" fmla="*/ 933450 w 5102411"/>
                <a:gd name="connsiteY173" fmla="*/ 1104900 h 3952875"/>
                <a:gd name="connsiteX174" fmla="*/ 1000125 w 5102411"/>
                <a:gd name="connsiteY174" fmla="*/ 1076325 h 3952875"/>
                <a:gd name="connsiteX175" fmla="*/ 1047750 w 5102411"/>
                <a:gd name="connsiteY175" fmla="*/ 1057275 h 3952875"/>
                <a:gd name="connsiteX176" fmla="*/ 1104900 w 5102411"/>
                <a:gd name="connsiteY176" fmla="*/ 1047750 h 3952875"/>
                <a:gd name="connsiteX177" fmla="*/ 1152525 w 5102411"/>
                <a:gd name="connsiteY177" fmla="*/ 1038225 h 3952875"/>
                <a:gd name="connsiteX178" fmla="*/ 1209675 w 5102411"/>
                <a:gd name="connsiteY178" fmla="*/ 1019175 h 3952875"/>
                <a:gd name="connsiteX179" fmla="*/ 1238250 w 5102411"/>
                <a:gd name="connsiteY179" fmla="*/ 1009650 h 3952875"/>
                <a:gd name="connsiteX180" fmla="*/ 1304925 w 5102411"/>
                <a:gd name="connsiteY180" fmla="*/ 981075 h 3952875"/>
                <a:gd name="connsiteX181" fmla="*/ 1352550 w 5102411"/>
                <a:gd name="connsiteY181" fmla="*/ 962025 h 3952875"/>
                <a:gd name="connsiteX182" fmla="*/ 1419225 w 5102411"/>
                <a:gd name="connsiteY182" fmla="*/ 942975 h 3952875"/>
                <a:gd name="connsiteX183" fmla="*/ 1476375 w 5102411"/>
                <a:gd name="connsiteY183" fmla="*/ 904875 h 3952875"/>
                <a:gd name="connsiteX184" fmla="*/ 1514475 w 5102411"/>
                <a:gd name="connsiteY184" fmla="*/ 847725 h 3952875"/>
                <a:gd name="connsiteX185" fmla="*/ 1533525 w 5102411"/>
                <a:gd name="connsiteY185" fmla="*/ 790575 h 3952875"/>
                <a:gd name="connsiteX186" fmla="*/ 1571625 w 5102411"/>
                <a:gd name="connsiteY186" fmla="*/ 723900 h 3952875"/>
                <a:gd name="connsiteX187" fmla="*/ 1600200 w 5102411"/>
                <a:gd name="connsiteY187" fmla="*/ 647700 h 3952875"/>
                <a:gd name="connsiteX188" fmla="*/ 1628775 w 5102411"/>
                <a:gd name="connsiteY188" fmla="*/ 571500 h 3952875"/>
                <a:gd name="connsiteX189" fmla="*/ 1638300 w 5102411"/>
                <a:gd name="connsiteY189" fmla="*/ 533400 h 3952875"/>
                <a:gd name="connsiteX190" fmla="*/ 1676400 w 5102411"/>
                <a:gd name="connsiteY190" fmla="*/ 447675 h 3952875"/>
                <a:gd name="connsiteX191" fmla="*/ 1704975 w 5102411"/>
                <a:gd name="connsiteY191" fmla="*/ 342900 h 3952875"/>
                <a:gd name="connsiteX192" fmla="*/ 1733550 w 5102411"/>
                <a:gd name="connsiteY192" fmla="*/ 314325 h 3952875"/>
                <a:gd name="connsiteX193" fmla="*/ 1771650 w 5102411"/>
                <a:gd name="connsiteY193" fmla="*/ 266700 h 3952875"/>
                <a:gd name="connsiteX194" fmla="*/ 1809750 w 5102411"/>
                <a:gd name="connsiteY194" fmla="*/ 200025 h 3952875"/>
                <a:gd name="connsiteX195" fmla="*/ 1838325 w 5102411"/>
                <a:gd name="connsiteY195" fmla="*/ 171450 h 3952875"/>
                <a:gd name="connsiteX196" fmla="*/ 1866900 w 5102411"/>
                <a:gd name="connsiteY196" fmla="*/ 161925 h 3952875"/>
                <a:gd name="connsiteX197" fmla="*/ 1895475 w 5102411"/>
                <a:gd name="connsiteY197" fmla="*/ 133350 h 3952875"/>
                <a:gd name="connsiteX0" fmla="*/ 1901968 w 5108904"/>
                <a:gd name="connsiteY0" fmla="*/ 133350 h 3952875"/>
                <a:gd name="connsiteX1" fmla="*/ 1930543 w 5108904"/>
                <a:gd name="connsiteY1" fmla="*/ 104775 h 3952875"/>
                <a:gd name="connsiteX2" fmla="*/ 1959118 w 5108904"/>
                <a:gd name="connsiteY2" fmla="*/ 95250 h 3952875"/>
                <a:gd name="connsiteX3" fmla="*/ 1987693 w 5108904"/>
                <a:gd name="connsiteY3" fmla="*/ 76200 h 3952875"/>
                <a:gd name="connsiteX4" fmla="*/ 2101993 w 5108904"/>
                <a:gd name="connsiteY4" fmla="*/ 47625 h 3952875"/>
                <a:gd name="connsiteX5" fmla="*/ 2130568 w 5108904"/>
                <a:gd name="connsiteY5" fmla="*/ 38100 h 3952875"/>
                <a:gd name="connsiteX6" fmla="*/ 2168668 w 5108904"/>
                <a:gd name="connsiteY6" fmla="*/ 28575 h 3952875"/>
                <a:gd name="connsiteX7" fmla="*/ 2197243 w 5108904"/>
                <a:gd name="connsiteY7" fmla="*/ 19050 h 3952875"/>
                <a:gd name="connsiteX8" fmla="*/ 2311543 w 5108904"/>
                <a:gd name="connsiteY8" fmla="*/ 9525 h 3952875"/>
                <a:gd name="connsiteX9" fmla="*/ 2749693 w 5108904"/>
                <a:gd name="connsiteY9" fmla="*/ 0 h 3952875"/>
                <a:gd name="connsiteX10" fmla="*/ 2873518 w 5108904"/>
                <a:gd name="connsiteY10" fmla="*/ 9525 h 3952875"/>
                <a:gd name="connsiteX11" fmla="*/ 3006868 w 5108904"/>
                <a:gd name="connsiteY11" fmla="*/ 28575 h 3952875"/>
                <a:gd name="connsiteX12" fmla="*/ 3197368 w 5108904"/>
                <a:gd name="connsiteY12" fmla="*/ 38100 h 3952875"/>
                <a:gd name="connsiteX13" fmla="*/ 3254518 w 5108904"/>
                <a:gd name="connsiteY13" fmla="*/ 57150 h 3952875"/>
                <a:gd name="connsiteX14" fmla="*/ 3302143 w 5108904"/>
                <a:gd name="connsiteY14" fmla="*/ 66675 h 3952875"/>
                <a:gd name="connsiteX15" fmla="*/ 3387868 w 5108904"/>
                <a:gd name="connsiteY15" fmla="*/ 114300 h 3952875"/>
                <a:gd name="connsiteX16" fmla="*/ 3416443 w 5108904"/>
                <a:gd name="connsiteY16" fmla="*/ 123825 h 3952875"/>
                <a:gd name="connsiteX17" fmla="*/ 3445018 w 5108904"/>
                <a:gd name="connsiteY17" fmla="*/ 142875 h 3952875"/>
                <a:gd name="connsiteX18" fmla="*/ 3511693 w 5108904"/>
                <a:gd name="connsiteY18" fmla="*/ 219075 h 3952875"/>
                <a:gd name="connsiteX19" fmla="*/ 3549793 w 5108904"/>
                <a:gd name="connsiteY19" fmla="*/ 228600 h 3952875"/>
                <a:gd name="connsiteX20" fmla="*/ 3578368 w 5108904"/>
                <a:gd name="connsiteY20" fmla="*/ 247650 h 3952875"/>
                <a:gd name="connsiteX21" fmla="*/ 3702193 w 5108904"/>
                <a:gd name="connsiteY21" fmla="*/ 266700 h 3952875"/>
                <a:gd name="connsiteX22" fmla="*/ 3759343 w 5108904"/>
                <a:gd name="connsiteY22" fmla="*/ 276225 h 3952875"/>
                <a:gd name="connsiteX23" fmla="*/ 3806968 w 5108904"/>
                <a:gd name="connsiteY23" fmla="*/ 285750 h 3952875"/>
                <a:gd name="connsiteX24" fmla="*/ 3892693 w 5108904"/>
                <a:gd name="connsiteY24" fmla="*/ 295275 h 3952875"/>
                <a:gd name="connsiteX25" fmla="*/ 3949843 w 5108904"/>
                <a:gd name="connsiteY25" fmla="*/ 333375 h 3952875"/>
                <a:gd name="connsiteX26" fmla="*/ 3978418 w 5108904"/>
                <a:gd name="connsiteY26" fmla="*/ 352425 h 3952875"/>
                <a:gd name="connsiteX27" fmla="*/ 4006993 w 5108904"/>
                <a:gd name="connsiteY27" fmla="*/ 381000 h 3952875"/>
                <a:gd name="connsiteX28" fmla="*/ 4035568 w 5108904"/>
                <a:gd name="connsiteY28" fmla="*/ 419100 h 3952875"/>
                <a:gd name="connsiteX29" fmla="*/ 4073668 w 5108904"/>
                <a:gd name="connsiteY29" fmla="*/ 438150 h 3952875"/>
                <a:gd name="connsiteX30" fmla="*/ 4168918 w 5108904"/>
                <a:gd name="connsiteY30" fmla="*/ 485775 h 3952875"/>
                <a:gd name="connsiteX31" fmla="*/ 4235593 w 5108904"/>
                <a:gd name="connsiteY31" fmla="*/ 533400 h 3952875"/>
                <a:gd name="connsiteX32" fmla="*/ 4292743 w 5108904"/>
                <a:gd name="connsiteY32" fmla="*/ 571500 h 3952875"/>
                <a:gd name="connsiteX33" fmla="*/ 4311793 w 5108904"/>
                <a:gd name="connsiteY33" fmla="*/ 657225 h 3952875"/>
                <a:gd name="connsiteX34" fmla="*/ 4407043 w 5108904"/>
                <a:gd name="connsiteY34" fmla="*/ 819150 h 3952875"/>
                <a:gd name="connsiteX35" fmla="*/ 4435618 w 5108904"/>
                <a:gd name="connsiteY35" fmla="*/ 838200 h 3952875"/>
                <a:gd name="connsiteX36" fmla="*/ 4492768 w 5108904"/>
                <a:gd name="connsiteY36" fmla="*/ 923925 h 3952875"/>
                <a:gd name="connsiteX37" fmla="*/ 4511818 w 5108904"/>
                <a:gd name="connsiteY37" fmla="*/ 952500 h 3952875"/>
                <a:gd name="connsiteX38" fmla="*/ 4521343 w 5108904"/>
                <a:gd name="connsiteY38" fmla="*/ 981075 h 3952875"/>
                <a:gd name="connsiteX39" fmla="*/ 4559443 w 5108904"/>
                <a:gd name="connsiteY39" fmla="*/ 1019175 h 3952875"/>
                <a:gd name="connsiteX40" fmla="*/ 4607068 w 5108904"/>
                <a:gd name="connsiteY40" fmla="*/ 1057275 h 3952875"/>
                <a:gd name="connsiteX41" fmla="*/ 4635643 w 5108904"/>
                <a:gd name="connsiteY41" fmla="*/ 1085850 h 3952875"/>
                <a:gd name="connsiteX42" fmla="*/ 4645168 w 5108904"/>
                <a:gd name="connsiteY42" fmla="*/ 1114425 h 3952875"/>
                <a:gd name="connsiteX43" fmla="*/ 4673743 w 5108904"/>
                <a:gd name="connsiteY43" fmla="*/ 1133475 h 3952875"/>
                <a:gd name="connsiteX44" fmla="*/ 4692793 w 5108904"/>
                <a:gd name="connsiteY44" fmla="*/ 1190625 h 3952875"/>
                <a:gd name="connsiteX45" fmla="*/ 4702318 w 5108904"/>
                <a:gd name="connsiteY45" fmla="*/ 1219200 h 3952875"/>
                <a:gd name="connsiteX46" fmla="*/ 4740418 w 5108904"/>
                <a:gd name="connsiteY46" fmla="*/ 1276350 h 3952875"/>
                <a:gd name="connsiteX47" fmla="*/ 4759468 w 5108904"/>
                <a:gd name="connsiteY47" fmla="*/ 1304925 h 3952875"/>
                <a:gd name="connsiteX48" fmla="*/ 4778518 w 5108904"/>
                <a:gd name="connsiteY48" fmla="*/ 1333500 h 3952875"/>
                <a:gd name="connsiteX49" fmla="*/ 4797568 w 5108904"/>
                <a:gd name="connsiteY49" fmla="*/ 1447800 h 3952875"/>
                <a:gd name="connsiteX50" fmla="*/ 4816618 w 5108904"/>
                <a:gd name="connsiteY50" fmla="*/ 1504950 h 3952875"/>
                <a:gd name="connsiteX51" fmla="*/ 4826143 w 5108904"/>
                <a:gd name="connsiteY51" fmla="*/ 1533525 h 3952875"/>
                <a:gd name="connsiteX52" fmla="*/ 4835668 w 5108904"/>
                <a:gd name="connsiteY52" fmla="*/ 1571625 h 3952875"/>
                <a:gd name="connsiteX53" fmla="*/ 4854718 w 5108904"/>
                <a:gd name="connsiteY53" fmla="*/ 1628775 h 3952875"/>
                <a:gd name="connsiteX54" fmla="*/ 4864243 w 5108904"/>
                <a:gd name="connsiteY54" fmla="*/ 1666875 h 3952875"/>
                <a:gd name="connsiteX55" fmla="*/ 4873768 w 5108904"/>
                <a:gd name="connsiteY55" fmla="*/ 1714500 h 3952875"/>
                <a:gd name="connsiteX56" fmla="*/ 4911868 w 5108904"/>
                <a:gd name="connsiteY56" fmla="*/ 1781175 h 3952875"/>
                <a:gd name="connsiteX57" fmla="*/ 4940443 w 5108904"/>
                <a:gd name="connsiteY57" fmla="*/ 1809750 h 3952875"/>
                <a:gd name="connsiteX58" fmla="*/ 4959493 w 5108904"/>
                <a:gd name="connsiteY58" fmla="*/ 1847850 h 3952875"/>
                <a:gd name="connsiteX59" fmla="*/ 4988068 w 5108904"/>
                <a:gd name="connsiteY59" fmla="*/ 1885950 h 3952875"/>
                <a:gd name="connsiteX60" fmla="*/ 5007118 w 5108904"/>
                <a:gd name="connsiteY60" fmla="*/ 1914525 h 3952875"/>
                <a:gd name="connsiteX61" fmla="*/ 5054743 w 5108904"/>
                <a:gd name="connsiteY61" fmla="*/ 1981200 h 3952875"/>
                <a:gd name="connsiteX62" fmla="*/ 5083318 w 5108904"/>
                <a:gd name="connsiteY62" fmla="*/ 2047875 h 3952875"/>
                <a:gd name="connsiteX63" fmla="*/ 5092843 w 5108904"/>
                <a:gd name="connsiteY63" fmla="*/ 2085975 h 3952875"/>
                <a:gd name="connsiteX64" fmla="*/ 5092843 w 5108904"/>
                <a:gd name="connsiteY64" fmla="*/ 2400300 h 3952875"/>
                <a:gd name="connsiteX65" fmla="*/ 5083318 w 5108904"/>
                <a:gd name="connsiteY65" fmla="*/ 2428875 h 3952875"/>
                <a:gd name="connsiteX66" fmla="*/ 5073793 w 5108904"/>
                <a:gd name="connsiteY66" fmla="*/ 2466975 h 3952875"/>
                <a:gd name="connsiteX67" fmla="*/ 5083318 w 5108904"/>
                <a:gd name="connsiteY67" fmla="*/ 2676525 h 3952875"/>
                <a:gd name="connsiteX68" fmla="*/ 5092843 w 5108904"/>
                <a:gd name="connsiteY68" fmla="*/ 2714625 h 3952875"/>
                <a:gd name="connsiteX69" fmla="*/ 5064268 w 5108904"/>
                <a:gd name="connsiteY69" fmla="*/ 2800350 h 3952875"/>
                <a:gd name="connsiteX70" fmla="*/ 5054743 w 5108904"/>
                <a:gd name="connsiteY70" fmla="*/ 2838450 h 3952875"/>
                <a:gd name="connsiteX71" fmla="*/ 4959493 w 5108904"/>
                <a:gd name="connsiteY71" fmla="*/ 2876550 h 3952875"/>
                <a:gd name="connsiteX72" fmla="*/ 4902343 w 5108904"/>
                <a:gd name="connsiteY72" fmla="*/ 2914650 h 3952875"/>
                <a:gd name="connsiteX73" fmla="*/ 4873768 w 5108904"/>
                <a:gd name="connsiteY73" fmla="*/ 2933700 h 3952875"/>
                <a:gd name="connsiteX74" fmla="*/ 4778518 w 5108904"/>
                <a:gd name="connsiteY74" fmla="*/ 3019425 h 3952875"/>
                <a:gd name="connsiteX75" fmla="*/ 4711843 w 5108904"/>
                <a:gd name="connsiteY75" fmla="*/ 3067050 h 3952875"/>
                <a:gd name="connsiteX76" fmla="*/ 4616593 w 5108904"/>
                <a:gd name="connsiteY76" fmla="*/ 3086100 h 3952875"/>
                <a:gd name="connsiteX77" fmla="*/ 4483243 w 5108904"/>
                <a:gd name="connsiteY77" fmla="*/ 3105150 h 3952875"/>
                <a:gd name="connsiteX78" fmla="*/ 4454668 w 5108904"/>
                <a:gd name="connsiteY78" fmla="*/ 3114675 h 3952875"/>
                <a:gd name="connsiteX79" fmla="*/ 4321318 w 5108904"/>
                <a:gd name="connsiteY79" fmla="*/ 3133725 h 3952875"/>
                <a:gd name="connsiteX80" fmla="*/ 4216543 w 5108904"/>
                <a:gd name="connsiteY80" fmla="*/ 3162300 h 3952875"/>
                <a:gd name="connsiteX81" fmla="*/ 4140343 w 5108904"/>
                <a:gd name="connsiteY81" fmla="*/ 3190875 h 3952875"/>
                <a:gd name="connsiteX82" fmla="*/ 4111768 w 5108904"/>
                <a:gd name="connsiteY82" fmla="*/ 3200400 h 3952875"/>
                <a:gd name="connsiteX83" fmla="*/ 3911743 w 5108904"/>
                <a:gd name="connsiteY83" fmla="*/ 3209925 h 3952875"/>
                <a:gd name="connsiteX84" fmla="*/ 3787918 w 5108904"/>
                <a:gd name="connsiteY84" fmla="*/ 3219450 h 3952875"/>
                <a:gd name="connsiteX85" fmla="*/ 3711718 w 5108904"/>
                <a:gd name="connsiteY85" fmla="*/ 3228975 h 3952875"/>
                <a:gd name="connsiteX86" fmla="*/ 3416443 w 5108904"/>
                <a:gd name="connsiteY86" fmla="*/ 3238500 h 3952875"/>
                <a:gd name="connsiteX87" fmla="*/ 3330718 w 5108904"/>
                <a:gd name="connsiteY87" fmla="*/ 3248025 h 3952875"/>
                <a:gd name="connsiteX88" fmla="*/ 3302143 w 5108904"/>
                <a:gd name="connsiteY88" fmla="*/ 3267075 h 3952875"/>
                <a:gd name="connsiteX89" fmla="*/ 3254518 w 5108904"/>
                <a:gd name="connsiteY89" fmla="*/ 3276600 h 3952875"/>
                <a:gd name="connsiteX90" fmla="*/ 3197368 w 5108904"/>
                <a:gd name="connsiteY90" fmla="*/ 3305175 h 3952875"/>
                <a:gd name="connsiteX91" fmla="*/ 3149743 w 5108904"/>
                <a:gd name="connsiteY91" fmla="*/ 3352800 h 3952875"/>
                <a:gd name="connsiteX92" fmla="*/ 3102118 w 5108904"/>
                <a:gd name="connsiteY92" fmla="*/ 3400425 h 3952875"/>
                <a:gd name="connsiteX93" fmla="*/ 3064018 w 5108904"/>
                <a:gd name="connsiteY93" fmla="*/ 3457575 h 3952875"/>
                <a:gd name="connsiteX94" fmla="*/ 3054493 w 5108904"/>
                <a:gd name="connsiteY94" fmla="*/ 3486150 h 3952875"/>
                <a:gd name="connsiteX95" fmla="*/ 3016393 w 5108904"/>
                <a:gd name="connsiteY95" fmla="*/ 3524250 h 3952875"/>
                <a:gd name="connsiteX96" fmla="*/ 2978293 w 5108904"/>
                <a:gd name="connsiteY96" fmla="*/ 3581400 h 3952875"/>
                <a:gd name="connsiteX97" fmla="*/ 2902093 w 5108904"/>
                <a:gd name="connsiteY97" fmla="*/ 3667125 h 3952875"/>
                <a:gd name="connsiteX98" fmla="*/ 2825893 w 5108904"/>
                <a:gd name="connsiteY98" fmla="*/ 3686175 h 3952875"/>
                <a:gd name="connsiteX99" fmla="*/ 2797318 w 5108904"/>
                <a:gd name="connsiteY99" fmla="*/ 3695700 h 3952875"/>
                <a:gd name="connsiteX100" fmla="*/ 2740168 w 5108904"/>
                <a:gd name="connsiteY100" fmla="*/ 3733800 h 3952875"/>
                <a:gd name="connsiteX101" fmla="*/ 2378218 w 5108904"/>
                <a:gd name="connsiteY101" fmla="*/ 3762375 h 3952875"/>
                <a:gd name="connsiteX102" fmla="*/ 2302018 w 5108904"/>
                <a:gd name="connsiteY102" fmla="*/ 3790950 h 3952875"/>
                <a:gd name="connsiteX103" fmla="*/ 2263918 w 5108904"/>
                <a:gd name="connsiteY103" fmla="*/ 3800475 h 3952875"/>
                <a:gd name="connsiteX104" fmla="*/ 2159143 w 5108904"/>
                <a:gd name="connsiteY104" fmla="*/ 3819525 h 3952875"/>
                <a:gd name="connsiteX105" fmla="*/ 2111518 w 5108904"/>
                <a:gd name="connsiteY105" fmla="*/ 3838575 h 3952875"/>
                <a:gd name="connsiteX106" fmla="*/ 1978168 w 5108904"/>
                <a:gd name="connsiteY106" fmla="*/ 3867150 h 3952875"/>
                <a:gd name="connsiteX107" fmla="*/ 1921018 w 5108904"/>
                <a:gd name="connsiteY107" fmla="*/ 3886200 h 3952875"/>
                <a:gd name="connsiteX108" fmla="*/ 1835293 w 5108904"/>
                <a:gd name="connsiteY108" fmla="*/ 3914775 h 3952875"/>
                <a:gd name="connsiteX109" fmla="*/ 1806718 w 5108904"/>
                <a:gd name="connsiteY109" fmla="*/ 3924300 h 3952875"/>
                <a:gd name="connsiteX110" fmla="*/ 1768618 w 5108904"/>
                <a:gd name="connsiteY110" fmla="*/ 3933825 h 3952875"/>
                <a:gd name="connsiteX111" fmla="*/ 1663843 w 5108904"/>
                <a:gd name="connsiteY111" fmla="*/ 3952875 h 3952875"/>
                <a:gd name="connsiteX112" fmla="*/ 1330468 w 5108904"/>
                <a:gd name="connsiteY112" fmla="*/ 3943350 h 3952875"/>
                <a:gd name="connsiteX113" fmla="*/ 1273318 w 5108904"/>
                <a:gd name="connsiteY113" fmla="*/ 3933825 h 3952875"/>
                <a:gd name="connsiteX114" fmla="*/ 1197118 w 5108904"/>
                <a:gd name="connsiteY114" fmla="*/ 3924300 h 3952875"/>
                <a:gd name="connsiteX115" fmla="*/ 1159018 w 5108904"/>
                <a:gd name="connsiteY115" fmla="*/ 3914775 h 3952875"/>
                <a:gd name="connsiteX116" fmla="*/ 1111393 w 5108904"/>
                <a:gd name="connsiteY116" fmla="*/ 3905250 h 3952875"/>
                <a:gd name="connsiteX117" fmla="*/ 1082818 w 5108904"/>
                <a:gd name="connsiteY117" fmla="*/ 3895725 h 3952875"/>
                <a:gd name="connsiteX118" fmla="*/ 997093 w 5108904"/>
                <a:gd name="connsiteY118" fmla="*/ 3876675 h 3952875"/>
                <a:gd name="connsiteX119" fmla="*/ 939943 w 5108904"/>
                <a:gd name="connsiteY119" fmla="*/ 3848100 h 3952875"/>
                <a:gd name="connsiteX120" fmla="*/ 873268 w 5108904"/>
                <a:gd name="connsiteY120" fmla="*/ 3829050 h 3952875"/>
                <a:gd name="connsiteX121" fmla="*/ 758968 w 5108904"/>
                <a:gd name="connsiteY121" fmla="*/ 3810000 h 3952875"/>
                <a:gd name="connsiteX122" fmla="*/ 663718 w 5108904"/>
                <a:gd name="connsiteY122" fmla="*/ 3781425 h 3952875"/>
                <a:gd name="connsiteX123" fmla="*/ 635143 w 5108904"/>
                <a:gd name="connsiteY123" fmla="*/ 3762375 h 3952875"/>
                <a:gd name="connsiteX124" fmla="*/ 587518 w 5108904"/>
                <a:gd name="connsiteY124" fmla="*/ 3714750 h 3952875"/>
                <a:gd name="connsiteX125" fmla="*/ 568468 w 5108904"/>
                <a:gd name="connsiteY125" fmla="*/ 3686175 h 3952875"/>
                <a:gd name="connsiteX126" fmla="*/ 539893 w 5108904"/>
                <a:gd name="connsiteY126" fmla="*/ 3667125 h 3952875"/>
                <a:gd name="connsiteX127" fmla="*/ 473218 w 5108904"/>
                <a:gd name="connsiteY127" fmla="*/ 3590925 h 3952875"/>
                <a:gd name="connsiteX128" fmla="*/ 435118 w 5108904"/>
                <a:gd name="connsiteY128" fmla="*/ 3552825 h 3952875"/>
                <a:gd name="connsiteX129" fmla="*/ 387493 w 5108904"/>
                <a:gd name="connsiteY129" fmla="*/ 3514725 h 3952875"/>
                <a:gd name="connsiteX130" fmla="*/ 349393 w 5108904"/>
                <a:gd name="connsiteY130" fmla="*/ 3457575 h 3952875"/>
                <a:gd name="connsiteX131" fmla="*/ 282718 w 5108904"/>
                <a:gd name="connsiteY131" fmla="*/ 3400425 h 3952875"/>
                <a:gd name="connsiteX132" fmla="*/ 216043 w 5108904"/>
                <a:gd name="connsiteY132" fmla="*/ 3314700 h 3952875"/>
                <a:gd name="connsiteX133" fmla="*/ 187468 w 5108904"/>
                <a:gd name="connsiteY133" fmla="*/ 3257550 h 3952875"/>
                <a:gd name="connsiteX134" fmla="*/ 158893 w 5108904"/>
                <a:gd name="connsiteY134" fmla="*/ 3228975 h 3952875"/>
                <a:gd name="connsiteX135" fmla="*/ 120793 w 5108904"/>
                <a:gd name="connsiteY135" fmla="*/ 3171825 h 3952875"/>
                <a:gd name="connsiteX136" fmla="*/ 111268 w 5108904"/>
                <a:gd name="connsiteY136" fmla="*/ 3143250 h 3952875"/>
                <a:gd name="connsiteX137" fmla="*/ 82693 w 5108904"/>
                <a:gd name="connsiteY137" fmla="*/ 3133725 h 3952875"/>
                <a:gd name="connsiteX138" fmla="*/ 63643 w 5108904"/>
                <a:gd name="connsiteY138" fmla="*/ 3076575 h 3952875"/>
                <a:gd name="connsiteX139" fmla="*/ 54118 w 5108904"/>
                <a:gd name="connsiteY139" fmla="*/ 3048000 h 3952875"/>
                <a:gd name="connsiteX140" fmla="*/ 35068 w 5108904"/>
                <a:gd name="connsiteY140" fmla="*/ 3019425 h 3952875"/>
                <a:gd name="connsiteX141" fmla="*/ 6493 w 5108904"/>
                <a:gd name="connsiteY141" fmla="*/ 2924175 h 3952875"/>
                <a:gd name="connsiteX142" fmla="*/ 1587 w 5108904"/>
                <a:gd name="connsiteY142" fmla="*/ 2548145 h 3952875"/>
                <a:gd name="connsiteX143" fmla="*/ 16018 w 5108904"/>
                <a:gd name="connsiteY143" fmla="*/ 2247900 h 3952875"/>
                <a:gd name="connsiteX144" fmla="*/ 44593 w 5108904"/>
                <a:gd name="connsiteY144" fmla="*/ 2105025 h 3952875"/>
                <a:gd name="connsiteX145" fmla="*/ 54118 w 5108904"/>
                <a:gd name="connsiteY145" fmla="*/ 2066925 h 3952875"/>
                <a:gd name="connsiteX146" fmla="*/ 92218 w 5108904"/>
                <a:gd name="connsiteY146" fmla="*/ 1990725 h 3952875"/>
                <a:gd name="connsiteX147" fmla="*/ 101743 w 5108904"/>
                <a:gd name="connsiteY147" fmla="*/ 1962150 h 3952875"/>
                <a:gd name="connsiteX148" fmla="*/ 120793 w 5108904"/>
                <a:gd name="connsiteY148" fmla="*/ 1933575 h 3952875"/>
                <a:gd name="connsiteX149" fmla="*/ 130318 w 5108904"/>
                <a:gd name="connsiteY149" fmla="*/ 1905000 h 3952875"/>
                <a:gd name="connsiteX150" fmla="*/ 149368 w 5108904"/>
                <a:gd name="connsiteY150" fmla="*/ 1866900 h 3952875"/>
                <a:gd name="connsiteX151" fmla="*/ 158893 w 5108904"/>
                <a:gd name="connsiteY151" fmla="*/ 1838325 h 3952875"/>
                <a:gd name="connsiteX152" fmla="*/ 177943 w 5108904"/>
                <a:gd name="connsiteY152" fmla="*/ 1800225 h 3952875"/>
                <a:gd name="connsiteX153" fmla="*/ 187468 w 5108904"/>
                <a:gd name="connsiteY153" fmla="*/ 1762125 h 3952875"/>
                <a:gd name="connsiteX154" fmla="*/ 216043 w 5108904"/>
                <a:gd name="connsiteY154" fmla="*/ 1685925 h 3952875"/>
                <a:gd name="connsiteX155" fmla="*/ 225568 w 5108904"/>
                <a:gd name="connsiteY155" fmla="*/ 1647825 h 3952875"/>
                <a:gd name="connsiteX156" fmla="*/ 244618 w 5108904"/>
                <a:gd name="connsiteY156" fmla="*/ 1609725 h 3952875"/>
                <a:gd name="connsiteX157" fmla="*/ 254143 w 5108904"/>
                <a:gd name="connsiteY157" fmla="*/ 1581150 h 3952875"/>
                <a:gd name="connsiteX158" fmla="*/ 273193 w 5108904"/>
                <a:gd name="connsiteY158" fmla="*/ 1504950 h 3952875"/>
                <a:gd name="connsiteX159" fmla="*/ 292243 w 5108904"/>
                <a:gd name="connsiteY159" fmla="*/ 1476375 h 3952875"/>
                <a:gd name="connsiteX160" fmla="*/ 301768 w 5108904"/>
                <a:gd name="connsiteY160" fmla="*/ 1447800 h 3952875"/>
                <a:gd name="connsiteX161" fmla="*/ 330343 w 5108904"/>
                <a:gd name="connsiteY161" fmla="*/ 1438275 h 3952875"/>
                <a:gd name="connsiteX162" fmla="*/ 358918 w 5108904"/>
                <a:gd name="connsiteY162" fmla="*/ 1400175 h 3952875"/>
                <a:gd name="connsiteX163" fmla="*/ 416068 w 5108904"/>
                <a:gd name="connsiteY163" fmla="*/ 1362075 h 3952875"/>
                <a:gd name="connsiteX164" fmla="*/ 492268 w 5108904"/>
                <a:gd name="connsiteY164" fmla="*/ 1295400 h 3952875"/>
                <a:gd name="connsiteX165" fmla="*/ 520843 w 5108904"/>
                <a:gd name="connsiteY165" fmla="*/ 1285875 h 3952875"/>
                <a:gd name="connsiteX166" fmla="*/ 577993 w 5108904"/>
                <a:gd name="connsiteY166" fmla="*/ 1247775 h 3952875"/>
                <a:gd name="connsiteX167" fmla="*/ 606568 w 5108904"/>
                <a:gd name="connsiteY167" fmla="*/ 1238250 h 3952875"/>
                <a:gd name="connsiteX168" fmla="*/ 663718 w 5108904"/>
                <a:gd name="connsiteY168" fmla="*/ 1200150 h 3952875"/>
                <a:gd name="connsiteX169" fmla="*/ 692293 w 5108904"/>
                <a:gd name="connsiteY169" fmla="*/ 1181100 h 3952875"/>
                <a:gd name="connsiteX170" fmla="*/ 730393 w 5108904"/>
                <a:gd name="connsiteY170" fmla="*/ 1162050 h 3952875"/>
                <a:gd name="connsiteX171" fmla="*/ 806593 w 5108904"/>
                <a:gd name="connsiteY171" fmla="*/ 1143000 h 3952875"/>
                <a:gd name="connsiteX172" fmla="*/ 835168 w 5108904"/>
                <a:gd name="connsiteY172" fmla="*/ 1133475 h 3952875"/>
                <a:gd name="connsiteX173" fmla="*/ 873268 w 5108904"/>
                <a:gd name="connsiteY173" fmla="*/ 1123950 h 3952875"/>
                <a:gd name="connsiteX174" fmla="*/ 939943 w 5108904"/>
                <a:gd name="connsiteY174" fmla="*/ 1104900 h 3952875"/>
                <a:gd name="connsiteX175" fmla="*/ 1006618 w 5108904"/>
                <a:gd name="connsiteY175" fmla="*/ 1076325 h 3952875"/>
                <a:gd name="connsiteX176" fmla="*/ 1054243 w 5108904"/>
                <a:gd name="connsiteY176" fmla="*/ 1057275 h 3952875"/>
                <a:gd name="connsiteX177" fmla="*/ 1111393 w 5108904"/>
                <a:gd name="connsiteY177" fmla="*/ 1047750 h 3952875"/>
                <a:gd name="connsiteX178" fmla="*/ 1159018 w 5108904"/>
                <a:gd name="connsiteY178" fmla="*/ 1038225 h 3952875"/>
                <a:gd name="connsiteX179" fmla="*/ 1216168 w 5108904"/>
                <a:gd name="connsiteY179" fmla="*/ 1019175 h 3952875"/>
                <a:gd name="connsiteX180" fmla="*/ 1244743 w 5108904"/>
                <a:gd name="connsiteY180" fmla="*/ 1009650 h 3952875"/>
                <a:gd name="connsiteX181" fmla="*/ 1311418 w 5108904"/>
                <a:gd name="connsiteY181" fmla="*/ 981075 h 3952875"/>
                <a:gd name="connsiteX182" fmla="*/ 1359043 w 5108904"/>
                <a:gd name="connsiteY182" fmla="*/ 962025 h 3952875"/>
                <a:gd name="connsiteX183" fmla="*/ 1425718 w 5108904"/>
                <a:gd name="connsiteY183" fmla="*/ 942975 h 3952875"/>
                <a:gd name="connsiteX184" fmla="*/ 1482868 w 5108904"/>
                <a:gd name="connsiteY184" fmla="*/ 904875 h 3952875"/>
                <a:gd name="connsiteX185" fmla="*/ 1520968 w 5108904"/>
                <a:gd name="connsiteY185" fmla="*/ 847725 h 3952875"/>
                <a:gd name="connsiteX186" fmla="*/ 1540018 w 5108904"/>
                <a:gd name="connsiteY186" fmla="*/ 790575 h 3952875"/>
                <a:gd name="connsiteX187" fmla="*/ 1578118 w 5108904"/>
                <a:gd name="connsiteY187" fmla="*/ 723900 h 3952875"/>
                <a:gd name="connsiteX188" fmla="*/ 1606693 w 5108904"/>
                <a:gd name="connsiteY188" fmla="*/ 647700 h 3952875"/>
                <a:gd name="connsiteX189" fmla="*/ 1635268 w 5108904"/>
                <a:gd name="connsiteY189" fmla="*/ 571500 h 3952875"/>
                <a:gd name="connsiteX190" fmla="*/ 1644793 w 5108904"/>
                <a:gd name="connsiteY190" fmla="*/ 533400 h 3952875"/>
                <a:gd name="connsiteX191" fmla="*/ 1682893 w 5108904"/>
                <a:gd name="connsiteY191" fmla="*/ 447675 h 3952875"/>
                <a:gd name="connsiteX192" fmla="*/ 1711468 w 5108904"/>
                <a:gd name="connsiteY192" fmla="*/ 342900 h 3952875"/>
                <a:gd name="connsiteX193" fmla="*/ 1740043 w 5108904"/>
                <a:gd name="connsiteY193" fmla="*/ 314325 h 3952875"/>
                <a:gd name="connsiteX194" fmla="*/ 1778143 w 5108904"/>
                <a:gd name="connsiteY194" fmla="*/ 266700 h 3952875"/>
                <a:gd name="connsiteX195" fmla="*/ 1816243 w 5108904"/>
                <a:gd name="connsiteY195" fmla="*/ 200025 h 3952875"/>
                <a:gd name="connsiteX196" fmla="*/ 1844818 w 5108904"/>
                <a:gd name="connsiteY196" fmla="*/ 171450 h 3952875"/>
                <a:gd name="connsiteX197" fmla="*/ 1873393 w 5108904"/>
                <a:gd name="connsiteY197" fmla="*/ 161925 h 3952875"/>
                <a:gd name="connsiteX198" fmla="*/ 1901968 w 5108904"/>
                <a:gd name="connsiteY198" fmla="*/ 133350 h 3952875"/>
                <a:gd name="connsiteX0" fmla="*/ 1951029 w 5157965"/>
                <a:gd name="connsiteY0" fmla="*/ 133350 h 3952875"/>
                <a:gd name="connsiteX1" fmla="*/ 1979604 w 5157965"/>
                <a:gd name="connsiteY1" fmla="*/ 104775 h 3952875"/>
                <a:gd name="connsiteX2" fmla="*/ 2008179 w 5157965"/>
                <a:gd name="connsiteY2" fmla="*/ 95250 h 3952875"/>
                <a:gd name="connsiteX3" fmla="*/ 2036754 w 5157965"/>
                <a:gd name="connsiteY3" fmla="*/ 76200 h 3952875"/>
                <a:gd name="connsiteX4" fmla="*/ 2151054 w 5157965"/>
                <a:gd name="connsiteY4" fmla="*/ 47625 h 3952875"/>
                <a:gd name="connsiteX5" fmla="*/ 2179629 w 5157965"/>
                <a:gd name="connsiteY5" fmla="*/ 38100 h 3952875"/>
                <a:gd name="connsiteX6" fmla="*/ 2217729 w 5157965"/>
                <a:gd name="connsiteY6" fmla="*/ 28575 h 3952875"/>
                <a:gd name="connsiteX7" fmla="*/ 2246304 w 5157965"/>
                <a:gd name="connsiteY7" fmla="*/ 19050 h 3952875"/>
                <a:gd name="connsiteX8" fmla="*/ 2360604 w 5157965"/>
                <a:gd name="connsiteY8" fmla="*/ 9525 h 3952875"/>
                <a:gd name="connsiteX9" fmla="*/ 2798754 w 5157965"/>
                <a:gd name="connsiteY9" fmla="*/ 0 h 3952875"/>
                <a:gd name="connsiteX10" fmla="*/ 2922579 w 5157965"/>
                <a:gd name="connsiteY10" fmla="*/ 9525 h 3952875"/>
                <a:gd name="connsiteX11" fmla="*/ 3055929 w 5157965"/>
                <a:gd name="connsiteY11" fmla="*/ 28575 h 3952875"/>
                <a:gd name="connsiteX12" fmla="*/ 3246429 w 5157965"/>
                <a:gd name="connsiteY12" fmla="*/ 38100 h 3952875"/>
                <a:gd name="connsiteX13" fmla="*/ 3303579 w 5157965"/>
                <a:gd name="connsiteY13" fmla="*/ 57150 h 3952875"/>
                <a:gd name="connsiteX14" fmla="*/ 3351204 w 5157965"/>
                <a:gd name="connsiteY14" fmla="*/ 66675 h 3952875"/>
                <a:gd name="connsiteX15" fmla="*/ 3436929 w 5157965"/>
                <a:gd name="connsiteY15" fmla="*/ 114300 h 3952875"/>
                <a:gd name="connsiteX16" fmla="*/ 3465504 w 5157965"/>
                <a:gd name="connsiteY16" fmla="*/ 123825 h 3952875"/>
                <a:gd name="connsiteX17" fmla="*/ 3494079 w 5157965"/>
                <a:gd name="connsiteY17" fmla="*/ 142875 h 3952875"/>
                <a:gd name="connsiteX18" fmla="*/ 3560754 w 5157965"/>
                <a:gd name="connsiteY18" fmla="*/ 219075 h 3952875"/>
                <a:gd name="connsiteX19" fmla="*/ 3598854 w 5157965"/>
                <a:gd name="connsiteY19" fmla="*/ 228600 h 3952875"/>
                <a:gd name="connsiteX20" fmla="*/ 3627429 w 5157965"/>
                <a:gd name="connsiteY20" fmla="*/ 247650 h 3952875"/>
                <a:gd name="connsiteX21" fmla="*/ 3751254 w 5157965"/>
                <a:gd name="connsiteY21" fmla="*/ 266700 h 3952875"/>
                <a:gd name="connsiteX22" fmla="*/ 3808404 w 5157965"/>
                <a:gd name="connsiteY22" fmla="*/ 276225 h 3952875"/>
                <a:gd name="connsiteX23" fmla="*/ 3856029 w 5157965"/>
                <a:gd name="connsiteY23" fmla="*/ 285750 h 3952875"/>
                <a:gd name="connsiteX24" fmla="*/ 3941754 w 5157965"/>
                <a:gd name="connsiteY24" fmla="*/ 295275 h 3952875"/>
                <a:gd name="connsiteX25" fmla="*/ 3998904 w 5157965"/>
                <a:gd name="connsiteY25" fmla="*/ 333375 h 3952875"/>
                <a:gd name="connsiteX26" fmla="*/ 4027479 w 5157965"/>
                <a:gd name="connsiteY26" fmla="*/ 352425 h 3952875"/>
                <a:gd name="connsiteX27" fmla="*/ 4056054 w 5157965"/>
                <a:gd name="connsiteY27" fmla="*/ 381000 h 3952875"/>
                <a:gd name="connsiteX28" fmla="*/ 4084629 w 5157965"/>
                <a:gd name="connsiteY28" fmla="*/ 419100 h 3952875"/>
                <a:gd name="connsiteX29" fmla="*/ 4122729 w 5157965"/>
                <a:gd name="connsiteY29" fmla="*/ 438150 h 3952875"/>
                <a:gd name="connsiteX30" fmla="*/ 4217979 w 5157965"/>
                <a:gd name="connsiteY30" fmla="*/ 485775 h 3952875"/>
                <a:gd name="connsiteX31" fmla="*/ 4284654 w 5157965"/>
                <a:gd name="connsiteY31" fmla="*/ 533400 h 3952875"/>
                <a:gd name="connsiteX32" fmla="*/ 4341804 w 5157965"/>
                <a:gd name="connsiteY32" fmla="*/ 571500 h 3952875"/>
                <a:gd name="connsiteX33" fmla="*/ 4360854 w 5157965"/>
                <a:gd name="connsiteY33" fmla="*/ 657225 h 3952875"/>
                <a:gd name="connsiteX34" fmla="*/ 4456104 w 5157965"/>
                <a:gd name="connsiteY34" fmla="*/ 819150 h 3952875"/>
                <a:gd name="connsiteX35" fmla="*/ 4484679 w 5157965"/>
                <a:gd name="connsiteY35" fmla="*/ 838200 h 3952875"/>
                <a:gd name="connsiteX36" fmla="*/ 4541829 w 5157965"/>
                <a:gd name="connsiteY36" fmla="*/ 923925 h 3952875"/>
                <a:gd name="connsiteX37" fmla="*/ 4560879 w 5157965"/>
                <a:gd name="connsiteY37" fmla="*/ 952500 h 3952875"/>
                <a:gd name="connsiteX38" fmla="*/ 4570404 w 5157965"/>
                <a:gd name="connsiteY38" fmla="*/ 981075 h 3952875"/>
                <a:gd name="connsiteX39" fmla="*/ 4608504 w 5157965"/>
                <a:gd name="connsiteY39" fmla="*/ 1019175 h 3952875"/>
                <a:gd name="connsiteX40" fmla="*/ 4656129 w 5157965"/>
                <a:gd name="connsiteY40" fmla="*/ 1057275 h 3952875"/>
                <a:gd name="connsiteX41" fmla="*/ 4684704 w 5157965"/>
                <a:gd name="connsiteY41" fmla="*/ 1085850 h 3952875"/>
                <a:gd name="connsiteX42" fmla="*/ 4694229 w 5157965"/>
                <a:gd name="connsiteY42" fmla="*/ 1114425 h 3952875"/>
                <a:gd name="connsiteX43" fmla="*/ 4722804 w 5157965"/>
                <a:gd name="connsiteY43" fmla="*/ 1133475 h 3952875"/>
                <a:gd name="connsiteX44" fmla="*/ 4741854 w 5157965"/>
                <a:gd name="connsiteY44" fmla="*/ 1190625 h 3952875"/>
                <a:gd name="connsiteX45" fmla="*/ 4751379 w 5157965"/>
                <a:gd name="connsiteY45" fmla="*/ 1219200 h 3952875"/>
                <a:gd name="connsiteX46" fmla="*/ 4789479 w 5157965"/>
                <a:gd name="connsiteY46" fmla="*/ 1276350 h 3952875"/>
                <a:gd name="connsiteX47" fmla="*/ 4808529 w 5157965"/>
                <a:gd name="connsiteY47" fmla="*/ 1304925 h 3952875"/>
                <a:gd name="connsiteX48" fmla="*/ 4827579 w 5157965"/>
                <a:gd name="connsiteY48" fmla="*/ 1333500 h 3952875"/>
                <a:gd name="connsiteX49" fmla="*/ 4846629 w 5157965"/>
                <a:gd name="connsiteY49" fmla="*/ 1447800 h 3952875"/>
                <a:gd name="connsiteX50" fmla="*/ 4865679 w 5157965"/>
                <a:gd name="connsiteY50" fmla="*/ 1504950 h 3952875"/>
                <a:gd name="connsiteX51" fmla="*/ 4875204 w 5157965"/>
                <a:gd name="connsiteY51" fmla="*/ 1533525 h 3952875"/>
                <a:gd name="connsiteX52" fmla="*/ 4884729 w 5157965"/>
                <a:gd name="connsiteY52" fmla="*/ 1571625 h 3952875"/>
                <a:gd name="connsiteX53" fmla="*/ 4903779 w 5157965"/>
                <a:gd name="connsiteY53" fmla="*/ 1628775 h 3952875"/>
                <a:gd name="connsiteX54" fmla="*/ 4913304 w 5157965"/>
                <a:gd name="connsiteY54" fmla="*/ 1666875 h 3952875"/>
                <a:gd name="connsiteX55" fmla="*/ 4922829 w 5157965"/>
                <a:gd name="connsiteY55" fmla="*/ 1714500 h 3952875"/>
                <a:gd name="connsiteX56" fmla="*/ 4960929 w 5157965"/>
                <a:gd name="connsiteY56" fmla="*/ 1781175 h 3952875"/>
                <a:gd name="connsiteX57" fmla="*/ 4989504 w 5157965"/>
                <a:gd name="connsiteY57" fmla="*/ 1809750 h 3952875"/>
                <a:gd name="connsiteX58" fmla="*/ 5008554 w 5157965"/>
                <a:gd name="connsiteY58" fmla="*/ 1847850 h 3952875"/>
                <a:gd name="connsiteX59" fmla="*/ 5037129 w 5157965"/>
                <a:gd name="connsiteY59" fmla="*/ 1885950 h 3952875"/>
                <a:gd name="connsiteX60" fmla="*/ 5056179 w 5157965"/>
                <a:gd name="connsiteY60" fmla="*/ 1914525 h 3952875"/>
                <a:gd name="connsiteX61" fmla="*/ 5103804 w 5157965"/>
                <a:gd name="connsiteY61" fmla="*/ 1981200 h 3952875"/>
                <a:gd name="connsiteX62" fmla="*/ 5132379 w 5157965"/>
                <a:gd name="connsiteY62" fmla="*/ 2047875 h 3952875"/>
                <a:gd name="connsiteX63" fmla="*/ 5141904 w 5157965"/>
                <a:gd name="connsiteY63" fmla="*/ 2085975 h 3952875"/>
                <a:gd name="connsiteX64" fmla="*/ 5141904 w 5157965"/>
                <a:gd name="connsiteY64" fmla="*/ 2400300 h 3952875"/>
                <a:gd name="connsiteX65" fmla="*/ 5132379 w 5157965"/>
                <a:gd name="connsiteY65" fmla="*/ 2428875 h 3952875"/>
                <a:gd name="connsiteX66" fmla="*/ 5122854 w 5157965"/>
                <a:gd name="connsiteY66" fmla="*/ 2466975 h 3952875"/>
                <a:gd name="connsiteX67" fmla="*/ 5132379 w 5157965"/>
                <a:gd name="connsiteY67" fmla="*/ 2676525 h 3952875"/>
                <a:gd name="connsiteX68" fmla="*/ 5141904 w 5157965"/>
                <a:gd name="connsiteY68" fmla="*/ 2714625 h 3952875"/>
                <a:gd name="connsiteX69" fmla="*/ 5113329 w 5157965"/>
                <a:gd name="connsiteY69" fmla="*/ 2800350 h 3952875"/>
                <a:gd name="connsiteX70" fmla="*/ 5103804 w 5157965"/>
                <a:gd name="connsiteY70" fmla="*/ 2838450 h 3952875"/>
                <a:gd name="connsiteX71" fmla="*/ 5008554 w 5157965"/>
                <a:gd name="connsiteY71" fmla="*/ 2876550 h 3952875"/>
                <a:gd name="connsiteX72" fmla="*/ 4951404 w 5157965"/>
                <a:gd name="connsiteY72" fmla="*/ 2914650 h 3952875"/>
                <a:gd name="connsiteX73" fmla="*/ 4922829 w 5157965"/>
                <a:gd name="connsiteY73" fmla="*/ 2933700 h 3952875"/>
                <a:gd name="connsiteX74" fmla="*/ 4827579 w 5157965"/>
                <a:gd name="connsiteY74" fmla="*/ 3019425 h 3952875"/>
                <a:gd name="connsiteX75" fmla="*/ 4760904 w 5157965"/>
                <a:gd name="connsiteY75" fmla="*/ 3067050 h 3952875"/>
                <a:gd name="connsiteX76" fmla="*/ 4665654 w 5157965"/>
                <a:gd name="connsiteY76" fmla="*/ 3086100 h 3952875"/>
                <a:gd name="connsiteX77" fmla="*/ 4532304 w 5157965"/>
                <a:gd name="connsiteY77" fmla="*/ 3105150 h 3952875"/>
                <a:gd name="connsiteX78" fmla="*/ 4503729 w 5157965"/>
                <a:gd name="connsiteY78" fmla="*/ 3114675 h 3952875"/>
                <a:gd name="connsiteX79" fmla="*/ 4370379 w 5157965"/>
                <a:gd name="connsiteY79" fmla="*/ 3133725 h 3952875"/>
                <a:gd name="connsiteX80" fmla="*/ 4265604 w 5157965"/>
                <a:gd name="connsiteY80" fmla="*/ 3162300 h 3952875"/>
                <a:gd name="connsiteX81" fmla="*/ 4189404 w 5157965"/>
                <a:gd name="connsiteY81" fmla="*/ 3190875 h 3952875"/>
                <a:gd name="connsiteX82" fmla="*/ 4160829 w 5157965"/>
                <a:gd name="connsiteY82" fmla="*/ 3200400 h 3952875"/>
                <a:gd name="connsiteX83" fmla="*/ 3960804 w 5157965"/>
                <a:gd name="connsiteY83" fmla="*/ 3209925 h 3952875"/>
                <a:gd name="connsiteX84" fmla="*/ 3836979 w 5157965"/>
                <a:gd name="connsiteY84" fmla="*/ 3219450 h 3952875"/>
                <a:gd name="connsiteX85" fmla="*/ 3760779 w 5157965"/>
                <a:gd name="connsiteY85" fmla="*/ 3228975 h 3952875"/>
                <a:gd name="connsiteX86" fmla="*/ 3465504 w 5157965"/>
                <a:gd name="connsiteY86" fmla="*/ 3238500 h 3952875"/>
                <a:gd name="connsiteX87" fmla="*/ 3379779 w 5157965"/>
                <a:gd name="connsiteY87" fmla="*/ 3248025 h 3952875"/>
                <a:gd name="connsiteX88" fmla="*/ 3351204 w 5157965"/>
                <a:gd name="connsiteY88" fmla="*/ 3267075 h 3952875"/>
                <a:gd name="connsiteX89" fmla="*/ 3303579 w 5157965"/>
                <a:gd name="connsiteY89" fmla="*/ 3276600 h 3952875"/>
                <a:gd name="connsiteX90" fmla="*/ 3246429 w 5157965"/>
                <a:gd name="connsiteY90" fmla="*/ 3305175 h 3952875"/>
                <a:gd name="connsiteX91" fmla="*/ 3198804 w 5157965"/>
                <a:gd name="connsiteY91" fmla="*/ 3352800 h 3952875"/>
                <a:gd name="connsiteX92" fmla="*/ 3151179 w 5157965"/>
                <a:gd name="connsiteY92" fmla="*/ 3400425 h 3952875"/>
                <a:gd name="connsiteX93" fmla="*/ 3113079 w 5157965"/>
                <a:gd name="connsiteY93" fmla="*/ 3457575 h 3952875"/>
                <a:gd name="connsiteX94" fmla="*/ 3103554 w 5157965"/>
                <a:gd name="connsiteY94" fmla="*/ 3486150 h 3952875"/>
                <a:gd name="connsiteX95" fmla="*/ 3065454 w 5157965"/>
                <a:gd name="connsiteY95" fmla="*/ 3524250 h 3952875"/>
                <a:gd name="connsiteX96" fmla="*/ 3027354 w 5157965"/>
                <a:gd name="connsiteY96" fmla="*/ 3581400 h 3952875"/>
                <a:gd name="connsiteX97" fmla="*/ 2951154 w 5157965"/>
                <a:gd name="connsiteY97" fmla="*/ 3667125 h 3952875"/>
                <a:gd name="connsiteX98" fmla="*/ 2874954 w 5157965"/>
                <a:gd name="connsiteY98" fmla="*/ 3686175 h 3952875"/>
                <a:gd name="connsiteX99" fmla="*/ 2846379 w 5157965"/>
                <a:gd name="connsiteY99" fmla="*/ 3695700 h 3952875"/>
                <a:gd name="connsiteX100" fmla="*/ 2789229 w 5157965"/>
                <a:gd name="connsiteY100" fmla="*/ 3733800 h 3952875"/>
                <a:gd name="connsiteX101" fmla="*/ 2427279 w 5157965"/>
                <a:gd name="connsiteY101" fmla="*/ 3762375 h 3952875"/>
                <a:gd name="connsiteX102" fmla="*/ 2351079 w 5157965"/>
                <a:gd name="connsiteY102" fmla="*/ 3790950 h 3952875"/>
                <a:gd name="connsiteX103" fmla="*/ 2312979 w 5157965"/>
                <a:gd name="connsiteY103" fmla="*/ 3800475 h 3952875"/>
                <a:gd name="connsiteX104" fmla="*/ 2208204 w 5157965"/>
                <a:gd name="connsiteY104" fmla="*/ 3819525 h 3952875"/>
                <a:gd name="connsiteX105" fmla="*/ 2160579 w 5157965"/>
                <a:gd name="connsiteY105" fmla="*/ 3838575 h 3952875"/>
                <a:gd name="connsiteX106" fmla="*/ 2027229 w 5157965"/>
                <a:gd name="connsiteY106" fmla="*/ 3867150 h 3952875"/>
                <a:gd name="connsiteX107" fmla="*/ 1970079 w 5157965"/>
                <a:gd name="connsiteY107" fmla="*/ 3886200 h 3952875"/>
                <a:gd name="connsiteX108" fmla="*/ 1884354 w 5157965"/>
                <a:gd name="connsiteY108" fmla="*/ 3914775 h 3952875"/>
                <a:gd name="connsiteX109" fmla="*/ 1855779 w 5157965"/>
                <a:gd name="connsiteY109" fmla="*/ 3924300 h 3952875"/>
                <a:gd name="connsiteX110" fmla="*/ 1817679 w 5157965"/>
                <a:gd name="connsiteY110" fmla="*/ 3933825 h 3952875"/>
                <a:gd name="connsiteX111" fmla="*/ 1712904 w 5157965"/>
                <a:gd name="connsiteY111" fmla="*/ 3952875 h 3952875"/>
                <a:gd name="connsiteX112" fmla="*/ 1379529 w 5157965"/>
                <a:gd name="connsiteY112" fmla="*/ 3943350 h 3952875"/>
                <a:gd name="connsiteX113" fmla="*/ 1322379 w 5157965"/>
                <a:gd name="connsiteY113" fmla="*/ 3933825 h 3952875"/>
                <a:gd name="connsiteX114" fmla="*/ 1246179 w 5157965"/>
                <a:gd name="connsiteY114" fmla="*/ 3924300 h 3952875"/>
                <a:gd name="connsiteX115" fmla="*/ 1208079 w 5157965"/>
                <a:gd name="connsiteY115" fmla="*/ 3914775 h 3952875"/>
                <a:gd name="connsiteX116" fmla="*/ 1160454 w 5157965"/>
                <a:gd name="connsiteY116" fmla="*/ 3905250 h 3952875"/>
                <a:gd name="connsiteX117" fmla="*/ 1131879 w 5157965"/>
                <a:gd name="connsiteY117" fmla="*/ 3895725 h 3952875"/>
                <a:gd name="connsiteX118" fmla="*/ 1046154 w 5157965"/>
                <a:gd name="connsiteY118" fmla="*/ 3876675 h 3952875"/>
                <a:gd name="connsiteX119" fmla="*/ 989004 w 5157965"/>
                <a:gd name="connsiteY119" fmla="*/ 3848100 h 3952875"/>
                <a:gd name="connsiteX120" fmla="*/ 922329 w 5157965"/>
                <a:gd name="connsiteY120" fmla="*/ 3829050 h 3952875"/>
                <a:gd name="connsiteX121" fmla="*/ 808029 w 5157965"/>
                <a:gd name="connsiteY121" fmla="*/ 3810000 h 3952875"/>
                <a:gd name="connsiteX122" fmla="*/ 712779 w 5157965"/>
                <a:gd name="connsiteY122" fmla="*/ 3781425 h 3952875"/>
                <a:gd name="connsiteX123" fmla="*/ 684204 w 5157965"/>
                <a:gd name="connsiteY123" fmla="*/ 3762375 h 3952875"/>
                <a:gd name="connsiteX124" fmla="*/ 636579 w 5157965"/>
                <a:gd name="connsiteY124" fmla="*/ 3714750 h 3952875"/>
                <a:gd name="connsiteX125" fmla="*/ 617529 w 5157965"/>
                <a:gd name="connsiteY125" fmla="*/ 3686175 h 3952875"/>
                <a:gd name="connsiteX126" fmla="*/ 588954 w 5157965"/>
                <a:gd name="connsiteY126" fmla="*/ 3667125 h 3952875"/>
                <a:gd name="connsiteX127" fmla="*/ 522279 w 5157965"/>
                <a:gd name="connsiteY127" fmla="*/ 3590925 h 3952875"/>
                <a:gd name="connsiteX128" fmla="*/ 484179 w 5157965"/>
                <a:gd name="connsiteY128" fmla="*/ 3552825 h 3952875"/>
                <a:gd name="connsiteX129" fmla="*/ 436554 w 5157965"/>
                <a:gd name="connsiteY129" fmla="*/ 3514725 h 3952875"/>
                <a:gd name="connsiteX130" fmla="*/ 398454 w 5157965"/>
                <a:gd name="connsiteY130" fmla="*/ 3457575 h 3952875"/>
                <a:gd name="connsiteX131" fmla="*/ 331779 w 5157965"/>
                <a:gd name="connsiteY131" fmla="*/ 3400425 h 3952875"/>
                <a:gd name="connsiteX132" fmla="*/ 265104 w 5157965"/>
                <a:gd name="connsiteY132" fmla="*/ 3314700 h 3952875"/>
                <a:gd name="connsiteX133" fmla="*/ 236529 w 5157965"/>
                <a:gd name="connsiteY133" fmla="*/ 3257550 h 3952875"/>
                <a:gd name="connsiteX134" fmla="*/ 207954 w 5157965"/>
                <a:gd name="connsiteY134" fmla="*/ 3228975 h 3952875"/>
                <a:gd name="connsiteX135" fmla="*/ 169854 w 5157965"/>
                <a:gd name="connsiteY135" fmla="*/ 3171825 h 3952875"/>
                <a:gd name="connsiteX136" fmla="*/ 160329 w 5157965"/>
                <a:gd name="connsiteY136" fmla="*/ 3143250 h 3952875"/>
                <a:gd name="connsiteX137" fmla="*/ 131754 w 5157965"/>
                <a:gd name="connsiteY137" fmla="*/ 3133725 h 3952875"/>
                <a:gd name="connsiteX138" fmla="*/ 112704 w 5157965"/>
                <a:gd name="connsiteY138" fmla="*/ 3076575 h 3952875"/>
                <a:gd name="connsiteX139" fmla="*/ 103179 w 5157965"/>
                <a:gd name="connsiteY139" fmla="*/ 3048000 h 3952875"/>
                <a:gd name="connsiteX140" fmla="*/ 84129 w 5157965"/>
                <a:gd name="connsiteY140" fmla="*/ 3019425 h 3952875"/>
                <a:gd name="connsiteX141" fmla="*/ 55554 w 5157965"/>
                <a:gd name="connsiteY141" fmla="*/ 2924175 h 3952875"/>
                <a:gd name="connsiteX142" fmla="*/ 1587 w 5157965"/>
                <a:gd name="connsiteY142" fmla="*/ 2522971 h 3952875"/>
                <a:gd name="connsiteX143" fmla="*/ 65079 w 5157965"/>
                <a:gd name="connsiteY143" fmla="*/ 2247900 h 3952875"/>
                <a:gd name="connsiteX144" fmla="*/ 93654 w 5157965"/>
                <a:gd name="connsiteY144" fmla="*/ 2105025 h 3952875"/>
                <a:gd name="connsiteX145" fmla="*/ 103179 w 5157965"/>
                <a:gd name="connsiteY145" fmla="*/ 2066925 h 3952875"/>
                <a:gd name="connsiteX146" fmla="*/ 141279 w 5157965"/>
                <a:gd name="connsiteY146" fmla="*/ 1990725 h 3952875"/>
                <a:gd name="connsiteX147" fmla="*/ 150804 w 5157965"/>
                <a:gd name="connsiteY147" fmla="*/ 1962150 h 3952875"/>
                <a:gd name="connsiteX148" fmla="*/ 169854 w 5157965"/>
                <a:gd name="connsiteY148" fmla="*/ 1933575 h 3952875"/>
                <a:gd name="connsiteX149" fmla="*/ 179379 w 5157965"/>
                <a:gd name="connsiteY149" fmla="*/ 1905000 h 3952875"/>
                <a:gd name="connsiteX150" fmla="*/ 198429 w 5157965"/>
                <a:gd name="connsiteY150" fmla="*/ 1866900 h 3952875"/>
                <a:gd name="connsiteX151" fmla="*/ 207954 w 5157965"/>
                <a:gd name="connsiteY151" fmla="*/ 1838325 h 3952875"/>
                <a:gd name="connsiteX152" fmla="*/ 227004 w 5157965"/>
                <a:gd name="connsiteY152" fmla="*/ 1800225 h 3952875"/>
                <a:gd name="connsiteX153" fmla="*/ 236529 w 5157965"/>
                <a:gd name="connsiteY153" fmla="*/ 1762125 h 3952875"/>
                <a:gd name="connsiteX154" fmla="*/ 265104 w 5157965"/>
                <a:gd name="connsiteY154" fmla="*/ 1685925 h 3952875"/>
                <a:gd name="connsiteX155" fmla="*/ 274629 w 5157965"/>
                <a:gd name="connsiteY155" fmla="*/ 1647825 h 3952875"/>
                <a:gd name="connsiteX156" fmla="*/ 293679 w 5157965"/>
                <a:gd name="connsiteY156" fmla="*/ 1609725 h 3952875"/>
                <a:gd name="connsiteX157" fmla="*/ 303204 w 5157965"/>
                <a:gd name="connsiteY157" fmla="*/ 1581150 h 3952875"/>
                <a:gd name="connsiteX158" fmla="*/ 322254 w 5157965"/>
                <a:gd name="connsiteY158" fmla="*/ 1504950 h 3952875"/>
                <a:gd name="connsiteX159" fmla="*/ 341304 w 5157965"/>
                <a:gd name="connsiteY159" fmla="*/ 1476375 h 3952875"/>
                <a:gd name="connsiteX160" fmla="*/ 350829 w 5157965"/>
                <a:gd name="connsiteY160" fmla="*/ 1447800 h 3952875"/>
                <a:gd name="connsiteX161" fmla="*/ 379404 w 5157965"/>
                <a:gd name="connsiteY161" fmla="*/ 1438275 h 3952875"/>
                <a:gd name="connsiteX162" fmla="*/ 407979 w 5157965"/>
                <a:gd name="connsiteY162" fmla="*/ 1400175 h 3952875"/>
                <a:gd name="connsiteX163" fmla="*/ 465129 w 5157965"/>
                <a:gd name="connsiteY163" fmla="*/ 1362075 h 3952875"/>
                <a:gd name="connsiteX164" fmla="*/ 541329 w 5157965"/>
                <a:gd name="connsiteY164" fmla="*/ 1295400 h 3952875"/>
                <a:gd name="connsiteX165" fmla="*/ 569904 w 5157965"/>
                <a:gd name="connsiteY165" fmla="*/ 1285875 h 3952875"/>
                <a:gd name="connsiteX166" fmla="*/ 627054 w 5157965"/>
                <a:gd name="connsiteY166" fmla="*/ 1247775 h 3952875"/>
                <a:gd name="connsiteX167" fmla="*/ 655629 w 5157965"/>
                <a:gd name="connsiteY167" fmla="*/ 1238250 h 3952875"/>
                <a:gd name="connsiteX168" fmla="*/ 712779 w 5157965"/>
                <a:gd name="connsiteY168" fmla="*/ 1200150 h 3952875"/>
                <a:gd name="connsiteX169" fmla="*/ 741354 w 5157965"/>
                <a:gd name="connsiteY169" fmla="*/ 1181100 h 3952875"/>
                <a:gd name="connsiteX170" fmla="*/ 779454 w 5157965"/>
                <a:gd name="connsiteY170" fmla="*/ 1162050 h 3952875"/>
                <a:gd name="connsiteX171" fmla="*/ 855654 w 5157965"/>
                <a:gd name="connsiteY171" fmla="*/ 1143000 h 3952875"/>
                <a:gd name="connsiteX172" fmla="*/ 884229 w 5157965"/>
                <a:gd name="connsiteY172" fmla="*/ 1133475 h 3952875"/>
                <a:gd name="connsiteX173" fmla="*/ 922329 w 5157965"/>
                <a:gd name="connsiteY173" fmla="*/ 1123950 h 3952875"/>
                <a:gd name="connsiteX174" fmla="*/ 989004 w 5157965"/>
                <a:gd name="connsiteY174" fmla="*/ 1104900 h 3952875"/>
                <a:gd name="connsiteX175" fmla="*/ 1055679 w 5157965"/>
                <a:gd name="connsiteY175" fmla="*/ 1076325 h 3952875"/>
                <a:gd name="connsiteX176" fmla="*/ 1103304 w 5157965"/>
                <a:gd name="connsiteY176" fmla="*/ 1057275 h 3952875"/>
                <a:gd name="connsiteX177" fmla="*/ 1160454 w 5157965"/>
                <a:gd name="connsiteY177" fmla="*/ 1047750 h 3952875"/>
                <a:gd name="connsiteX178" fmla="*/ 1208079 w 5157965"/>
                <a:gd name="connsiteY178" fmla="*/ 1038225 h 3952875"/>
                <a:gd name="connsiteX179" fmla="*/ 1265229 w 5157965"/>
                <a:gd name="connsiteY179" fmla="*/ 1019175 h 3952875"/>
                <a:gd name="connsiteX180" fmla="*/ 1293804 w 5157965"/>
                <a:gd name="connsiteY180" fmla="*/ 1009650 h 3952875"/>
                <a:gd name="connsiteX181" fmla="*/ 1360479 w 5157965"/>
                <a:gd name="connsiteY181" fmla="*/ 981075 h 3952875"/>
                <a:gd name="connsiteX182" fmla="*/ 1408104 w 5157965"/>
                <a:gd name="connsiteY182" fmla="*/ 962025 h 3952875"/>
                <a:gd name="connsiteX183" fmla="*/ 1474779 w 5157965"/>
                <a:gd name="connsiteY183" fmla="*/ 942975 h 3952875"/>
                <a:gd name="connsiteX184" fmla="*/ 1531929 w 5157965"/>
                <a:gd name="connsiteY184" fmla="*/ 904875 h 3952875"/>
                <a:gd name="connsiteX185" fmla="*/ 1570029 w 5157965"/>
                <a:gd name="connsiteY185" fmla="*/ 847725 h 3952875"/>
                <a:gd name="connsiteX186" fmla="*/ 1589079 w 5157965"/>
                <a:gd name="connsiteY186" fmla="*/ 790575 h 3952875"/>
                <a:gd name="connsiteX187" fmla="*/ 1627179 w 5157965"/>
                <a:gd name="connsiteY187" fmla="*/ 723900 h 3952875"/>
                <a:gd name="connsiteX188" fmla="*/ 1655754 w 5157965"/>
                <a:gd name="connsiteY188" fmla="*/ 647700 h 3952875"/>
                <a:gd name="connsiteX189" fmla="*/ 1684329 w 5157965"/>
                <a:gd name="connsiteY189" fmla="*/ 571500 h 3952875"/>
                <a:gd name="connsiteX190" fmla="*/ 1693854 w 5157965"/>
                <a:gd name="connsiteY190" fmla="*/ 533400 h 3952875"/>
                <a:gd name="connsiteX191" fmla="*/ 1731954 w 5157965"/>
                <a:gd name="connsiteY191" fmla="*/ 447675 h 3952875"/>
                <a:gd name="connsiteX192" fmla="*/ 1760529 w 5157965"/>
                <a:gd name="connsiteY192" fmla="*/ 342900 h 3952875"/>
                <a:gd name="connsiteX193" fmla="*/ 1789104 w 5157965"/>
                <a:gd name="connsiteY193" fmla="*/ 314325 h 3952875"/>
                <a:gd name="connsiteX194" fmla="*/ 1827204 w 5157965"/>
                <a:gd name="connsiteY194" fmla="*/ 266700 h 3952875"/>
                <a:gd name="connsiteX195" fmla="*/ 1865304 w 5157965"/>
                <a:gd name="connsiteY195" fmla="*/ 200025 h 3952875"/>
                <a:gd name="connsiteX196" fmla="*/ 1893879 w 5157965"/>
                <a:gd name="connsiteY196" fmla="*/ 171450 h 3952875"/>
                <a:gd name="connsiteX197" fmla="*/ 1922454 w 5157965"/>
                <a:gd name="connsiteY197" fmla="*/ 161925 h 3952875"/>
                <a:gd name="connsiteX198" fmla="*/ 1951029 w 5157965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  <a:gd name="connsiteX0" fmla="*/ 1951125 w 5158061"/>
                <a:gd name="connsiteY0" fmla="*/ 133350 h 3952875"/>
                <a:gd name="connsiteX1" fmla="*/ 1979700 w 5158061"/>
                <a:gd name="connsiteY1" fmla="*/ 104775 h 3952875"/>
                <a:gd name="connsiteX2" fmla="*/ 2008275 w 5158061"/>
                <a:gd name="connsiteY2" fmla="*/ 95250 h 3952875"/>
                <a:gd name="connsiteX3" fmla="*/ 2036850 w 5158061"/>
                <a:gd name="connsiteY3" fmla="*/ 76200 h 3952875"/>
                <a:gd name="connsiteX4" fmla="*/ 2151150 w 5158061"/>
                <a:gd name="connsiteY4" fmla="*/ 47625 h 3952875"/>
                <a:gd name="connsiteX5" fmla="*/ 2179725 w 5158061"/>
                <a:gd name="connsiteY5" fmla="*/ 38100 h 3952875"/>
                <a:gd name="connsiteX6" fmla="*/ 2217825 w 5158061"/>
                <a:gd name="connsiteY6" fmla="*/ 28575 h 3952875"/>
                <a:gd name="connsiteX7" fmla="*/ 2246400 w 5158061"/>
                <a:gd name="connsiteY7" fmla="*/ 19050 h 3952875"/>
                <a:gd name="connsiteX8" fmla="*/ 2360700 w 5158061"/>
                <a:gd name="connsiteY8" fmla="*/ 9525 h 3952875"/>
                <a:gd name="connsiteX9" fmla="*/ 2798850 w 5158061"/>
                <a:gd name="connsiteY9" fmla="*/ 0 h 3952875"/>
                <a:gd name="connsiteX10" fmla="*/ 2922675 w 5158061"/>
                <a:gd name="connsiteY10" fmla="*/ 9525 h 3952875"/>
                <a:gd name="connsiteX11" fmla="*/ 3056025 w 5158061"/>
                <a:gd name="connsiteY11" fmla="*/ 28575 h 3952875"/>
                <a:gd name="connsiteX12" fmla="*/ 3246525 w 5158061"/>
                <a:gd name="connsiteY12" fmla="*/ 38100 h 3952875"/>
                <a:gd name="connsiteX13" fmla="*/ 3303675 w 5158061"/>
                <a:gd name="connsiteY13" fmla="*/ 57150 h 3952875"/>
                <a:gd name="connsiteX14" fmla="*/ 3351300 w 5158061"/>
                <a:gd name="connsiteY14" fmla="*/ 66675 h 3952875"/>
                <a:gd name="connsiteX15" fmla="*/ 3437025 w 5158061"/>
                <a:gd name="connsiteY15" fmla="*/ 114300 h 3952875"/>
                <a:gd name="connsiteX16" fmla="*/ 3465600 w 5158061"/>
                <a:gd name="connsiteY16" fmla="*/ 123825 h 3952875"/>
                <a:gd name="connsiteX17" fmla="*/ 3494175 w 5158061"/>
                <a:gd name="connsiteY17" fmla="*/ 142875 h 3952875"/>
                <a:gd name="connsiteX18" fmla="*/ 3560850 w 5158061"/>
                <a:gd name="connsiteY18" fmla="*/ 219075 h 3952875"/>
                <a:gd name="connsiteX19" fmla="*/ 3598950 w 5158061"/>
                <a:gd name="connsiteY19" fmla="*/ 228600 h 3952875"/>
                <a:gd name="connsiteX20" fmla="*/ 3627525 w 5158061"/>
                <a:gd name="connsiteY20" fmla="*/ 247650 h 3952875"/>
                <a:gd name="connsiteX21" fmla="*/ 3751350 w 5158061"/>
                <a:gd name="connsiteY21" fmla="*/ 266700 h 3952875"/>
                <a:gd name="connsiteX22" fmla="*/ 3808500 w 5158061"/>
                <a:gd name="connsiteY22" fmla="*/ 276225 h 3952875"/>
                <a:gd name="connsiteX23" fmla="*/ 3856125 w 5158061"/>
                <a:gd name="connsiteY23" fmla="*/ 285750 h 3952875"/>
                <a:gd name="connsiteX24" fmla="*/ 3941850 w 5158061"/>
                <a:gd name="connsiteY24" fmla="*/ 295275 h 3952875"/>
                <a:gd name="connsiteX25" fmla="*/ 3999000 w 5158061"/>
                <a:gd name="connsiteY25" fmla="*/ 333375 h 3952875"/>
                <a:gd name="connsiteX26" fmla="*/ 4027575 w 5158061"/>
                <a:gd name="connsiteY26" fmla="*/ 352425 h 3952875"/>
                <a:gd name="connsiteX27" fmla="*/ 4056150 w 5158061"/>
                <a:gd name="connsiteY27" fmla="*/ 381000 h 3952875"/>
                <a:gd name="connsiteX28" fmla="*/ 4084725 w 5158061"/>
                <a:gd name="connsiteY28" fmla="*/ 419100 h 3952875"/>
                <a:gd name="connsiteX29" fmla="*/ 4122825 w 5158061"/>
                <a:gd name="connsiteY29" fmla="*/ 438150 h 3952875"/>
                <a:gd name="connsiteX30" fmla="*/ 4218075 w 5158061"/>
                <a:gd name="connsiteY30" fmla="*/ 485775 h 3952875"/>
                <a:gd name="connsiteX31" fmla="*/ 4284750 w 5158061"/>
                <a:gd name="connsiteY31" fmla="*/ 533400 h 3952875"/>
                <a:gd name="connsiteX32" fmla="*/ 4341900 w 5158061"/>
                <a:gd name="connsiteY32" fmla="*/ 571500 h 3952875"/>
                <a:gd name="connsiteX33" fmla="*/ 4360950 w 5158061"/>
                <a:gd name="connsiteY33" fmla="*/ 657225 h 3952875"/>
                <a:gd name="connsiteX34" fmla="*/ 4456200 w 5158061"/>
                <a:gd name="connsiteY34" fmla="*/ 819150 h 3952875"/>
                <a:gd name="connsiteX35" fmla="*/ 4484775 w 5158061"/>
                <a:gd name="connsiteY35" fmla="*/ 838200 h 3952875"/>
                <a:gd name="connsiteX36" fmla="*/ 4541925 w 5158061"/>
                <a:gd name="connsiteY36" fmla="*/ 923925 h 3952875"/>
                <a:gd name="connsiteX37" fmla="*/ 4560975 w 5158061"/>
                <a:gd name="connsiteY37" fmla="*/ 952500 h 3952875"/>
                <a:gd name="connsiteX38" fmla="*/ 4570500 w 5158061"/>
                <a:gd name="connsiteY38" fmla="*/ 981075 h 3952875"/>
                <a:gd name="connsiteX39" fmla="*/ 4608600 w 5158061"/>
                <a:gd name="connsiteY39" fmla="*/ 1019175 h 3952875"/>
                <a:gd name="connsiteX40" fmla="*/ 4656225 w 5158061"/>
                <a:gd name="connsiteY40" fmla="*/ 1057275 h 3952875"/>
                <a:gd name="connsiteX41" fmla="*/ 4684800 w 5158061"/>
                <a:gd name="connsiteY41" fmla="*/ 1085850 h 3952875"/>
                <a:gd name="connsiteX42" fmla="*/ 4694325 w 5158061"/>
                <a:gd name="connsiteY42" fmla="*/ 1114425 h 3952875"/>
                <a:gd name="connsiteX43" fmla="*/ 4722900 w 5158061"/>
                <a:gd name="connsiteY43" fmla="*/ 1133475 h 3952875"/>
                <a:gd name="connsiteX44" fmla="*/ 4741950 w 5158061"/>
                <a:gd name="connsiteY44" fmla="*/ 1190625 h 3952875"/>
                <a:gd name="connsiteX45" fmla="*/ 4751475 w 5158061"/>
                <a:gd name="connsiteY45" fmla="*/ 1219200 h 3952875"/>
                <a:gd name="connsiteX46" fmla="*/ 4789575 w 5158061"/>
                <a:gd name="connsiteY46" fmla="*/ 1276350 h 3952875"/>
                <a:gd name="connsiteX47" fmla="*/ 4808625 w 5158061"/>
                <a:gd name="connsiteY47" fmla="*/ 1304925 h 3952875"/>
                <a:gd name="connsiteX48" fmla="*/ 4827675 w 5158061"/>
                <a:gd name="connsiteY48" fmla="*/ 1333500 h 3952875"/>
                <a:gd name="connsiteX49" fmla="*/ 4846725 w 5158061"/>
                <a:gd name="connsiteY49" fmla="*/ 1447800 h 3952875"/>
                <a:gd name="connsiteX50" fmla="*/ 4865775 w 5158061"/>
                <a:gd name="connsiteY50" fmla="*/ 1504950 h 3952875"/>
                <a:gd name="connsiteX51" fmla="*/ 4875300 w 5158061"/>
                <a:gd name="connsiteY51" fmla="*/ 1533525 h 3952875"/>
                <a:gd name="connsiteX52" fmla="*/ 4884825 w 5158061"/>
                <a:gd name="connsiteY52" fmla="*/ 1571625 h 3952875"/>
                <a:gd name="connsiteX53" fmla="*/ 4903875 w 5158061"/>
                <a:gd name="connsiteY53" fmla="*/ 1628775 h 3952875"/>
                <a:gd name="connsiteX54" fmla="*/ 4913400 w 5158061"/>
                <a:gd name="connsiteY54" fmla="*/ 1666875 h 3952875"/>
                <a:gd name="connsiteX55" fmla="*/ 4922925 w 5158061"/>
                <a:gd name="connsiteY55" fmla="*/ 1714500 h 3952875"/>
                <a:gd name="connsiteX56" fmla="*/ 4961025 w 5158061"/>
                <a:gd name="connsiteY56" fmla="*/ 1781175 h 3952875"/>
                <a:gd name="connsiteX57" fmla="*/ 4989600 w 5158061"/>
                <a:gd name="connsiteY57" fmla="*/ 1809750 h 3952875"/>
                <a:gd name="connsiteX58" fmla="*/ 5008650 w 5158061"/>
                <a:gd name="connsiteY58" fmla="*/ 1847850 h 3952875"/>
                <a:gd name="connsiteX59" fmla="*/ 5037225 w 5158061"/>
                <a:gd name="connsiteY59" fmla="*/ 1885950 h 3952875"/>
                <a:gd name="connsiteX60" fmla="*/ 5056275 w 5158061"/>
                <a:gd name="connsiteY60" fmla="*/ 1914525 h 3952875"/>
                <a:gd name="connsiteX61" fmla="*/ 5103900 w 5158061"/>
                <a:gd name="connsiteY61" fmla="*/ 1981200 h 3952875"/>
                <a:gd name="connsiteX62" fmla="*/ 5132475 w 5158061"/>
                <a:gd name="connsiteY62" fmla="*/ 2047875 h 3952875"/>
                <a:gd name="connsiteX63" fmla="*/ 5142000 w 5158061"/>
                <a:gd name="connsiteY63" fmla="*/ 2085975 h 3952875"/>
                <a:gd name="connsiteX64" fmla="*/ 5142000 w 5158061"/>
                <a:gd name="connsiteY64" fmla="*/ 2400300 h 3952875"/>
                <a:gd name="connsiteX65" fmla="*/ 5132475 w 5158061"/>
                <a:gd name="connsiteY65" fmla="*/ 2428875 h 3952875"/>
                <a:gd name="connsiteX66" fmla="*/ 5122950 w 5158061"/>
                <a:gd name="connsiteY66" fmla="*/ 2466975 h 3952875"/>
                <a:gd name="connsiteX67" fmla="*/ 5132475 w 5158061"/>
                <a:gd name="connsiteY67" fmla="*/ 2676525 h 3952875"/>
                <a:gd name="connsiteX68" fmla="*/ 5142000 w 5158061"/>
                <a:gd name="connsiteY68" fmla="*/ 2714625 h 3952875"/>
                <a:gd name="connsiteX69" fmla="*/ 5113425 w 5158061"/>
                <a:gd name="connsiteY69" fmla="*/ 2800350 h 3952875"/>
                <a:gd name="connsiteX70" fmla="*/ 5103900 w 5158061"/>
                <a:gd name="connsiteY70" fmla="*/ 2838450 h 3952875"/>
                <a:gd name="connsiteX71" fmla="*/ 5008650 w 5158061"/>
                <a:gd name="connsiteY71" fmla="*/ 2876550 h 3952875"/>
                <a:gd name="connsiteX72" fmla="*/ 4951500 w 5158061"/>
                <a:gd name="connsiteY72" fmla="*/ 2914650 h 3952875"/>
                <a:gd name="connsiteX73" fmla="*/ 4922925 w 5158061"/>
                <a:gd name="connsiteY73" fmla="*/ 2933700 h 3952875"/>
                <a:gd name="connsiteX74" fmla="*/ 4827675 w 5158061"/>
                <a:gd name="connsiteY74" fmla="*/ 3019425 h 3952875"/>
                <a:gd name="connsiteX75" fmla="*/ 4761000 w 5158061"/>
                <a:gd name="connsiteY75" fmla="*/ 3067050 h 3952875"/>
                <a:gd name="connsiteX76" fmla="*/ 4665750 w 5158061"/>
                <a:gd name="connsiteY76" fmla="*/ 3086100 h 3952875"/>
                <a:gd name="connsiteX77" fmla="*/ 4532400 w 5158061"/>
                <a:gd name="connsiteY77" fmla="*/ 3105150 h 3952875"/>
                <a:gd name="connsiteX78" fmla="*/ 4503825 w 5158061"/>
                <a:gd name="connsiteY78" fmla="*/ 3114675 h 3952875"/>
                <a:gd name="connsiteX79" fmla="*/ 4370475 w 5158061"/>
                <a:gd name="connsiteY79" fmla="*/ 3133725 h 3952875"/>
                <a:gd name="connsiteX80" fmla="*/ 4265700 w 5158061"/>
                <a:gd name="connsiteY80" fmla="*/ 3162300 h 3952875"/>
                <a:gd name="connsiteX81" fmla="*/ 4189500 w 5158061"/>
                <a:gd name="connsiteY81" fmla="*/ 3190875 h 3952875"/>
                <a:gd name="connsiteX82" fmla="*/ 4160925 w 5158061"/>
                <a:gd name="connsiteY82" fmla="*/ 3200400 h 3952875"/>
                <a:gd name="connsiteX83" fmla="*/ 3960900 w 5158061"/>
                <a:gd name="connsiteY83" fmla="*/ 3209925 h 3952875"/>
                <a:gd name="connsiteX84" fmla="*/ 3837075 w 5158061"/>
                <a:gd name="connsiteY84" fmla="*/ 3219450 h 3952875"/>
                <a:gd name="connsiteX85" fmla="*/ 3760875 w 5158061"/>
                <a:gd name="connsiteY85" fmla="*/ 3228975 h 3952875"/>
                <a:gd name="connsiteX86" fmla="*/ 3465600 w 5158061"/>
                <a:gd name="connsiteY86" fmla="*/ 3238500 h 3952875"/>
                <a:gd name="connsiteX87" fmla="*/ 3379875 w 5158061"/>
                <a:gd name="connsiteY87" fmla="*/ 3248025 h 3952875"/>
                <a:gd name="connsiteX88" fmla="*/ 3351300 w 5158061"/>
                <a:gd name="connsiteY88" fmla="*/ 3267075 h 3952875"/>
                <a:gd name="connsiteX89" fmla="*/ 3303675 w 5158061"/>
                <a:gd name="connsiteY89" fmla="*/ 3276600 h 3952875"/>
                <a:gd name="connsiteX90" fmla="*/ 3246525 w 5158061"/>
                <a:gd name="connsiteY90" fmla="*/ 3305175 h 3952875"/>
                <a:gd name="connsiteX91" fmla="*/ 3198900 w 5158061"/>
                <a:gd name="connsiteY91" fmla="*/ 3352800 h 3952875"/>
                <a:gd name="connsiteX92" fmla="*/ 3151275 w 5158061"/>
                <a:gd name="connsiteY92" fmla="*/ 3400425 h 3952875"/>
                <a:gd name="connsiteX93" fmla="*/ 3113175 w 5158061"/>
                <a:gd name="connsiteY93" fmla="*/ 3457575 h 3952875"/>
                <a:gd name="connsiteX94" fmla="*/ 3103650 w 5158061"/>
                <a:gd name="connsiteY94" fmla="*/ 3486150 h 3952875"/>
                <a:gd name="connsiteX95" fmla="*/ 3065550 w 5158061"/>
                <a:gd name="connsiteY95" fmla="*/ 3524250 h 3952875"/>
                <a:gd name="connsiteX96" fmla="*/ 3027450 w 5158061"/>
                <a:gd name="connsiteY96" fmla="*/ 3581400 h 3952875"/>
                <a:gd name="connsiteX97" fmla="*/ 2951250 w 5158061"/>
                <a:gd name="connsiteY97" fmla="*/ 3667125 h 3952875"/>
                <a:gd name="connsiteX98" fmla="*/ 2875050 w 5158061"/>
                <a:gd name="connsiteY98" fmla="*/ 3686175 h 3952875"/>
                <a:gd name="connsiteX99" fmla="*/ 2846475 w 5158061"/>
                <a:gd name="connsiteY99" fmla="*/ 3695700 h 3952875"/>
                <a:gd name="connsiteX100" fmla="*/ 2789325 w 5158061"/>
                <a:gd name="connsiteY100" fmla="*/ 3733800 h 3952875"/>
                <a:gd name="connsiteX101" fmla="*/ 2427375 w 5158061"/>
                <a:gd name="connsiteY101" fmla="*/ 3762375 h 3952875"/>
                <a:gd name="connsiteX102" fmla="*/ 2351175 w 5158061"/>
                <a:gd name="connsiteY102" fmla="*/ 3790950 h 3952875"/>
                <a:gd name="connsiteX103" fmla="*/ 2313075 w 5158061"/>
                <a:gd name="connsiteY103" fmla="*/ 3800475 h 3952875"/>
                <a:gd name="connsiteX104" fmla="*/ 2208300 w 5158061"/>
                <a:gd name="connsiteY104" fmla="*/ 3819525 h 3952875"/>
                <a:gd name="connsiteX105" fmla="*/ 2160675 w 5158061"/>
                <a:gd name="connsiteY105" fmla="*/ 3838575 h 3952875"/>
                <a:gd name="connsiteX106" fmla="*/ 2027325 w 5158061"/>
                <a:gd name="connsiteY106" fmla="*/ 3867150 h 3952875"/>
                <a:gd name="connsiteX107" fmla="*/ 1970175 w 5158061"/>
                <a:gd name="connsiteY107" fmla="*/ 3886200 h 3952875"/>
                <a:gd name="connsiteX108" fmla="*/ 1884450 w 5158061"/>
                <a:gd name="connsiteY108" fmla="*/ 3914775 h 3952875"/>
                <a:gd name="connsiteX109" fmla="*/ 1855875 w 5158061"/>
                <a:gd name="connsiteY109" fmla="*/ 3924300 h 3952875"/>
                <a:gd name="connsiteX110" fmla="*/ 1817775 w 5158061"/>
                <a:gd name="connsiteY110" fmla="*/ 3933825 h 3952875"/>
                <a:gd name="connsiteX111" fmla="*/ 1713000 w 5158061"/>
                <a:gd name="connsiteY111" fmla="*/ 3952875 h 3952875"/>
                <a:gd name="connsiteX112" fmla="*/ 1379625 w 5158061"/>
                <a:gd name="connsiteY112" fmla="*/ 3943350 h 3952875"/>
                <a:gd name="connsiteX113" fmla="*/ 1322475 w 5158061"/>
                <a:gd name="connsiteY113" fmla="*/ 3933825 h 3952875"/>
                <a:gd name="connsiteX114" fmla="*/ 1246275 w 5158061"/>
                <a:gd name="connsiteY114" fmla="*/ 3924300 h 3952875"/>
                <a:gd name="connsiteX115" fmla="*/ 1208175 w 5158061"/>
                <a:gd name="connsiteY115" fmla="*/ 3914775 h 3952875"/>
                <a:gd name="connsiteX116" fmla="*/ 1160550 w 5158061"/>
                <a:gd name="connsiteY116" fmla="*/ 3905250 h 3952875"/>
                <a:gd name="connsiteX117" fmla="*/ 1131975 w 5158061"/>
                <a:gd name="connsiteY117" fmla="*/ 3895725 h 3952875"/>
                <a:gd name="connsiteX118" fmla="*/ 1046250 w 5158061"/>
                <a:gd name="connsiteY118" fmla="*/ 3876675 h 3952875"/>
                <a:gd name="connsiteX119" fmla="*/ 989100 w 5158061"/>
                <a:gd name="connsiteY119" fmla="*/ 3848100 h 3952875"/>
                <a:gd name="connsiteX120" fmla="*/ 922425 w 5158061"/>
                <a:gd name="connsiteY120" fmla="*/ 3829050 h 3952875"/>
                <a:gd name="connsiteX121" fmla="*/ 808125 w 5158061"/>
                <a:gd name="connsiteY121" fmla="*/ 3810000 h 3952875"/>
                <a:gd name="connsiteX122" fmla="*/ 712875 w 5158061"/>
                <a:gd name="connsiteY122" fmla="*/ 3781425 h 3952875"/>
                <a:gd name="connsiteX123" fmla="*/ 684300 w 5158061"/>
                <a:gd name="connsiteY123" fmla="*/ 3762375 h 3952875"/>
                <a:gd name="connsiteX124" fmla="*/ 636675 w 5158061"/>
                <a:gd name="connsiteY124" fmla="*/ 3714750 h 3952875"/>
                <a:gd name="connsiteX125" fmla="*/ 617625 w 5158061"/>
                <a:gd name="connsiteY125" fmla="*/ 3686175 h 3952875"/>
                <a:gd name="connsiteX126" fmla="*/ 589050 w 5158061"/>
                <a:gd name="connsiteY126" fmla="*/ 3667125 h 3952875"/>
                <a:gd name="connsiteX127" fmla="*/ 522375 w 5158061"/>
                <a:gd name="connsiteY127" fmla="*/ 3590925 h 3952875"/>
                <a:gd name="connsiteX128" fmla="*/ 484275 w 5158061"/>
                <a:gd name="connsiteY128" fmla="*/ 3552825 h 3952875"/>
                <a:gd name="connsiteX129" fmla="*/ 436650 w 5158061"/>
                <a:gd name="connsiteY129" fmla="*/ 3514725 h 3952875"/>
                <a:gd name="connsiteX130" fmla="*/ 398550 w 5158061"/>
                <a:gd name="connsiteY130" fmla="*/ 3457575 h 3952875"/>
                <a:gd name="connsiteX131" fmla="*/ 331875 w 5158061"/>
                <a:gd name="connsiteY131" fmla="*/ 3400425 h 3952875"/>
                <a:gd name="connsiteX132" fmla="*/ 265200 w 5158061"/>
                <a:gd name="connsiteY132" fmla="*/ 3314700 h 3952875"/>
                <a:gd name="connsiteX133" fmla="*/ 236625 w 5158061"/>
                <a:gd name="connsiteY133" fmla="*/ 3257550 h 3952875"/>
                <a:gd name="connsiteX134" fmla="*/ 208050 w 5158061"/>
                <a:gd name="connsiteY134" fmla="*/ 3228975 h 3952875"/>
                <a:gd name="connsiteX135" fmla="*/ 169950 w 5158061"/>
                <a:gd name="connsiteY135" fmla="*/ 3171825 h 3952875"/>
                <a:gd name="connsiteX136" fmla="*/ 160425 w 5158061"/>
                <a:gd name="connsiteY136" fmla="*/ 3143250 h 3952875"/>
                <a:gd name="connsiteX137" fmla="*/ 131850 w 5158061"/>
                <a:gd name="connsiteY137" fmla="*/ 3133725 h 3952875"/>
                <a:gd name="connsiteX138" fmla="*/ 112800 w 5158061"/>
                <a:gd name="connsiteY138" fmla="*/ 3076575 h 3952875"/>
                <a:gd name="connsiteX139" fmla="*/ 103275 w 5158061"/>
                <a:gd name="connsiteY139" fmla="*/ 3048000 h 3952875"/>
                <a:gd name="connsiteX140" fmla="*/ 84225 w 5158061"/>
                <a:gd name="connsiteY140" fmla="*/ 3019425 h 3952875"/>
                <a:gd name="connsiteX141" fmla="*/ 55650 w 5158061"/>
                <a:gd name="connsiteY141" fmla="*/ 2924175 h 3952875"/>
                <a:gd name="connsiteX142" fmla="*/ 1683 w 5158061"/>
                <a:gd name="connsiteY142" fmla="*/ 2522971 h 3952875"/>
                <a:gd name="connsiteX143" fmla="*/ 45550 w 5158061"/>
                <a:gd name="connsiteY143" fmla="*/ 2257970 h 3952875"/>
                <a:gd name="connsiteX144" fmla="*/ 93750 w 5158061"/>
                <a:gd name="connsiteY144" fmla="*/ 2105025 h 3952875"/>
                <a:gd name="connsiteX145" fmla="*/ 103275 w 5158061"/>
                <a:gd name="connsiteY145" fmla="*/ 2066925 h 3952875"/>
                <a:gd name="connsiteX146" fmla="*/ 141375 w 5158061"/>
                <a:gd name="connsiteY146" fmla="*/ 1990725 h 3952875"/>
                <a:gd name="connsiteX147" fmla="*/ 150900 w 5158061"/>
                <a:gd name="connsiteY147" fmla="*/ 1962150 h 3952875"/>
                <a:gd name="connsiteX148" fmla="*/ 169950 w 5158061"/>
                <a:gd name="connsiteY148" fmla="*/ 1933575 h 3952875"/>
                <a:gd name="connsiteX149" fmla="*/ 179475 w 5158061"/>
                <a:gd name="connsiteY149" fmla="*/ 1905000 h 3952875"/>
                <a:gd name="connsiteX150" fmla="*/ 198525 w 5158061"/>
                <a:gd name="connsiteY150" fmla="*/ 1866900 h 3952875"/>
                <a:gd name="connsiteX151" fmla="*/ 208050 w 5158061"/>
                <a:gd name="connsiteY151" fmla="*/ 1838325 h 3952875"/>
                <a:gd name="connsiteX152" fmla="*/ 227100 w 5158061"/>
                <a:gd name="connsiteY152" fmla="*/ 1800225 h 3952875"/>
                <a:gd name="connsiteX153" fmla="*/ 236625 w 5158061"/>
                <a:gd name="connsiteY153" fmla="*/ 1762125 h 3952875"/>
                <a:gd name="connsiteX154" fmla="*/ 265200 w 5158061"/>
                <a:gd name="connsiteY154" fmla="*/ 1685925 h 3952875"/>
                <a:gd name="connsiteX155" fmla="*/ 274725 w 5158061"/>
                <a:gd name="connsiteY155" fmla="*/ 1647825 h 3952875"/>
                <a:gd name="connsiteX156" fmla="*/ 293775 w 5158061"/>
                <a:gd name="connsiteY156" fmla="*/ 1609725 h 3952875"/>
                <a:gd name="connsiteX157" fmla="*/ 303300 w 5158061"/>
                <a:gd name="connsiteY157" fmla="*/ 1581150 h 3952875"/>
                <a:gd name="connsiteX158" fmla="*/ 322350 w 5158061"/>
                <a:gd name="connsiteY158" fmla="*/ 1504950 h 3952875"/>
                <a:gd name="connsiteX159" fmla="*/ 341400 w 5158061"/>
                <a:gd name="connsiteY159" fmla="*/ 1476375 h 3952875"/>
                <a:gd name="connsiteX160" fmla="*/ 350925 w 5158061"/>
                <a:gd name="connsiteY160" fmla="*/ 1447800 h 3952875"/>
                <a:gd name="connsiteX161" fmla="*/ 379500 w 5158061"/>
                <a:gd name="connsiteY161" fmla="*/ 1438275 h 3952875"/>
                <a:gd name="connsiteX162" fmla="*/ 408075 w 5158061"/>
                <a:gd name="connsiteY162" fmla="*/ 1400175 h 3952875"/>
                <a:gd name="connsiteX163" fmla="*/ 465225 w 5158061"/>
                <a:gd name="connsiteY163" fmla="*/ 1362075 h 3952875"/>
                <a:gd name="connsiteX164" fmla="*/ 541425 w 5158061"/>
                <a:gd name="connsiteY164" fmla="*/ 1295400 h 3952875"/>
                <a:gd name="connsiteX165" fmla="*/ 570000 w 5158061"/>
                <a:gd name="connsiteY165" fmla="*/ 1285875 h 3952875"/>
                <a:gd name="connsiteX166" fmla="*/ 627150 w 5158061"/>
                <a:gd name="connsiteY166" fmla="*/ 1247775 h 3952875"/>
                <a:gd name="connsiteX167" fmla="*/ 655725 w 5158061"/>
                <a:gd name="connsiteY167" fmla="*/ 1238250 h 3952875"/>
                <a:gd name="connsiteX168" fmla="*/ 712875 w 5158061"/>
                <a:gd name="connsiteY168" fmla="*/ 1200150 h 3952875"/>
                <a:gd name="connsiteX169" fmla="*/ 741450 w 5158061"/>
                <a:gd name="connsiteY169" fmla="*/ 1181100 h 3952875"/>
                <a:gd name="connsiteX170" fmla="*/ 779550 w 5158061"/>
                <a:gd name="connsiteY170" fmla="*/ 1162050 h 3952875"/>
                <a:gd name="connsiteX171" fmla="*/ 855750 w 5158061"/>
                <a:gd name="connsiteY171" fmla="*/ 1143000 h 3952875"/>
                <a:gd name="connsiteX172" fmla="*/ 884325 w 5158061"/>
                <a:gd name="connsiteY172" fmla="*/ 1133475 h 3952875"/>
                <a:gd name="connsiteX173" fmla="*/ 922425 w 5158061"/>
                <a:gd name="connsiteY173" fmla="*/ 1123950 h 3952875"/>
                <a:gd name="connsiteX174" fmla="*/ 989100 w 5158061"/>
                <a:gd name="connsiteY174" fmla="*/ 1104900 h 3952875"/>
                <a:gd name="connsiteX175" fmla="*/ 1055775 w 5158061"/>
                <a:gd name="connsiteY175" fmla="*/ 1076325 h 3952875"/>
                <a:gd name="connsiteX176" fmla="*/ 1103400 w 5158061"/>
                <a:gd name="connsiteY176" fmla="*/ 1057275 h 3952875"/>
                <a:gd name="connsiteX177" fmla="*/ 1160550 w 5158061"/>
                <a:gd name="connsiteY177" fmla="*/ 1047750 h 3952875"/>
                <a:gd name="connsiteX178" fmla="*/ 1208175 w 5158061"/>
                <a:gd name="connsiteY178" fmla="*/ 1038225 h 3952875"/>
                <a:gd name="connsiteX179" fmla="*/ 1265325 w 5158061"/>
                <a:gd name="connsiteY179" fmla="*/ 1019175 h 3952875"/>
                <a:gd name="connsiteX180" fmla="*/ 1293900 w 5158061"/>
                <a:gd name="connsiteY180" fmla="*/ 1009650 h 3952875"/>
                <a:gd name="connsiteX181" fmla="*/ 1360575 w 5158061"/>
                <a:gd name="connsiteY181" fmla="*/ 981075 h 3952875"/>
                <a:gd name="connsiteX182" fmla="*/ 1408200 w 5158061"/>
                <a:gd name="connsiteY182" fmla="*/ 962025 h 3952875"/>
                <a:gd name="connsiteX183" fmla="*/ 1474875 w 5158061"/>
                <a:gd name="connsiteY183" fmla="*/ 942975 h 3952875"/>
                <a:gd name="connsiteX184" fmla="*/ 1532025 w 5158061"/>
                <a:gd name="connsiteY184" fmla="*/ 904875 h 3952875"/>
                <a:gd name="connsiteX185" fmla="*/ 1570125 w 5158061"/>
                <a:gd name="connsiteY185" fmla="*/ 847725 h 3952875"/>
                <a:gd name="connsiteX186" fmla="*/ 1589175 w 5158061"/>
                <a:gd name="connsiteY186" fmla="*/ 790575 h 3952875"/>
                <a:gd name="connsiteX187" fmla="*/ 1627275 w 5158061"/>
                <a:gd name="connsiteY187" fmla="*/ 723900 h 3952875"/>
                <a:gd name="connsiteX188" fmla="*/ 1655850 w 5158061"/>
                <a:gd name="connsiteY188" fmla="*/ 647700 h 3952875"/>
                <a:gd name="connsiteX189" fmla="*/ 1684425 w 5158061"/>
                <a:gd name="connsiteY189" fmla="*/ 571500 h 3952875"/>
                <a:gd name="connsiteX190" fmla="*/ 1693950 w 5158061"/>
                <a:gd name="connsiteY190" fmla="*/ 533400 h 3952875"/>
                <a:gd name="connsiteX191" fmla="*/ 1732050 w 5158061"/>
                <a:gd name="connsiteY191" fmla="*/ 447675 h 3952875"/>
                <a:gd name="connsiteX192" fmla="*/ 1760625 w 5158061"/>
                <a:gd name="connsiteY192" fmla="*/ 342900 h 3952875"/>
                <a:gd name="connsiteX193" fmla="*/ 1789200 w 5158061"/>
                <a:gd name="connsiteY193" fmla="*/ 314325 h 3952875"/>
                <a:gd name="connsiteX194" fmla="*/ 1827300 w 5158061"/>
                <a:gd name="connsiteY194" fmla="*/ 266700 h 3952875"/>
                <a:gd name="connsiteX195" fmla="*/ 1865400 w 5158061"/>
                <a:gd name="connsiteY195" fmla="*/ 200025 h 3952875"/>
                <a:gd name="connsiteX196" fmla="*/ 1893975 w 5158061"/>
                <a:gd name="connsiteY196" fmla="*/ 171450 h 3952875"/>
                <a:gd name="connsiteX197" fmla="*/ 1922550 w 5158061"/>
                <a:gd name="connsiteY197" fmla="*/ 161925 h 3952875"/>
                <a:gd name="connsiteX198" fmla="*/ 1951125 w 5158061"/>
                <a:gd name="connsiteY198" fmla="*/ 133350 h 395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5158061" h="3952875">
                  <a:moveTo>
                    <a:pt x="1951125" y="133350"/>
                  </a:moveTo>
                  <a:cubicBezTo>
                    <a:pt x="1960650" y="123825"/>
                    <a:pt x="1968492" y="112247"/>
                    <a:pt x="1979700" y="104775"/>
                  </a:cubicBezTo>
                  <a:cubicBezTo>
                    <a:pt x="1988054" y="99206"/>
                    <a:pt x="1999295" y="99740"/>
                    <a:pt x="2008275" y="95250"/>
                  </a:cubicBezTo>
                  <a:cubicBezTo>
                    <a:pt x="2018514" y="90130"/>
                    <a:pt x="2026389" y="80849"/>
                    <a:pt x="2036850" y="76200"/>
                  </a:cubicBezTo>
                  <a:cubicBezTo>
                    <a:pt x="2094590" y="50538"/>
                    <a:pt x="2091247" y="60937"/>
                    <a:pt x="2151150" y="47625"/>
                  </a:cubicBezTo>
                  <a:cubicBezTo>
                    <a:pt x="2160951" y="45447"/>
                    <a:pt x="2170071" y="40858"/>
                    <a:pt x="2179725" y="38100"/>
                  </a:cubicBezTo>
                  <a:cubicBezTo>
                    <a:pt x="2192312" y="34504"/>
                    <a:pt x="2205238" y="32171"/>
                    <a:pt x="2217825" y="28575"/>
                  </a:cubicBezTo>
                  <a:cubicBezTo>
                    <a:pt x="2227479" y="25817"/>
                    <a:pt x="2236448" y="20377"/>
                    <a:pt x="2246400" y="19050"/>
                  </a:cubicBezTo>
                  <a:cubicBezTo>
                    <a:pt x="2284297" y="13997"/>
                    <a:pt x="2322491" y="10843"/>
                    <a:pt x="2360700" y="9525"/>
                  </a:cubicBezTo>
                  <a:cubicBezTo>
                    <a:pt x="2506698" y="4491"/>
                    <a:pt x="2652800" y="3175"/>
                    <a:pt x="2798850" y="0"/>
                  </a:cubicBezTo>
                  <a:cubicBezTo>
                    <a:pt x="2840125" y="3175"/>
                    <a:pt x="2881531" y="4953"/>
                    <a:pt x="2922675" y="9525"/>
                  </a:cubicBezTo>
                  <a:cubicBezTo>
                    <a:pt x="2967302" y="14484"/>
                    <a:pt x="3011180" y="26333"/>
                    <a:pt x="3056025" y="28575"/>
                  </a:cubicBezTo>
                  <a:lnTo>
                    <a:pt x="3246525" y="38100"/>
                  </a:lnTo>
                  <a:cubicBezTo>
                    <a:pt x="3265575" y="44450"/>
                    <a:pt x="3283984" y="53212"/>
                    <a:pt x="3303675" y="57150"/>
                  </a:cubicBezTo>
                  <a:cubicBezTo>
                    <a:pt x="3319550" y="60325"/>
                    <a:pt x="3335793" y="62023"/>
                    <a:pt x="3351300" y="66675"/>
                  </a:cubicBezTo>
                  <a:cubicBezTo>
                    <a:pt x="3427377" y="89498"/>
                    <a:pt x="3372515" y="77437"/>
                    <a:pt x="3437025" y="114300"/>
                  </a:cubicBezTo>
                  <a:cubicBezTo>
                    <a:pt x="3445742" y="119281"/>
                    <a:pt x="3456620" y="119335"/>
                    <a:pt x="3465600" y="123825"/>
                  </a:cubicBezTo>
                  <a:cubicBezTo>
                    <a:pt x="3475839" y="128945"/>
                    <a:pt x="3484650" y="136525"/>
                    <a:pt x="3494175" y="142875"/>
                  </a:cubicBezTo>
                  <a:cubicBezTo>
                    <a:pt x="3517458" y="177800"/>
                    <a:pt x="3523808" y="203200"/>
                    <a:pt x="3560850" y="219075"/>
                  </a:cubicBezTo>
                  <a:cubicBezTo>
                    <a:pt x="3572882" y="224232"/>
                    <a:pt x="3586250" y="225425"/>
                    <a:pt x="3598950" y="228600"/>
                  </a:cubicBezTo>
                  <a:cubicBezTo>
                    <a:pt x="3608475" y="234950"/>
                    <a:pt x="3616806" y="243630"/>
                    <a:pt x="3627525" y="247650"/>
                  </a:cubicBezTo>
                  <a:cubicBezTo>
                    <a:pt x="3649915" y="256046"/>
                    <a:pt x="3738673" y="264889"/>
                    <a:pt x="3751350" y="266700"/>
                  </a:cubicBezTo>
                  <a:cubicBezTo>
                    <a:pt x="3770469" y="269431"/>
                    <a:pt x="3789499" y="272770"/>
                    <a:pt x="3808500" y="276225"/>
                  </a:cubicBezTo>
                  <a:cubicBezTo>
                    <a:pt x="3824428" y="279121"/>
                    <a:pt x="3840098" y="283460"/>
                    <a:pt x="3856125" y="285750"/>
                  </a:cubicBezTo>
                  <a:cubicBezTo>
                    <a:pt x="3884587" y="289816"/>
                    <a:pt x="3913275" y="292100"/>
                    <a:pt x="3941850" y="295275"/>
                  </a:cubicBezTo>
                  <a:lnTo>
                    <a:pt x="3999000" y="333375"/>
                  </a:lnTo>
                  <a:cubicBezTo>
                    <a:pt x="4008525" y="339725"/>
                    <a:pt x="4019480" y="344330"/>
                    <a:pt x="4027575" y="352425"/>
                  </a:cubicBezTo>
                  <a:cubicBezTo>
                    <a:pt x="4037100" y="361950"/>
                    <a:pt x="4047384" y="370773"/>
                    <a:pt x="4056150" y="381000"/>
                  </a:cubicBezTo>
                  <a:cubicBezTo>
                    <a:pt x="4066481" y="393053"/>
                    <a:pt x="4072672" y="408769"/>
                    <a:pt x="4084725" y="419100"/>
                  </a:cubicBezTo>
                  <a:cubicBezTo>
                    <a:pt x="4095506" y="428341"/>
                    <a:pt x="4110784" y="430625"/>
                    <a:pt x="4122825" y="438150"/>
                  </a:cubicBezTo>
                  <a:cubicBezTo>
                    <a:pt x="4200203" y="486511"/>
                    <a:pt x="4116502" y="451917"/>
                    <a:pt x="4218075" y="485775"/>
                  </a:cubicBezTo>
                  <a:cubicBezTo>
                    <a:pt x="4268584" y="536284"/>
                    <a:pt x="4222065" y="495789"/>
                    <a:pt x="4284750" y="533400"/>
                  </a:cubicBezTo>
                  <a:cubicBezTo>
                    <a:pt x="4304383" y="545180"/>
                    <a:pt x="4341900" y="571500"/>
                    <a:pt x="4341900" y="571500"/>
                  </a:cubicBezTo>
                  <a:cubicBezTo>
                    <a:pt x="4355208" y="611425"/>
                    <a:pt x="4354245" y="603582"/>
                    <a:pt x="4360950" y="657225"/>
                  </a:cubicBezTo>
                  <a:cubicBezTo>
                    <a:pt x="4380000" y="698500"/>
                    <a:pt x="4435563" y="788988"/>
                    <a:pt x="4456200" y="819150"/>
                  </a:cubicBezTo>
                  <a:cubicBezTo>
                    <a:pt x="4466139" y="824830"/>
                    <a:pt x="4475250" y="831850"/>
                    <a:pt x="4484775" y="838200"/>
                  </a:cubicBezTo>
                  <a:lnTo>
                    <a:pt x="4541925" y="923925"/>
                  </a:lnTo>
                  <a:cubicBezTo>
                    <a:pt x="4548275" y="933450"/>
                    <a:pt x="4557355" y="941640"/>
                    <a:pt x="4560975" y="952500"/>
                  </a:cubicBezTo>
                  <a:cubicBezTo>
                    <a:pt x="4564150" y="962025"/>
                    <a:pt x="4564664" y="972905"/>
                    <a:pt x="4570500" y="981075"/>
                  </a:cubicBezTo>
                  <a:cubicBezTo>
                    <a:pt x="4580939" y="995690"/>
                    <a:pt x="4596911" y="1005538"/>
                    <a:pt x="4608600" y="1019175"/>
                  </a:cubicBezTo>
                  <a:cubicBezTo>
                    <a:pt x="4643067" y="1059387"/>
                    <a:pt x="4608153" y="1041251"/>
                    <a:pt x="4656225" y="1057275"/>
                  </a:cubicBezTo>
                  <a:cubicBezTo>
                    <a:pt x="4665750" y="1066800"/>
                    <a:pt x="4677328" y="1074642"/>
                    <a:pt x="4684800" y="1085850"/>
                  </a:cubicBezTo>
                  <a:cubicBezTo>
                    <a:pt x="4690369" y="1094204"/>
                    <a:pt x="4688053" y="1106585"/>
                    <a:pt x="4694325" y="1114425"/>
                  </a:cubicBezTo>
                  <a:cubicBezTo>
                    <a:pt x="4701476" y="1123364"/>
                    <a:pt x="4713375" y="1127125"/>
                    <a:pt x="4722900" y="1133475"/>
                  </a:cubicBezTo>
                  <a:lnTo>
                    <a:pt x="4741950" y="1190625"/>
                  </a:lnTo>
                  <a:cubicBezTo>
                    <a:pt x="4745125" y="1200150"/>
                    <a:pt x="4745906" y="1210846"/>
                    <a:pt x="4751475" y="1219200"/>
                  </a:cubicBezTo>
                  <a:lnTo>
                    <a:pt x="4789575" y="1276350"/>
                  </a:lnTo>
                  <a:lnTo>
                    <a:pt x="4808625" y="1304925"/>
                  </a:lnTo>
                  <a:lnTo>
                    <a:pt x="4827675" y="1333500"/>
                  </a:lnTo>
                  <a:cubicBezTo>
                    <a:pt x="4834025" y="1371600"/>
                    <a:pt x="4834511" y="1411157"/>
                    <a:pt x="4846725" y="1447800"/>
                  </a:cubicBezTo>
                  <a:lnTo>
                    <a:pt x="4865775" y="1504950"/>
                  </a:lnTo>
                  <a:cubicBezTo>
                    <a:pt x="4868950" y="1514475"/>
                    <a:pt x="4872865" y="1523785"/>
                    <a:pt x="4875300" y="1533525"/>
                  </a:cubicBezTo>
                  <a:cubicBezTo>
                    <a:pt x="4878475" y="1546225"/>
                    <a:pt x="4881063" y="1559086"/>
                    <a:pt x="4884825" y="1571625"/>
                  </a:cubicBezTo>
                  <a:cubicBezTo>
                    <a:pt x="4890595" y="1590859"/>
                    <a:pt x="4899005" y="1609294"/>
                    <a:pt x="4903875" y="1628775"/>
                  </a:cubicBezTo>
                  <a:cubicBezTo>
                    <a:pt x="4907050" y="1641475"/>
                    <a:pt x="4910560" y="1654096"/>
                    <a:pt x="4913400" y="1666875"/>
                  </a:cubicBezTo>
                  <a:cubicBezTo>
                    <a:pt x="4916912" y="1682679"/>
                    <a:pt x="4917805" y="1699141"/>
                    <a:pt x="4922925" y="1714500"/>
                  </a:cubicBezTo>
                  <a:cubicBezTo>
                    <a:pt x="4928101" y="1730027"/>
                    <a:pt x="4949412" y="1767240"/>
                    <a:pt x="4961025" y="1781175"/>
                  </a:cubicBezTo>
                  <a:cubicBezTo>
                    <a:pt x="4969649" y="1791523"/>
                    <a:pt x="4981770" y="1798789"/>
                    <a:pt x="4989600" y="1809750"/>
                  </a:cubicBezTo>
                  <a:cubicBezTo>
                    <a:pt x="4997853" y="1821304"/>
                    <a:pt x="5001125" y="1835809"/>
                    <a:pt x="5008650" y="1847850"/>
                  </a:cubicBezTo>
                  <a:cubicBezTo>
                    <a:pt x="5017064" y="1861312"/>
                    <a:pt x="5027998" y="1873032"/>
                    <a:pt x="5037225" y="1885950"/>
                  </a:cubicBezTo>
                  <a:cubicBezTo>
                    <a:pt x="5043879" y="1895265"/>
                    <a:pt x="5049621" y="1905210"/>
                    <a:pt x="5056275" y="1914525"/>
                  </a:cubicBezTo>
                  <a:cubicBezTo>
                    <a:pt x="5115348" y="1997227"/>
                    <a:pt x="5059005" y="1913857"/>
                    <a:pt x="5103900" y="1981200"/>
                  </a:cubicBezTo>
                  <a:cubicBezTo>
                    <a:pt x="5131246" y="2090583"/>
                    <a:pt x="5093008" y="1955785"/>
                    <a:pt x="5132475" y="2047875"/>
                  </a:cubicBezTo>
                  <a:cubicBezTo>
                    <a:pt x="5137632" y="2059907"/>
                    <a:pt x="5138825" y="2073275"/>
                    <a:pt x="5142000" y="2085975"/>
                  </a:cubicBezTo>
                  <a:cubicBezTo>
                    <a:pt x="5158061" y="2230523"/>
                    <a:pt x="5157725" y="2188006"/>
                    <a:pt x="5142000" y="2400300"/>
                  </a:cubicBezTo>
                  <a:cubicBezTo>
                    <a:pt x="5141258" y="2410313"/>
                    <a:pt x="5135233" y="2419221"/>
                    <a:pt x="5132475" y="2428875"/>
                  </a:cubicBezTo>
                  <a:cubicBezTo>
                    <a:pt x="5128879" y="2441462"/>
                    <a:pt x="5126125" y="2454275"/>
                    <a:pt x="5122950" y="2466975"/>
                  </a:cubicBezTo>
                  <a:cubicBezTo>
                    <a:pt x="5126125" y="2536825"/>
                    <a:pt x="5127112" y="2606809"/>
                    <a:pt x="5132475" y="2676525"/>
                  </a:cubicBezTo>
                  <a:cubicBezTo>
                    <a:pt x="5133479" y="2689577"/>
                    <a:pt x="5142000" y="2701534"/>
                    <a:pt x="5142000" y="2714625"/>
                  </a:cubicBezTo>
                  <a:cubicBezTo>
                    <a:pt x="5142000" y="2765956"/>
                    <a:pt x="5136426" y="2765848"/>
                    <a:pt x="5113425" y="2800350"/>
                  </a:cubicBezTo>
                  <a:cubicBezTo>
                    <a:pt x="5110250" y="2813050"/>
                    <a:pt x="5110395" y="2827084"/>
                    <a:pt x="5103900" y="2838450"/>
                  </a:cubicBezTo>
                  <a:cubicBezTo>
                    <a:pt x="5080193" y="2879937"/>
                    <a:pt x="5054088" y="2870059"/>
                    <a:pt x="5008650" y="2876550"/>
                  </a:cubicBezTo>
                  <a:lnTo>
                    <a:pt x="4951500" y="2914650"/>
                  </a:lnTo>
                  <a:cubicBezTo>
                    <a:pt x="4941975" y="2921000"/>
                    <a:pt x="4931020" y="2925605"/>
                    <a:pt x="4922925" y="2933700"/>
                  </a:cubicBezTo>
                  <a:cubicBezTo>
                    <a:pt x="4823112" y="3033513"/>
                    <a:pt x="4891523" y="2973819"/>
                    <a:pt x="4827675" y="3019425"/>
                  </a:cubicBezTo>
                  <a:cubicBezTo>
                    <a:pt x="4817608" y="3026616"/>
                    <a:pt x="4775965" y="3059567"/>
                    <a:pt x="4761000" y="3067050"/>
                  </a:cubicBezTo>
                  <a:cubicBezTo>
                    <a:pt x="4733616" y="3080742"/>
                    <a:pt x="4692076" y="3081712"/>
                    <a:pt x="4665750" y="3086100"/>
                  </a:cubicBezTo>
                  <a:cubicBezTo>
                    <a:pt x="4544442" y="3106318"/>
                    <a:pt x="4715002" y="3084861"/>
                    <a:pt x="4532400" y="3105150"/>
                  </a:cubicBezTo>
                  <a:cubicBezTo>
                    <a:pt x="4522875" y="3108325"/>
                    <a:pt x="4513703" y="3112879"/>
                    <a:pt x="4503825" y="3114675"/>
                  </a:cubicBezTo>
                  <a:cubicBezTo>
                    <a:pt x="4401756" y="3133233"/>
                    <a:pt x="4457933" y="3114984"/>
                    <a:pt x="4370475" y="3133725"/>
                  </a:cubicBezTo>
                  <a:cubicBezTo>
                    <a:pt x="4360762" y="3135806"/>
                    <a:pt x="4289881" y="3151937"/>
                    <a:pt x="4265700" y="3162300"/>
                  </a:cubicBezTo>
                  <a:cubicBezTo>
                    <a:pt x="4176920" y="3200349"/>
                    <a:pt x="4277305" y="3165788"/>
                    <a:pt x="4189500" y="3190875"/>
                  </a:cubicBezTo>
                  <a:cubicBezTo>
                    <a:pt x="4179846" y="3193633"/>
                    <a:pt x="4170931" y="3199566"/>
                    <a:pt x="4160925" y="3200400"/>
                  </a:cubicBezTo>
                  <a:cubicBezTo>
                    <a:pt x="4094405" y="3205943"/>
                    <a:pt x="4027535" y="3206005"/>
                    <a:pt x="3960900" y="3209925"/>
                  </a:cubicBezTo>
                  <a:cubicBezTo>
                    <a:pt x="3919575" y="3212356"/>
                    <a:pt x="3878285" y="3215525"/>
                    <a:pt x="3837075" y="3219450"/>
                  </a:cubicBezTo>
                  <a:cubicBezTo>
                    <a:pt x="3811593" y="3221877"/>
                    <a:pt x="3786439" y="3227664"/>
                    <a:pt x="3760875" y="3228975"/>
                  </a:cubicBezTo>
                  <a:cubicBezTo>
                    <a:pt x="3662528" y="3234018"/>
                    <a:pt x="3564025" y="3235325"/>
                    <a:pt x="3465600" y="3238500"/>
                  </a:cubicBezTo>
                  <a:cubicBezTo>
                    <a:pt x="3437025" y="3241675"/>
                    <a:pt x="3407767" y="3241052"/>
                    <a:pt x="3379875" y="3248025"/>
                  </a:cubicBezTo>
                  <a:cubicBezTo>
                    <a:pt x="3368769" y="3250801"/>
                    <a:pt x="3362019" y="3263055"/>
                    <a:pt x="3351300" y="3267075"/>
                  </a:cubicBezTo>
                  <a:cubicBezTo>
                    <a:pt x="3336141" y="3272759"/>
                    <a:pt x="3319381" y="3272673"/>
                    <a:pt x="3303675" y="3276600"/>
                  </a:cubicBezTo>
                  <a:cubicBezTo>
                    <a:pt x="3272127" y="3284487"/>
                    <a:pt x="3274461" y="3286551"/>
                    <a:pt x="3246525" y="3305175"/>
                  </a:cubicBezTo>
                  <a:cubicBezTo>
                    <a:pt x="3195725" y="3381375"/>
                    <a:pt x="3262400" y="3289300"/>
                    <a:pt x="3198900" y="3352800"/>
                  </a:cubicBezTo>
                  <a:cubicBezTo>
                    <a:pt x="3135400" y="3416300"/>
                    <a:pt x="3227475" y="3349625"/>
                    <a:pt x="3151275" y="3400425"/>
                  </a:cubicBezTo>
                  <a:cubicBezTo>
                    <a:pt x="3138575" y="3419475"/>
                    <a:pt x="3120415" y="3435855"/>
                    <a:pt x="3113175" y="3457575"/>
                  </a:cubicBezTo>
                  <a:cubicBezTo>
                    <a:pt x="3110000" y="3467100"/>
                    <a:pt x="3109486" y="3477980"/>
                    <a:pt x="3103650" y="3486150"/>
                  </a:cubicBezTo>
                  <a:cubicBezTo>
                    <a:pt x="3093211" y="3500765"/>
                    <a:pt x="3078250" y="3511550"/>
                    <a:pt x="3065550" y="3524250"/>
                  </a:cubicBezTo>
                  <a:cubicBezTo>
                    <a:pt x="3047334" y="3578899"/>
                    <a:pt x="3069070" y="3527888"/>
                    <a:pt x="3027450" y="3581400"/>
                  </a:cubicBezTo>
                  <a:cubicBezTo>
                    <a:pt x="3000187" y="3616453"/>
                    <a:pt x="2994047" y="3649293"/>
                    <a:pt x="2951250" y="3667125"/>
                  </a:cubicBezTo>
                  <a:cubicBezTo>
                    <a:pt x="2927082" y="3677195"/>
                    <a:pt x="2899888" y="3677896"/>
                    <a:pt x="2875050" y="3686175"/>
                  </a:cubicBezTo>
                  <a:cubicBezTo>
                    <a:pt x="2865525" y="3689350"/>
                    <a:pt x="2855252" y="3690824"/>
                    <a:pt x="2846475" y="3695700"/>
                  </a:cubicBezTo>
                  <a:cubicBezTo>
                    <a:pt x="2826461" y="3706819"/>
                    <a:pt x="2811045" y="3726560"/>
                    <a:pt x="2789325" y="3733800"/>
                  </a:cubicBezTo>
                  <a:cubicBezTo>
                    <a:pt x="2635742" y="3784994"/>
                    <a:pt x="2752246" y="3752223"/>
                    <a:pt x="2427375" y="3762375"/>
                  </a:cubicBezTo>
                  <a:cubicBezTo>
                    <a:pt x="2329578" y="3786824"/>
                    <a:pt x="2450793" y="3753593"/>
                    <a:pt x="2351175" y="3790950"/>
                  </a:cubicBezTo>
                  <a:cubicBezTo>
                    <a:pt x="2338918" y="3795547"/>
                    <a:pt x="2325912" y="3797908"/>
                    <a:pt x="2313075" y="3800475"/>
                  </a:cubicBezTo>
                  <a:cubicBezTo>
                    <a:pt x="2294987" y="3804093"/>
                    <a:pt x="2228731" y="3813396"/>
                    <a:pt x="2208300" y="3819525"/>
                  </a:cubicBezTo>
                  <a:cubicBezTo>
                    <a:pt x="2191923" y="3824438"/>
                    <a:pt x="2177017" y="3833547"/>
                    <a:pt x="2160675" y="3838575"/>
                  </a:cubicBezTo>
                  <a:cubicBezTo>
                    <a:pt x="1998193" y="3888569"/>
                    <a:pt x="2160125" y="3833950"/>
                    <a:pt x="2027325" y="3867150"/>
                  </a:cubicBezTo>
                  <a:cubicBezTo>
                    <a:pt x="2007844" y="3872020"/>
                    <a:pt x="1989225" y="3879850"/>
                    <a:pt x="1970175" y="3886200"/>
                  </a:cubicBezTo>
                  <a:lnTo>
                    <a:pt x="1884450" y="3914775"/>
                  </a:lnTo>
                  <a:cubicBezTo>
                    <a:pt x="1874925" y="3917950"/>
                    <a:pt x="1865615" y="3921865"/>
                    <a:pt x="1855875" y="3924300"/>
                  </a:cubicBezTo>
                  <a:cubicBezTo>
                    <a:pt x="1843175" y="3927475"/>
                    <a:pt x="1830554" y="3930985"/>
                    <a:pt x="1817775" y="3933825"/>
                  </a:cubicBezTo>
                  <a:cubicBezTo>
                    <a:pt x="1777837" y="3942700"/>
                    <a:pt x="1754357" y="3945982"/>
                    <a:pt x="1713000" y="3952875"/>
                  </a:cubicBezTo>
                  <a:cubicBezTo>
                    <a:pt x="1601875" y="3949700"/>
                    <a:pt x="1490663" y="3948767"/>
                    <a:pt x="1379625" y="3943350"/>
                  </a:cubicBezTo>
                  <a:cubicBezTo>
                    <a:pt x="1360335" y="3942409"/>
                    <a:pt x="1341594" y="3936556"/>
                    <a:pt x="1322475" y="3933825"/>
                  </a:cubicBezTo>
                  <a:cubicBezTo>
                    <a:pt x="1297135" y="3930205"/>
                    <a:pt x="1271524" y="3928508"/>
                    <a:pt x="1246275" y="3924300"/>
                  </a:cubicBezTo>
                  <a:cubicBezTo>
                    <a:pt x="1233362" y="3922148"/>
                    <a:pt x="1220954" y="3917615"/>
                    <a:pt x="1208175" y="3914775"/>
                  </a:cubicBezTo>
                  <a:cubicBezTo>
                    <a:pt x="1192371" y="3911263"/>
                    <a:pt x="1176256" y="3909177"/>
                    <a:pt x="1160550" y="3905250"/>
                  </a:cubicBezTo>
                  <a:cubicBezTo>
                    <a:pt x="1150810" y="3902815"/>
                    <a:pt x="1141715" y="3898160"/>
                    <a:pt x="1131975" y="3895725"/>
                  </a:cubicBezTo>
                  <a:cubicBezTo>
                    <a:pt x="1053409" y="3876083"/>
                    <a:pt x="1114696" y="3896231"/>
                    <a:pt x="1046250" y="3876675"/>
                  </a:cubicBezTo>
                  <a:cubicBezTo>
                    <a:pt x="990387" y="3860714"/>
                    <a:pt x="1044760" y="3875930"/>
                    <a:pt x="989100" y="3848100"/>
                  </a:cubicBezTo>
                  <a:cubicBezTo>
                    <a:pt x="973875" y="3840487"/>
                    <a:pt x="936667" y="3833119"/>
                    <a:pt x="922425" y="3829050"/>
                  </a:cubicBezTo>
                  <a:cubicBezTo>
                    <a:pt x="851343" y="3808741"/>
                    <a:pt x="947446" y="3825480"/>
                    <a:pt x="808125" y="3810000"/>
                  </a:cubicBezTo>
                  <a:cubicBezTo>
                    <a:pt x="738556" y="3786810"/>
                    <a:pt x="770456" y="3795820"/>
                    <a:pt x="712875" y="3781425"/>
                  </a:cubicBezTo>
                  <a:cubicBezTo>
                    <a:pt x="703350" y="3775075"/>
                    <a:pt x="692395" y="3770470"/>
                    <a:pt x="684300" y="3762375"/>
                  </a:cubicBezTo>
                  <a:cubicBezTo>
                    <a:pt x="620800" y="3698875"/>
                    <a:pt x="712875" y="3765550"/>
                    <a:pt x="636675" y="3714750"/>
                  </a:cubicBezTo>
                  <a:cubicBezTo>
                    <a:pt x="630325" y="3705225"/>
                    <a:pt x="625720" y="3694270"/>
                    <a:pt x="617625" y="3686175"/>
                  </a:cubicBezTo>
                  <a:cubicBezTo>
                    <a:pt x="609530" y="3678080"/>
                    <a:pt x="596588" y="3675740"/>
                    <a:pt x="589050" y="3667125"/>
                  </a:cubicBezTo>
                  <a:cubicBezTo>
                    <a:pt x="511263" y="3578225"/>
                    <a:pt x="586669" y="3633787"/>
                    <a:pt x="522375" y="3590925"/>
                  </a:cubicBezTo>
                  <a:cubicBezTo>
                    <a:pt x="501593" y="3528580"/>
                    <a:pt x="530457" y="3589770"/>
                    <a:pt x="484275" y="3552825"/>
                  </a:cubicBezTo>
                  <a:cubicBezTo>
                    <a:pt x="422727" y="3503586"/>
                    <a:pt x="508474" y="3538666"/>
                    <a:pt x="436650" y="3514725"/>
                  </a:cubicBezTo>
                  <a:cubicBezTo>
                    <a:pt x="423950" y="3495675"/>
                    <a:pt x="416866" y="3471312"/>
                    <a:pt x="398550" y="3457575"/>
                  </a:cubicBezTo>
                  <a:cubicBezTo>
                    <a:pt x="374690" y="3439680"/>
                    <a:pt x="350448" y="3424305"/>
                    <a:pt x="331875" y="3400425"/>
                  </a:cubicBezTo>
                  <a:cubicBezTo>
                    <a:pt x="252124" y="3297888"/>
                    <a:pt x="330074" y="3379574"/>
                    <a:pt x="265200" y="3314700"/>
                  </a:cubicBezTo>
                  <a:cubicBezTo>
                    <a:pt x="255654" y="3286061"/>
                    <a:pt x="257141" y="3282169"/>
                    <a:pt x="236625" y="3257550"/>
                  </a:cubicBezTo>
                  <a:cubicBezTo>
                    <a:pt x="228001" y="3247202"/>
                    <a:pt x="216320" y="3239608"/>
                    <a:pt x="208050" y="3228975"/>
                  </a:cubicBezTo>
                  <a:cubicBezTo>
                    <a:pt x="193994" y="3210903"/>
                    <a:pt x="177190" y="3193545"/>
                    <a:pt x="169950" y="3171825"/>
                  </a:cubicBezTo>
                  <a:cubicBezTo>
                    <a:pt x="166775" y="3162300"/>
                    <a:pt x="167525" y="3150350"/>
                    <a:pt x="160425" y="3143250"/>
                  </a:cubicBezTo>
                  <a:cubicBezTo>
                    <a:pt x="153325" y="3136150"/>
                    <a:pt x="141375" y="3136900"/>
                    <a:pt x="131850" y="3133725"/>
                  </a:cubicBezTo>
                  <a:lnTo>
                    <a:pt x="112800" y="3076575"/>
                  </a:lnTo>
                  <a:cubicBezTo>
                    <a:pt x="109625" y="3067050"/>
                    <a:pt x="108844" y="3056354"/>
                    <a:pt x="103275" y="3048000"/>
                  </a:cubicBezTo>
                  <a:cubicBezTo>
                    <a:pt x="96925" y="3038475"/>
                    <a:pt x="88874" y="3029886"/>
                    <a:pt x="84225" y="3019425"/>
                  </a:cubicBezTo>
                  <a:cubicBezTo>
                    <a:pt x="70974" y="2989610"/>
                    <a:pt x="63566" y="2955840"/>
                    <a:pt x="55650" y="2924175"/>
                  </a:cubicBezTo>
                  <a:cubicBezTo>
                    <a:pt x="50070" y="2845628"/>
                    <a:pt x="3366" y="2634005"/>
                    <a:pt x="1683" y="2522971"/>
                  </a:cubicBezTo>
                  <a:cubicBezTo>
                    <a:pt x="0" y="2411937"/>
                    <a:pt x="38382" y="2331823"/>
                    <a:pt x="45550" y="2257970"/>
                  </a:cubicBezTo>
                  <a:cubicBezTo>
                    <a:pt x="87550" y="2137894"/>
                    <a:pt x="71889" y="2192470"/>
                    <a:pt x="93750" y="2105025"/>
                  </a:cubicBezTo>
                  <a:cubicBezTo>
                    <a:pt x="96925" y="2092325"/>
                    <a:pt x="98240" y="2079009"/>
                    <a:pt x="103275" y="2066925"/>
                  </a:cubicBezTo>
                  <a:cubicBezTo>
                    <a:pt x="114197" y="2040711"/>
                    <a:pt x="132395" y="2017666"/>
                    <a:pt x="141375" y="1990725"/>
                  </a:cubicBezTo>
                  <a:cubicBezTo>
                    <a:pt x="144550" y="1981200"/>
                    <a:pt x="146410" y="1971130"/>
                    <a:pt x="150900" y="1962150"/>
                  </a:cubicBezTo>
                  <a:cubicBezTo>
                    <a:pt x="156020" y="1951911"/>
                    <a:pt x="164830" y="1943814"/>
                    <a:pt x="169950" y="1933575"/>
                  </a:cubicBezTo>
                  <a:cubicBezTo>
                    <a:pt x="174440" y="1924595"/>
                    <a:pt x="175520" y="1914228"/>
                    <a:pt x="179475" y="1905000"/>
                  </a:cubicBezTo>
                  <a:cubicBezTo>
                    <a:pt x="185068" y="1891949"/>
                    <a:pt x="192932" y="1879951"/>
                    <a:pt x="198525" y="1866900"/>
                  </a:cubicBezTo>
                  <a:cubicBezTo>
                    <a:pt x="202480" y="1857672"/>
                    <a:pt x="204095" y="1847553"/>
                    <a:pt x="208050" y="1838325"/>
                  </a:cubicBezTo>
                  <a:cubicBezTo>
                    <a:pt x="213643" y="1825274"/>
                    <a:pt x="222114" y="1813520"/>
                    <a:pt x="227100" y="1800225"/>
                  </a:cubicBezTo>
                  <a:cubicBezTo>
                    <a:pt x="231697" y="1787968"/>
                    <a:pt x="232485" y="1774544"/>
                    <a:pt x="236625" y="1762125"/>
                  </a:cubicBezTo>
                  <a:cubicBezTo>
                    <a:pt x="256755" y="1701736"/>
                    <a:pt x="251824" y="1732742"/>
                    <a:pt x="265200" y="1685925"/>
                  </a:cubicBezTo>
                  <a:cubicBezTo>
                    <a:pt x="268796" y="1673338"/>
                    <a:pt x="270128" y="1660082"/>
                    <a:pt x="274725" y="1647825"/>
                  </a:cubicBezTo>
                  <a:cubicBezTo>
                    <a:pt x="279711" y="1634530"/>
                    <a:pt x="288182" y="1622776"/>
                    <a:pt x="293775" y="1609725"/>
                  </a:cubicBezTo>
                  <a:cubicBezTo>
                    <a:pt x="297730" y="1600497"/>
                    <a:pt x="300658" y="1590836"/>
                    <a:pt x="303300" y="1581150"/>
                  </a:cubicBezTo>
                  <a:cubicBezTo>
                    <a:pt x="310189" y="1555891"/>
                    <a:pt x="307827" y="1526735"/>
                    <a:pt x="322350" y="1504950"/>
                  </a:cubicBezTo>
                  <a:cubicBezTo>
                    <a:pt x="328700" y="1495425"/>
                    <a:pt x="336280" y="1486614"/>
                    <a:pt x="341400" y="1476375"/>
                  </a:cubicBezTo>
                  <a:cubicBezTo>
                    <a:pt x="345890" y="1467395"/>
                    <a:pt x="343825" y="1454900"/>
                    <a:pt x="350925" y="1447800"/>
                  </a:cubicBezTo>
                  <a:cubicBezTo>
                    <a:pt x="358025" y="1440700"/>
                    <a:pt x="369975" y="1441450"/>
                    <a:pt x="379500" y="1438275"/>
                  </a:cubicBezTo>
                  <a:cubicBezTo>
                    <a:pt x="389025" y="1425575"/>
                    <a:pt x="396210" y="1410722"/>
                    <a:pt x="408075" y="1400175"/>
                  </a:cubicBezTo>
                  <a:cubicBezTo>
                    <a:pt x="425187" y="1384964"/>
                    <a:pt x="465225" y="1362075"/>
                    <a:pt x="465225" y="1362075"/>
                  </a:cubicBezTo>
                  <a:cubicBezTo>
                    <a:pt x="487450" y="1328738"/>
                    <a:pt x="493800" y="1311275"/>
                    <a:pt x="541425" y="1295400"/>
                  </a:cubicBezTo>
                  <a:cubicBezTo>
                    <a:pt x="550950" y="1292225"/>
                    <a:pt x="561223" y="1290751"/>
                    <a:pt x="570000" y="1285875"/>
                  </a:cubicBezTo>
                  <a:cubicBezTo>
                    <a:pt x="590014" y="1274756"/>
                    <a:pt x="605430" y="1255015"/>
                    <a:pt x="627150" y="1247775"/>
                  </a:cubicBezTo>
                  <a:cubicBezTo>
                    <a:pt x="636675" y="1244600"/>
                    <a:pt x="646948" y="1243126"/>
                    <a:pt x="655725" y="1238250"/>
                  </a:cubicBezTo>
                  <a:cubicBezTo>
                    <a:pt x="675739" y="1227131"/>
                    <a:pt x="693825" y="1212850"/>
                    <a:pt x="712875" y="1200150"/>
                  </a:cubicBezTo>
                  <a:cubicBezTo>
                    <a:pt x="722400" y="1193800"/>
                    <a:pt x="731211" y="1186220"/>
                    <a:pt x="741450" y="1181100"/>
                  </a:cubicBezTo>
                  <a:cubicBezTo>
                    <a:pt x="754150" y="1174750"/>
                    <a:pt x="766499" y="1167643"/>
                    <a:pt x="779550" y="1162050"/>
                  </a:cubicBezTo>
                  <a:cubicBezTo>
                    <a:pt x="810032" y="1148986"/>
                    <a:pt x="819970" y="1151945"/>
                    <a:pt x="855750" y="1143000"/>
                  </a:cubicBezTo>
                  <a:cubicBezTo>
                    <a:pt x="865490" y="1140565"/>
                    <a:pt x="874671" y="1136233"/>
                    <a:pt x="884325" y="1133475"/>
                  </a:cubicBezTo>
                  <a:cubicBezTo>
                    <a:pt x="896912" y="1129879"/>
                    <a:pt x="909838" y="1127546"/>
                    <a:pt x="922425" y="1123950"/>
                  </a:cubicBezTo>
                  <a:cubicBezTo>
                    <a:pt x="1018078" y="1096621"/>
                    <a:pt x="869993" y="1134677"/>
                    <a:pt x="989100" y="1104900"/>
                  </a:cubicBezTo>
                  <a:cubicBezTo>
                    <a:pt x="1039325" y="1071417"/>
                    <a:pt x="994268" y="1096827"/>
                    <a:pt x="1055775" y="1076325"/>
                  </a:cubicBezTo>
                  <a:cubicBezTo>
                    <a:pt x="1071995" y="1070918"/>
                    <a:pt x="1086905" y="1061774"/>
                    <a:pt x="1103400" y="1057275"/>
                  </a:cubicBezTo>
                  <a:cubicBezTo>
                    <a:pt x="1122032" y="1052193"/>
                    <a:pt x="1141549" y="1051205"/>
                    <a:pt x="1160550" y="1047750"/>
                  </a:cubicBezTo>
                  <a:cubicBezTo>
                    <a:pt x="1176478" y="1044854"/>
                    <a:pt x="1192556" y="1042485"/>
                    <a:pt x="1208175" y="1038225"/>
                  </a:cubicBezTo>
                  <a:cubicBezTo>
                    <a:pt x="1227548" y="1032941"/>
                    <a:pt x="1246275" y="1025525"/>
                    <a:pt x="1265325" y="1019175"/>
                  </a:cubicBezTo>
                  <a:cubicBezTo>
                    <a:pt x="1274850" y="1016000"/>
                    <a:pt x="1284920" y="1014140"/>
                    <a:pt x="1293900" y="1009650"/>
                  </a:cubicBezTo>
                  <a:cubicBezTo>
                    <a:pt x="1360801" y="976200"/>
                    <a:pt x="1304514" y="1002098"/>
                    <a:pt x="1360575" y="981075"/>
                  </a:cubicBezTo>
                  <a:cubicBezTo>
                    <a:pt x="1376584" y="975072"/>
                    <a:pt x="1391980" y="967432"/>
                    <a:pt x="1408200" y="962025"/>
                  </a:cubicBezTo>
                  <a:cubicBezTo>
                    <a:pt x="1420531" y="957915"/>
                    <a:pt x="1461116" y="950619"/>
                    <a:pt x="1474875" y="942975"/>
                  </a:cubicBezTo>
                  <a:cubicBezTo>
                    <a:pt x="1494889" y="931856"/>
                    <a:pt x="1532025" y="904875"/>
                    <a:pt x="1532025" y="904875"/>
                  </a:cubicBezTo>
                  <a:cubicBezTo>
                    <a:pt x="1544725" y="885825"/>
                    <a:pt x="1562885" y="869445"/>
                    <a:pt x="1570125" y="847725"/>
                  </a:cubicBezTo>
                  <a:cubicBezTo>
                    <a:pt x="1576475" y="828675"/>
                    <a:pt x="1578036" y="807283"/>
                    <a:pt x="1589175" y="790575"/>
                  </a:cubicBezTo>
                  <a:cubicBezTo>
                    <a:pt x="1604966" y="766888"/>
                    <a:pt x="1616917" y="751522"/>
                    <a:pt x="1627275" y="723900"/>
                  </a:cubicBezTo>
                  <a:cubicBezTo>
                    <a:pt x="1666181" y="620150"/>
                    <a:pt x="1602812" y="753775"/>
                    <a:pt x="1655850" y="647700"/>
                  </a:cubicBezTo>
                  <a:cubicBezTo>
                    <a:pt x="1680008" y="526911"/>
                    <a:pt x="1647635" y="657343"/>
                    <a:pt x="1684425" y="571500"/>
                  </a:cubicBezTo>
                  <a:cubicBezTo>
                    <a:pt x="1689582" y="559468"/>
                    <a:pt x="1690188" y="545939"/>
                    <a:pt x="1693950" y="533400"/>
                  </a:cubicBezTo>
                  <a:cubicBezTo>
                    <a:pt x="1702034" y="506453"/>
                    <a:pt x="1710177" y="469548"/>
                    <a:pt x="1732050" y="447675"/>
                  </a:cubicBezTo>
                  <a:cubicBezTo>
                    <a:pt x="1743162" y="415925"/>
                    <a:pt x="1751100" y="365125"/>
                    <a:pt x="1760625" y="342900"/>
                  </a:cubicBezTo>
                  <a:cubicBezTo>
                    <a:pt x="1766096" y="330591"/>
                    <a:pt x="1779675" y="323850"/>
                    <a:pt x="1789200" y="314325"/>
                  </a:cubicBezTo>
                  <a:cubicBezTo>
                    <a:pt x="1807743" y="258695"/>
                    <a:pt x="1784216" y="309784"/>
                    <a:pt x="1827300" y="266700"/>
                  </a:cubicBezTo>
                  <a:cubicBezTo>
                    <a:pt x="1849798" y="244202"/>
                    <a:pt x="1846723" y="226172"/>
                    <a:pt x="1865400" y="200025"/>
                  </a:cubicBezTo>
                  <a:cubicBezTo>
                    <a:pt x="1873230" y="189064"/>
                    <a:pt x="1882767" y="178922"/>
                    <a:pt x="1893975" y="171450"/>
                  </a:cubicBezTo>
                  <a:cubicBezTo>
                    <a:pt x="1902329" y="165881"/>
                    <a:pt x="1913570" y="166415"/>
                    <a:pt x="1922550" y="161925"/>
                  </a:cubicBezTo>
                  <a:cubicBezTo>
                    <a:pt x="1944091" y="151155"/>
                    <a:pt x="1941600" y="142875"/>
                    <a:pt x="1951125" y="13335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/>
            <p:cNvCxnSpPr>
              <a:cxnSpLocks noChangeShapeType="1"/>
              <a:stCxn id="41" idx="0"/>
              <a:endCxn id="40" idx="3"/>
            </p:cNvCxnSpPr>
            <p:nvPr/>
          </p:nvCxnSpPr>
          <p:spPr bwMode="auto">
            <a:xfrm rot="5400000" flipH="1" flipV="1">
              <a:off x="1813584" y="2078824"/>
              <a:ext cx="323039" cy="628421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cxnSp>
          <p:nvCxnSpPr>
            <p:cNvPr id="47" name="Straight Connector 46"/>
            <p:cNvCxnSpPr>
              <a:cxnSpLocks noChangeShapeType="1"/>
              <a:stCxn id="44" idx="0"/>
              <a:endCxn id="41" idx="3"/>
            </p:cNvCxnSpPr>
            <p:nvPr/>
          </p:nvCxnSpPr>
          <p:spPr bwMode="auto">
            <a:xfrm rot="5400000" flipH="1" flipV="1">
              <a:off x="894710" y="3214322"/>
              <a:ext cx="384776" cy="21766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cxnSp>
          <p:nvCxnSpPr>
            <p:cNvPr id="48" name="Straight Connector 47"/>
            <p:cNvCxnSpPr>
              <a:cxnSpLocks noChangeShapeType="1"/>
              <a:stCxn id="45" idx="0"/>
              <a:endCxn id="41" idx="4"/>
            </p:cNvCxnSpPr>
            <p:nvPr/>
          </p:nvCxnSpPr>
          <p:spPr bwMode="auto">
            <a:xfrm rot="5400000" flipH="1" flipV="1">
              <a:off x="1123883" y="3750244"/>
              <a:ext cx="1057625" cy="16394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cxnSp>
          <p:nvCxnSpPr>
            <p:cNvPr id="49" name="Straight Connector 48"/>
            <p:cNvCxnSpPr>
              <a:cxnSpLocks noChangeShapeType="1"/>
              <a:stCxn id="42" idx="0"/>
              <a:endCxn id="40" idx="4"/>
            </p:cNvCxnSpPr>
            <p:nvPr/>
          </p:nvCxnSpPr>
          <p:spPr bwMode="auto">
            <a:xfrm rot="16200000" flipV="1">
              <a:off x="2710964" y="2449981"/>
              <a:ext cx="262088" cy="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cxnSp>
          <p:nvCxnSpPr>
            <p:cNvPr id="50" name="Straight Connector 49"/>
            <p:cNvCxnSpPr>
              <a:cxnSpLocks noChangeShapeType="1"/>
              <a:stCxn id="40" idx="5"/>
              <a:endCxn id="43" idx="0"/>
            </p:cNvCxnSpPr>
            <p:nvPr/>
          </p:nvCxnSpPr>
          <p:spPr bwMode="auto">
            <a:xfrm rot="16200000" flipH="1">
              <a:off x="3489575" y="2136634"/>
              <a:ext cx="330982" cy="520743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cxnSp>
          <p:nvCxnSpPr>
            <p:cNvPr id="52" name="Straight Connector 51"/>
            <p:cNvCxnSpPr>
              <a:cxnSpLocks noChangeShapeType="1"/>
              <a:stCxn id="51" idx="0"/>
              <a:endCxn id="43" idx="4"/>
            </p:cNvCxnSpPr>
            <p:nvPr/>
          </p:nvCxnSpPr>
          <p:spPr bwMode="auto">
            <a:xfrm rot="5400000" flipH="1" flipV="1">
              <a:off x="3501714" y="3169327"/>
              <a:ext cx="364010" cy="46343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cxnSp>
          <p:nvCxnSpPr>
            <p:cNvPr id="54" name="Straight Connector 53"/>
            <p:cNvCxnSpPr>
              <a:cxnSpLocks noChangeShapeType="1"/>
              <a:stCxn id="41" idx="5"/>
              <a:endCxn id="53" idx="0"/>
            </p:cNvCxnSpPr>
            <p:nvPr/>
          </p:nvCxnSpPr>
          <p:spPr bwMode="auto">
            <a:xfrm rot="16200000" flipH="1">
              <a:off x="2026533" y="3230086"/>
              <a:ext cx="396689" cy="198049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cxnSp>
          <p:nvCxnSpPr>
            <p:cNvPr id="56" name="Straight Connector 55"/>
            <p:cNvCxnSpPr>
              <a:cxnSpLocks noChangeShapeType="1"/>
              <a:stCxn id="43" idx="4"/>
              <a:endCxn id="55" idx="0"/>
            </p:cNvCxnSpPr>
            <p:nvPr/>
          </p:nvCxnSpPr>
          <p:spPr bwMode="auto">
            <a:xfrm rot="16200000" flipH="1">
              <a:off x="3983645" y="3150832"/>
              <a:ext cx="357393" cy="493807"/>
            </a:xfrm>
            <a:prstGeom prst="line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060383" y="1721962"/>
              <a:ext cx="1563243" cy="59697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latin typeface="Calibri" pitchFamily="34" charset="0"/>
                </a:rPr>
                <a:t>Project Manager</a:t>
              </a:r>
              <a:endParaRPr lang="bg-BG" sz="1500" b="1" dirty="0">
                <a:latin typeface="Calibri" pitchFamily="34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003338" y="2554554"/>
              <a:ext cx="1315111" cy="6750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latin typeface="Calibri" pitchFamily="34" charset="0"/>
                </a:rPr>
                <a:t>Team Leader</a:t>
              </a:r>
              <a:endParaRPr lang="bg-BG" sz="1500" b="1" dirty="0">
                <a:latin typeface="Calibri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378989" y="2581028"/>
              <a:ext cx="926042" cy="634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latin typeface="Calibri" pitchFamily="34" charset="0"/>
                </a:rPr>
                <a:t>De-signer</a:t>
              </a:r>
              <a:endParaRPr lang="bg-BG" sz="1500" b="1" dirty="0">
                <a:latin typeface="Calibri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373494" y="2562496"/>
              <a:ext cx="1083887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latin typeface="Calibri" pitchFamily="34" charset="0"/>
                </a:rPr>
                <a:t>QA Team Leader</a:t>
              </a:r>
              <a:endParaRPr lang="bg-BG" sz="1500" b="1" dirty="0">
                <a:latin typeface="Calibri" pitchFamily="34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381000" y="3515542"/>
              <a:ext cx="1194528" cy="65257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latin typeface="Calibri" pitchFamily="34" charset="0"/>
                </a:rPr>
                <a:t>Developer </a:t>
              </a:r>
              <a:r>
                <a:rPr lang="bg-BG" sz="1500" b="1" dirty="0" smtClean="0">
                  <a:latin typeface="Calibri" pitchFamily="34" charset="0"/>
                </a:rPr>
                <a:t>1</a:t>
              </a:r>
              <a:endParaRPr lang="bg-BG" sz="1500" b="1" dirty="0">
                <a:latin typeface="Calibri" pitchFamily="34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050966" y="4287253"/>
              <a:ext cx="1187064" cy="66051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latin typeface="Calibri" pitchFamily="34" charset="0"/>
                </a:rPr>
                <a:t>Developer 2</a:t>
              </a:r>
              <a:endParaRPr lang="bg-BG" sz="1500" b="1" dirty="0">
                <a:latin typeface="Calibri" pitchFamily="34" charset="0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010401" y="3583049"/>
              <a:ext cx="883200" cy="59300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latin typeface="Calibri" pitchFamily="34" charset="0"/>
                </a:rPr>
                <a:t>Tester 1</a:t>
              </a:r>
              <a:endParaRPr lang="bg-BG" sz="1500" b="1" dirty="0">
                <a:latin typeface="Calibri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1720933" y="3527455"/>
              <a:ext cx="1205939" cy="65654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latin typeface="Calibri" pitchFamily="34" charset="0"/>
                </a:rPr>
                <a:t>Developer 3</a:t>
              </a:r>
              <a:endParaRPr lang="bg-BG" sz="1500" b="1" dirty="0">
                <a:latin typeface="Calibri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974997" y="3576432"/>
              <a:ext cx="868496" cy="6035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lIns="0" tIns="36000" rIns="0" bIns="36000" anchor="ctr"/>
            <a:lstStyle/>
            <a:p>
              <a:pPr algn="ctr"/>
              <a:r>
                <a:rPr lang="en-US" sz="1500" b="1" dirty="0" smtClean="0">
                  <a:latin typeface="Calibri" pitchFamily="34" charset="0"/>
                </a:rPr>
                <a:t>Tester 2</a:t>
              </a:r>
              <a:endParaRPr lang="bg-BG" sz="1500" b="1" dirty="0">
                <a:latin typeface="Calibri" pitchFamily="34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685800" y="1377196"/>
            <a:ext cx="914400" cy="527804"/>
          </a:xfrm>
          <a:prstGeom prst="wedgeRoundRectCallout">
            <a:avLst>
              <a:gd name="adj1" fmla="val 47080"/>
              <a:gd name="adj2" fmla="val 100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Tree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1828800" y="5491996"/>
            <a:ext cx="1219200" cy="527804"/>
          </a:xfrm>
          <a:prstGeom prst="wedgeRoundRectCallout">
            <a:avLst>
              <a:gd name="adj1" fmla="val 80219"/>
              <a:gd name="adj2" fmla="val -35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Graph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7122557" y="1123950"/>
            <a:ext cx="558022" cy="55605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2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6629400" y="2133600"/>
            <a:ext cx="620024" cy="55605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3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8077200" y="1905000"/>
            <a:ext cx="620024" cy="55605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6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5486400" y="1371600"/>
            <a:ext cx="588334" cy="55605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1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86" name="Oval 85"/>
          <p:cNvSpPr>
            <a:spLocks noChangeArrowheads="1"/>
          </p:cNvSpPr>
          <p:nvPr/>
        </p:nvSpPr>
        <p:spPr bwMode="auto">
          <a:xfrm>
            <a:off x="5410200" y="2743200"/>
            <a:ext cx="558021" cy="556055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4</a:t>
            </a:r>
            <a:endParaRPr lang="bg-BG" sz="2000" b="1" dirty="0">
              <a:latin typeface="Calibri" pitchFamily="34" charset="0"/>
            </a:endParaRPr>
          </a:p>
        </p:txBody>
      </p:sp>
      <p:sp>
        <p:nvSpPr>
          <p:cNvPr id="87" name="Oval 86"/>
          <p:cNvSpPr>
            <a:spLocks noChangeArrowheads="1"/>
          </p:cNvSpPr>
          <p:nvPr/>
        </p:nvSpPr>
        <p:spPr bwMode="auto">
          <a:xfrm>
            <a:off x="7620000" y="2971800"/>
            <a:ext cx="558022" cy="55605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latin typeface="Calibri" pitchFamily="34" charset="0"/>
              </a:rPr>
              <a:t>5</a:t>
            </a:r>
            <a:endParaRPr lang="bg-BG" sz="2000" b="1" dirty="0">
              <a:latin typeface="Calibri" pitchFamily="34" charset="0"/>
            </a:endParaRPr>
          </a:p>
        </p:txBody>
      </p:sp>
      <p:cxnSp>
        <p:nvCxnSpPr>
          <p:cNvPr id="88" name="Straight Arrow Connector 87"/>
          <p:cNvCxnSpPr>
            <a:cxnSpLocks noChangeShapeType="1"/>
            <a:stCxn id="85" idx="6"/>
            <a:endCxn id="81" idx="2"/>
          </p:cNvCxnSpPr>
          <p:nvPr/>
        </p:nvCxnSpPr>
        <p:spPr bwMode="auto">
          <a:xfrm flipV="1">
            <a:off x="6074734" y="1401978"/>
            <a:ext cx="1047823" cy="24765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89" name="Straight Arrow Connector 88"/>
          <p:cNvCxnSpPr>
            <a:cxnSpLocks noChangeShapeType="1"/>
            <a:stCxn id="86" idx="6"/>
            <a:endCxn id="83" idx="3"/>
          </p:cNvCxnSpPr>
          <p:nvPr/>
        </p:nvCxnSpPr>
        <p:spPr bwMode="auto">
          <a:xfrm flipV="1">
            <a:off x="5968221" y="2608222"/>
            <a:ext cx="751979" cy="413006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90" name="Straight Arrow Connector 89"/>
          <p:cNvCxnSpPr>
            <a:cxnSpLocks noChangeShapeType="1"/>
            <a:stCxn id="81" idx="5"/>
            <a:endCxn id="84" idx="1"/>
          </p:cNvCxnSpPr>
          <p:nvPr/>
        </p:nvCxnSpPr>
        <p:spPr bwMode="auto">
          <a:xfrm rot="16200000" flipH="1">
            <a:off x="7689500" y="1507931"/>
            <a:ext cx="387859" cy="569141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91" name="Straight Arrow Connector 90"/>
          <p:cNvCxnSpPr>
            <a:cxnSpLocks noChangeShapeType="1"/>
            <a:stCxn id="83" idx="5"/>
            <a:endCxn id="87" idx="1"/>
          </p:cNvCxnSpPr>
          <p:nvPr/>
        </p:nvCxnSpPr>
        <p:spPr bwMode="auto">
          <a:xfrm rot="16200000" flipH="1">
            <a:off x="7207667" y="2559179"/>
            <a:ext cx="445010" cy="543096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92" name="Straight Arrow Connector 91"/>
          <p:cNvCxnSpPr>
            <a:cxnSpLocks noChangeShapeType="1"/>
            <a:stCxn id="83" idx="6"/>
            <a:endCxn id="84" idx="2"/>
          </p:cNvCxnSpPr>
          <p:nvPr/>
        </p:nvCxnSpPr>
        <p:spPr bwMode="auto">
          <a:xfrm flipV="1">
            <a:off x="7249424" y="2183027"/>
            <a:ext cx="827776" cy="22860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93" name="Straight Arrow Connector 92"/>
          <p:cNvCxnSpPr>
            <a:cxnSpLocks noChangeShapeType="1"/>
            <a:stCxn id="85" idx="5"/>
            <a:endCxn id="83" idx="1"/>
          </p:cNvCxnSpPr>
          <p:nvPr/>
        </p:nvCxnSpPr>
        <p:spPr bwMode="auto">
          <a:xfrm rot="16200000" flipH="1">
            <a:off x="6169983" y="1664814"/>
            <a:ext cx="368809" cy="731626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96" name="Straight Arrow Connector 95"/>
          <p:cNvCxnSpPr>
            <a:cxnSpLocks noChangeShapeType="1"/>
            <a:stCxn id="85" idx="4"/>
            <a:endCxn id="86" idx="0"/>
          </p:cNvCxnSpPr>
          <p:nvPr/>
        </p:nvCxnSpPr>
        <p:spPr bwMode="auto">
          <a:xfrm rot="5400000">
            <a:off x="5327117" y="2289749"/>
            <a:ext cx="815545" cy="91356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cxnSp>
        <p:nvCxnSpPr>
          <p:cNvPr id="97" name="Straight Connector 96"/>
          <p:cNvCxnSpPr>
            <a:cxnSpLocks noChangeShapeType="1"/>
          </p:cNvCxnSpPr>
          <p:nvPr/>
        </p:nvCxnSpPr>
        <p:spPr bwMode="auto">
          <a:xfrm>
            <a:off x="8577550" y="2421420"/>
            <a:ext cx="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170" name="Group 169"/>
          <p:cNvGrpSpPr/>
          <p:nvPr/>
        </p:nvGrpSpPr>
        <p:grpSpPr>
          <a:xfrm>
            <a:off x="3505200" y="3857625"/>
            <a:ext cx="5410200" cy="2715593"/>
            <a:chOff x="3171825" y="3857625"/>
            <a:chExt cx="5410200" cy="2715593"/>
          </a:xfrm>
        </p:grpSpPr>
        <p:sp>
          <p:nvSpPr>
            <p:cNvPr id="169" name="Freeform 168"/>
            <p:cNvSpPr/>
            <p:nvPr/>
          </p:nvSpPr>
          <p:spPr>
            <a:xfrm>
              <a:off x="3171825" y="3857625"/>
              <a:ext cx="5410200" cy="2715593"/>
            </a:xfrm>
            <a:custGeom>
              <a:avLst/>
              <a:gdLst>
                <a:gd name="connsiteX0" fmla="*/ 3390900 w 5412766"/>
                <a:gd name="connsiteY0" fmla="*/ 190500 h 2715593"/>
                <a:gd name="connsiteX1" fmla="*/ 3438525 w 5412766"/>
                <a:gd name="connsiteY1" fmla="*/ 133350 h 2715593"/>
                <a:gd name="connsiteX2" fmla="*/ 3495675 w 5412766"/>
                <a:gd name="connsiteY2" fmla="*/ 123825 h 2715593"/>
                <a:gd name="connsiteX3" fmla="*/ 3552825 w 5412766"/>
                <a:gd name="connsiteY3" fmla="*/ 104775 h 2715593"/>
                <a:gd name="connsiteX4" fmla="*/ 3648075 w 5412766"/>
                <a:gd name="connsiteY4" fmla="*/ 85725 h 2715593"/>
                <a:gd name="connsiteX5" fmla="*/ 3705225 w 5412766"/>
                <a:gd name="connsiteY5" fmla="*/ 66675 h 2715593"/>
                <a:gd name="connsiteX6" fmla="*/ 3743325 w 5412766"/>
                <a:gd name="connsiteY6" fmla="*/ 57150 h 2715593"/>
                <a:gd name="connsiteX7" fmla="*/ 3781425 w 5412766"/>
                <a:gd name="connsiteY7" fmla="*/ 38100 h 2715593"/>
                <a:gd name="connsiteX8" fmla="*/ 3819525 w 5412766"/>
                <a:gd name="connsiteY8" fmla="*/ 28575 h 2715593"/>
                <a:gd name="connsiteX9" fmla="*/ 3886200 w 5412766"/>
                <a:gd name="connsiteY9" fmla="*/ 9525 h 2715593"/>
                <a:gd name="connsiteX10" fmla="*/ 3981450 w 5412766"/>
                <a:gd name="connsiteY10" fmla="*/ 0 h 2715593"/>
                <a:gd name="connsiteX11" fmla="*/ 4105275 w 5412766"/>
                <a:gd name="connsiteY11" fmla="*/ 9525 h 2715593"/>
                <a:gd name="connsiteX12" fmla="*/ 4162425 w 5412766"/>
                <a:gd name="connsiteY12" fmla="*/ 38100 h 2715593"/>
                <a:gd name="connsiteX13" fmla="*/ 4191000 w 5412766"/>
                <a:gd name="connsiteY13" fmla="*/ 47625 h 2715593"/>
                <a:gd name="connsiteX14" fmla="*/ 4219575 w 5412766"/>
                <a:gd name="connsiteY14" fmla="*/ 76200 h 2715593"/>
                <a:gd name="connsiteX15" fmla="*/ 4276725 w 5412766"/>
                <a:gd name="connsiteY15" fmla="*/ 114300 h 2715593"/>
                <a:gd name="connsiteX16" fmla="*/ 4295775 w 5412766"/>
                <a:gd name="connsiteY16" fmla="*/ 142875 h 2715593"/>
                <a:gd name="connsiteX17" fmla="*/ 4324350 w 5412766"/>
                <a:gd name="connsiteY17" fmla="*/ 171450 h 2715593"/>
                <a:gd name="connsiteX18" fmla="*/ 4333875 w 5412766"/>
                <a:gd name="connsiteY18" fmla="*/ 200025 h 2715593"/>
                <a:gd name="connsiteX19" fmla="*/ 4400550 w 5412766"/>
                <a:gd name="connsiteY19" fmla="*/ 285750 h 2715593"/>
                <a:gd name="connsiteX20" fmla="*/ 4429125 w 5412766"/>
                <a:gd name="connsiteY20" fmla="*/ 295275 h 2715593"/>
                <a:gd name="connsiteX21" fmla="*/ 4457700 w 5412766"/>
                <a:gd name="connsiteY21" fmla="*/ 323850 h 2715593"/>
                <a:gd name="connsiteX22" fmla="*/ 4562475 w 5412766"/>
                <a:gd name="connsiteY22" fmla="*/ 381000 h 2715593"/>
                <a:gd name="connsiteX23" fmla="*/ 4619625 w 5412766"/>
                <a:gd name="connsiteY23" fmla="*/ 400050 h 2715593"/>
                <a:gd name="connsiteX24" fmla="*/ 4648200 w 5412766"/>
                <a:gd name="connsiteY24" fmla="*/ 419100 h 2715593"/>
                <a:gd name="connsiteX25" fmla="*/ 4752975 w 5412766"/>
                <a:gd name="connsiteY25" fmla="*/ 438150 h 2715593"/>
                <a:gd name="connsiteX26" fmla="*/ 4800600 w 5412766"/>
                <a:gd name="connsiteY26" fmla="*/ 447675 h 2715593"/>
                <a:gd name="connsiteX27" fmla="*/ 4914900 w 5412766"/>
                <a:gd name="connsiteY27" fmla="*/ 457200 h 2715593"/>
                <a:gd name="connsiteX28" fmla="*/ 5067300 w 5412766"/>
                <a:gd name="connsiteY28" fmla="*/ 476250 h 2715593"/>
                <a:gd name="connsiteX29" fmla="*/ 5133975 w 5412766"/>
                <a:gd name="connsiteY29" fmla="*/ 504825 h 2715593"/>
                <a:gd name="connsiteX30" fmla="*/ 5191125 w 5412766"/>
                <a:gd name="connsiteY30" fmla="*/ 523875 h 2715593"/>
                <a:gd name="connsiteX31" fmla="*/ 5257800 w 5412766"/>
                <a:gd name="connsiteY31" fmla="*/ 628650 h 2715593"/>
                <a:gd name="connsiteX32" fmla="*/ 5314950 w 5412766"/>
                <a:gd name="connsiteY32" fmla="*/ 685800 h 2715593"/>
                <a:gd name="connsiteX33" fmla="*/ 5343525 w 5412766"/>
                <a:gd name="connsiteY33" fmla="*/ 762000 h 2715593"/>
                <a:gd name="connsiteX34" fmla="*/ 5362575 w 5412766"/>
                <a:gd name="connsiteY34" fmla="*/ 819150 h 2715593"/>
                <a:gd name="connsiteX35" fmla="*/ 5372100 w 5412766"/>
                <a:gd name="connsiteY35" fmla="*/ 847725 h 2715593"/>
                <a:gd name="connsiteX36" fmla="*/ 5381625 w 5412766"/>
                <a:gd name="connsiteY36" fmla="*/ 942975 h 2715593"/>
                <a:gd name="connsiteX37" fmla="*/ 5410200 w 5412766"/>
                <a:gd name="connsiteY37" fmla="*/ 1162050 h 2715593"/>
                <a:gd name="connsiteX38" fmla="*/ 5400675 w 5412766"/>
                <a:gd name="connsiteY38" fmla="*/ 1571625 h 2715593"/>
                <a:gd name="connsiteX39" fmla="*/ 5372100 w 5412766"/>
                <a:gd name="connsiteY39" fmla="*/ 1590675 h 2715593"/>
                <a:gd name="connsiteX40" fmla="*/ 5276850 w 5412766"/>
                <a:gd name="connsiteY40" fmla="*/ 1638300 h 2715593"/>
                <a:gd name="connsiteX41" fmla="*/ 5276850 w 5412766"/>
                <a:gd name="connsiteY41" fmla="*/ 1638300 h 2715593"/>
                <a:gd name="connsiteX42" fmla="*/ 5219700 w 5412766"/>
                <a:gd name="connsiteY42" fmla="*/ 1676400 h 2715593"/>
                <a:gd name="connsiteX43" fmla="*/ 5191125 w 5412766"/>
                <a:gd name="connsiteY43" fmla="*/ 1695450 h 2715593"/>
                <a:gd name="connsiteX44" fmla="*/ 5105400 w 5412766"/>
                <a:gd name="connsiteY44" fmla="*/ 1771650 h 2715593"/>
                <a:gd name="connsiteX45" fmla="*/ 5086350 w 5412766"/>
                <a:gd name="connsiteY45" fmla="*/ 1800225 h 2715593"/>
                <a:gd name="connsiteX46" fmla="*/ 5067300 w 5412766"/>
                <a:gd name="connsiteY46" fmla="*/ 1876425 h 2715593"/>
                <a:gd name="connsiteX47" fmla="*/ 5048250 w 5412766"/>
                <a:gd name="connsiteY47" fmla="*/ 1905000 h 2715593"/>
                <a:gd name="connsiteX48" fmla="*/ 5038725 w 5412766"/>
                <a:gd name="connsiteY48" fmla="*/ 1943100 h 2715593"/>
                <a:gd name="connsiteX49" fmla="*/ 5019675 w 5412766"/>
                <a:gd name="connsiteY49" fmla="*/ 2066925 h 2715593"/>
                <a:gd name="connsiteX50" fmla="*/ 5000625 w 5412766"/>
                <a:gd name="connsiteY50" fmla="*/ 2190750 h 2715593"/>
                <a:gd name="connsiteX51" fmla="*/ 4991100 w 5412766"/>
                <a:gd name="connsiteY51" fmla="*/ 2219325 h 2715593"/>
                <a:gd name="connsiteX52" fmla="*/ 4981575 w 5412766"/>
                <a:gd name="connsiteY52" fmla="*/ 2257425 h 2715593"/>
                <a:gd name="connsiteX53" fmla="*/ 4962525 w 5412766"/>
                <a:gd name="connsiteY53" fmla="*/ 2286000 h 2715593"/>
                <a:gd name="connsiteX54" fmla="*/ 4953000 w 5412766"/>
                <a:gd name="connsiteY54" fmla="*/ 2314575 h 2715593"/>
                <a:gd name="connsiteX55" fmla="*/ 4924425 w 5412766"/>
                <a:gd name="connsiteY55" fmla="*/ 2333625 h 2715593"/>
                <a:gd name="connsiteX56" fmla="*/ 4895850 w 5412766"/>
                <a:gd name="connsiteY56" fmla="*/ 2390775 h 2715593"/>
                <a:gd name="connsiteX57" fmla="*/ 4867275 w 5412766"/>
                <a:gd name="connsiteY57" fmla="*/ 2428875 h 2715593"/>
                <a:gd name="connsiteX58" fmla="*/ 4838700 w 5412766"/>
                <a:gd name="connsiteY58" fmla="*/ 2438400 h 2715593"/>
                <a:gd name="connsiteX59" fmla="*/ 4810125 w 5412766"/>
                <a:gd name="connsiteY59" fmla="*/ 2466975 h 2715593"/>
                <a:gd name="connsiteX60" fmla="*/ 4781550 w 5412766"/>
                <a:gd name="connsiteY60" fmla="*/ 2476500 h 2715593"/>
                <a:gd name="connsiteX61" fmla="*/ 4752975 w 5412766"/>
                <a:gd name="connsiteY61" fmla="*/ 2495550 h 2715593"/>
                <a:gd name="connsiteX62" fmla="*/ 4724400 w 5412766"/>
                <a:gd name="connsiteY62" fmla="*/ 2505075 h 2715593"/>
                <a:gd name="connsiteX63" fmla="*/ 4638675 w 5412766"/>
                <a:gd name="connsiteY63" fmla="*/ 2571750 h 2715593"/>
                <a:gd name="connsiteX64" fmla="*/ 4610100 w 5412766"/>
                <a:gd name="connsiteY64" fmla="*/ 2628900 h 2715593"/>
                <a:gd name="connsiteX65" fmla="*/ 4581525 w 5412766"/>
                <a:gd name="connsiteY65" fmla="*/ 2638425 h 2715593"/>
                <a:gd name="connsiteX66" fmla="*/ 4562475 w 5412766"/>
                <a:gd name="connsiteY66" fmla="*/ 2667000 h 2715593"/>
                <a:gd name="connsiteX67" fmla="*/ 4524375 w 5412766"/>
                <a:gd name="connsiteY67" fmla="*/ 2686050 h 2715593"/>
                <a:gd name="connsiteX68" fmla="*/ 4467225 w 5412766"/>
                <a:gd name="connsiteY68" fmla="*/ 2714625 h 2715593"/>
                <a:gd name="connsiteX69" fmla="*/ 4162425 w 5412766"/>
                <a:gd name="connsiteY69" fmla="*/ 2705100 h 2715593"/>
                <a:gd name="connsiteX70" fmla="*/ 4114800 w 5412766"/>
                <a:gd name="connsiteY70" fmla="*/ 2686050 h 2715593"/>
                <a:gd name="connsiteX71" fmla="*/ 4048125 w 5412766"/>
                <a:gd name="connsiteY71" fmla="*/ 2676525 h 2715593"/>
                <a:gd name="connsiteX72" fmla="*/ 3943350 w 5412766"/>
                <a:gd name="connsiteY72" fmla="*/ 2657475 h 2715593"/>
                <a:gd name="connsiteX73" fmla="*/ 3886200 w 5412766"/>
                <a:gd name="connsiteY73" fmla="*/ 2638425 h 2715593"/>
                <a:gd name="connsiteX74" fmla="*/ 3857625 w 5412766"/>
                <a:gd name="connsiteY74" fmla="*/ 2628900 h 2715593"/>
                <a:gd name="connsiteX75" fmla="*/ 3829050 w 5412766"/>
                <a:gd name="connsiteY75" fmla="*/ 2609850 h 2715593"/>
                <a:gd name="connsiteX76" fmla="*/ 3800475 w 5412766"/>
                <a:gd name="connsiteY76" fmla="*/ 2600325 h 2715593"/>
                <a:gd name="connsiteX77" fmla="*/ 3771900 w 5412766"/>
                <a:gd name="connsiteY77" fmla="*/ 2581275 h 2715593"/>
                <a:gd name="connsiteX78" fmla="*/ 3714750 w 5412766"/>
                <a:gd name="connsiteY78" fmla="*/ 2562225 h 2715593"/>
                <a:gd name="connsiteX79" fmla="*/ 3686175 w 5412766"/>
                <a:gd name="connsiteY79" fmla="*/ 2552700 h 2715593"/>
                <a:gd name="connsiteX80" fmla="*/ 3657600 w 5412766"/>
                <a:gd name="connsiteY80" fmla="*/ 2543175 h 2715593"/>
                <a:gd name="connsiteX81" fmla="*/ 3543300 w 5412766"/>
                <a:gd name="connsiteY81" fmla="*/ 2524125 h 2715593"/>
                <a:gd name="connsiteX82" fmla="*/ 3495675 w 5412766"/>
                <a:gd name="connsiteY82" fmla="*/ 2514600 h 2715593"/>
                <a:gd name="connsiteX83" fmla="*/ 3371850 w 5412766"/>
                <a:gd name="connsiteY83" fmla="*/ 2524125 h 2715593"/>
                <a:gd name="connsiteX84" fmla="*/ 3314700 w 5412766"/>
                <a:gd name="connsiteY84" fmla="*/ 2552700 h 2715593"/>
                <a:gd name="connsiteX85" fmla="*/ 3267075 w 5412766"/>
                <a:gd name="connsiteY85" fmla="*/ 2562225 h 2715593"/>
                <a:gd name="connsiteX86" fmla="*/ 3162300 w 5412766"/>
                <a:gd name="connsiteY86" fmla="*/ 2590800 h 2715593"/>
                <a:gd name="connsiteX87" fmla="*/ 3133725 w 5412766"/>
                <a:gd name="connsiteY87" fmla="*/ 2609850 h 2715593"/>
                <a:gd name="connsiteX88" fmla="*/ 3076575 w 5412766"/>
                <a:gd name="connsiteY88" fmla="*/ 2619375 h 2715593"/>
                <a:gd name="connsiteX89" fmla="*/ 3009900 w 5412766"/>
                <a:gd name="connsiteY89" fmla="*/ 2647950 h 2715593"/>
                <a:gd name="connsiteX90" fmla="*/ 2971800 w 5412766"/>
                <a:gd name="connsiteY90" fmla="*/ 2657475 h 2715593"/>
                <a:gd name="connsiteX91" fmla="*/ 2943225 w 5412766"/>
                <a:gd name="connsiteY91" fmla="*/ 2667000 h 2715593"/>
                <a:gd name="connsiteX92" fmla="*/ 2714625 w 5412766"/>
                <a:gd name="connsiteY92" fmla="*/ 2657475 h 2715593"/>
                <a:gd name="connsiteX93" fmla="*/ 2686050 w 5412766"/>
                <a:gd name="connsiteY93" fmla="*/ 2638425 h 2715593"/>
                <a:gd name="connsiteX94" fmla="*/ 2657475 w 5412766"/>
                <a:gd name="connsiteY94" fmla="*/ 2628900 h 2715593"/>
                <a:gd name="connsiteX95" fmla="*/ 2628900 w 5412766"/>
                <a:gd name="connsiteY95" fmla="*/ 2609850 h 2715593"/>
                <a:gd name="connsiteX96" fmla="*/ 2562225 w 5412766"/>
                <a:gd name="connsiteY96" fmla="*/ 2600325 h 2715593"/>
                <a:gd name="connsiteX97" fmla="*/ 2390775 w 5412766"/>
                <a:gd name="connsiteY97" fmla="*/ 2609850 h 2715593"/>
                <a:gd name="connsiteX98" fmla="*/ 2295525 w 5412766"/>
                <a:gd name="connsiteY98" fmla="*/ 2638425 h 2715593"/>
                <a:gd name="connsiteX99" fmla="*/ 2266950 w 5412766"/>
                <a:gd name="connsiteY99" fmla="*/ 2647950 h 2715593"/>
                <a:gd name="connsiteX100" fmla="*/ 2152650 w 5412766"/>
                <a:gd name="connsiteY100" fmla="*/ 2676525 h 2715593"/>
                <a:gd name="connsiteX101" fmla="*/ 2124075 w 5412766"/>
                <a:gd name="connsiteY101" fmla="*/ 2686050 h 2715593"/>
                <a:gd name="connsiteX102" fmla="*/ 1924050 w 5412766"/>
                <a:gd name="connsiteY102" fmla="*/ 2676525 h 2715593"/>
                <a:gd name="connsiteX103" fmla="*/ 1809750 w 5412766"/>
                <a:gd name="connsiteY103" fmla="*/ 2619375 h 2715593"/>
                <a:gd name="connsiteX104" fmla="*/ 1781175 w 5412766"/>
                <a:gd name="connsiteY104" fmla="*/ 2600325 h 2715593"/>
                <a:gd name="connsiteX105" fmla="*/ 1752600 w 5412766"/>
                <a:gd name="connsiteY105" fmla="*/ 2581275 h 2715593"/>
                <a:gd name="connsiteX106" fmla="*/ 1714500 w 5412766"/>
                <a:gd name="connsiteY106" fmla="*/ 2562225 h 2715593"/>
                <a:gd name="connsiteX107" fmla="*/ 1685925 w 5412766"/>
                <a:gd name="connsiteY107" fmla="*/ 2543175 h 2715593"/>
                <a:gd name="connsiteX108" fmla="*/ 1657350 w 5412766"/>
                <a:gd name="connsiteY108" fmla="*/ 2533650 h 2715593"/>
                <a:gd name="connsiteX109" fmla="*/ 1628775 w 5412766"/>
                <a:gd name="connsiteY109" fmla="*/ 2514600 h 2715593"/>
                <a:gd name="connsiteX110" fmla="*/ 1590675 w 5412766"/>
                <a:gd name="connsiteY110" fmla="*/ 2505075 h 2715593"/>
                <a:gd name="connsiteX111" fmla="*/ 1552575 w 5412766"/>
                <a:gd name="connsiteY111" fmla="*/ 2486025 h 2715593"/>
                <a:gd name="connsiteX112" fmla="*/ 1533525 w 5412766"/>
                <a:gd name="connsiteY112" fmla="*/ 2457450 h 2715593"/>
                <a:gd name="connsiteX113" fmla="*/ 1447800 w 5412766"/>
                <a:gd name="connsiteY113" fmla="*/ 2390775 h 2715593"/>
                <a:gd name="connsiteX114" fmla="*/ 1419225 w 5412766"/>
                <a:gd name="connsiteY114" fmla="*/ 2371725 h 2715593"/>
                <a:gd name="connsiteX115" fmla="*/ 1362075 w 5412766"/>
                <a:gd name="connsiteY115" fmla="*/ 2362200 h 2715593"/>
                <a:gd name="connsiteX116" fmla="*/ 1228725 w 5412766"/>
                <a:gd name="connsiteY116" fmla="*/ 2343150 h 2715593"/>
                <a:gd name="connsiteX117" fmla="*/ 1047750 w 5412766"/>
                <a:gd name="connsiteY117" fmla="*/ 2362200 h 2715593"/>
                <a:gd name="connsiteX118" fmla="*/ 1019175 w 5412766"/>
                <a:gd name="connsiteY118" fmla="*/ 2371725 h 2715593"/>
                <a:gd name="connsiteX119" fmla="*/ 923925 w 5412766"/>
                <a:gd name="connsiteY119" fmla="*/ 2428875 h 2715593"/>
                <a:gd name="connsiteX120" fmla="*/ 885825 w 5412766"/>
                <a:gd name="connsiteY120" fmla="*/ 2438400 h 2715593"/>
                <a:gd name="connsiteX121" fmla="*/ 857250 w 5412766"/>
                <a:gd name="connsiteY121" fmla="*/ 2447925 h 2715593"/>
                <a:gd name="connsiteX122" fmla="*/ 800100 w 5412766"/>
                <a:gd name="connsiteY122" fmla="*/ 2457450 h 2715593"/>
                <a:gd name="connsiteX123" fmla="*/ 742950 w 5412766"/>
                <a:gd name="connsiteY123" fmla="*/ 2476500 h 2715593"/>
                <a:gd name="connsiteX124" fmla="*/ 714375 w 5412766"/>
                <a:gd name="connsiteY124" fmla="*/ 2486025 h 2715593"/>
                <a:gd name="connsiteX125" fmla="*/ 390525 w 5412766"/>
                <a:gd name="connsiteY125" fmla="*/ 2476500 h 2715593"/>
                <a:gd name="connsiteX126" fmla="*/ 333375 w 5412766"/>
                <a:gd name="connsiteY126" fmla="*/ 2447925 h 2715593"/>
                <a:gd name="connsiteX127" fmla="*/ 304800 w 5412766"/>
                <a:gd name="connsiteY127" fmla="*/ 2438400 h 2715593"/>
                <a:gd name="connsiteX128" fmla="*/ 295275 w 5412766"/>
                <a:gd name="connsiteY128" fmla="*/ 2409825 h 2715593"/>
                <a:gd name="connsiteX129" fmla="*/ 266700 w 5412766"/>
                <a:gd name="connsiteY129" fmla="*/ 2400300 h 2715593"/>
                <a:gd name="connsiteX130" fmla="*/ 238125 w 5412766"/>
                <a:gd name="connsiteY130" fmla="*/ 2381250 h 2715593"/>
                <a:gd name="connsiteX131" fmla="*/ 171450 w 5412766"/>
                <a:gd name="connsiteY131" fmla="*/ 2352675 h 2715593"/>
                <a:gd name="connsiteX132" fmla="*/ 152400 w 5412766"/>
                <a:gd name="connsiteY132" fmla="*/ 2324100 h 2715593"/>
                <a:gd name="connsiteX133" fmla="*/ 95250 w 5412766"/>
                <a:gd name="connsiteY133" fmla="*/ 2276475 h 2715593"/>
                <a:gd name="connsiteX134" fmla="*/ 66675 w 5412766"/>
                <a:gd name="connsiteY134" fmla="*/ 2219325 h 2715593"/>
                <a:gd name="connsiteX135" fmla="*/ 47625 w 5412766"/>
                <a:gd name="connsiteY135" fmla="*/ 2181225 h 2715593"/>
                <a:gd name="connsiteX136" fmla="*/ 19050 w 5412766"/>
                <a:gd name="connsiteY136" fmla="*/ 2085975 h 2715593"/>
                <a:gd name="connsiteX137" fmla="*/ 0 w 5412766"/>
                <a:gd name="connsiteY137" fmla="*/ 2028825 h 2715593"/>
                <a:gd name="connsiteX138" fmla="*/ 9525 w 5412766"/>
                <a:gd name="connsiteY138" fmla="*/ 1857375 h 2715593"/>
                <a:gd name="connsiteX139" fmla="*/ 57150 w 5412766"/>
                <a:gd name="connsiteY139" fmla="*/ 1771650 h 2715593"/>
                <a:gd name="connsiteX140" fmla="*/ 76200 w 5412766"/>
                <a:gd name="connsiteY140" fmla="*/ 1743075 h 2715593"/>
                <a:gd name="connsiteX141" fmla="*/ 123825 w 5412766"/>
                <a:gd name="connsiteY141" fmla="*/ 1666875 h 2715593"/>
                <a:gd name="connsiteX142" fmla="*/ 171450 w 5412766"/>
                <a:gd name="connsiteY142" fmla="*/ 1581150 h 2715593"/>
                <a:gd name="connsiteX143" fmla="*/ 190500 w 5412766"/>
                <a:gd name="connsiteY143" fmla="*/ 1552575 h 2715593"/>
                <a:gd name="connsiteX144" fmla="*/ 247650 w 5412766"/>
                <a:gd name="connsiteY144" fmla="*/ 1524000 h 2715593"/>
                <a:gd name="connsiteX145" fmla="*/ 276225 w 5412766"/>
                <a:gd name="connsiteY145" fmla="*/ 1504950 h 2715593"/>
                <a:gd name="connsiteX146" fmla="*/ 333375 w 5412766"/>
                <a:gd name="connsiteY146" fmla="*/ 1476375 h 2715593"/>
                <a:gd name="connsiteX147" fmla="*/ 342900 w 5412766"/>
                <a:gd name="connsiteY147" fmla="*/ 1447800 h 2715593"/>
                <a:gd name="connsiteX148" fmla="*/ 371475 w 5412766"/>
                <a:gd name="connsiteY148" fmla="*/ 1438275 h 2715593"/>
                <a:gd name="connsiteX149" fmla="*/ 400050 w 5412766"/>
                <a:gd name="connsiteY149" fmla="*/ 1419225 h 2715593"/>
                <a:gd name="connsiteX150" fmla="*/ 428625 w 5412766"/>
                <a:gd name="connsiteY150" fmla="*/ 1409700 h 2715593"/>
                <a:gd name="connsiteX151" fmla="*/ 457200 w 5412766"/>
                <a:gd name="connsiteY151" fmla="*/ 1390650 h 2715593"/>
                <a:gd name="connsiteX152" fmla="*/ 533400 w 5412766"/>
                <a:gd name="connsiteY152" fmla="*/ 1352550 h 2715593"/>
                <a:gd name="connsiteX153" fmla="*/ 561975 w 5412766"/>
                <a:gd name="connsiteY153" fmla="*/ 1323975 h 2715593"/>
                <a:gd name="connsiteX154" fmla="*/ 619125 w 5412766"/>
                <a:gd name="connsiteY154" fmla="*/ 1285875 h 2715593"/>
                <a:gd name="connsiteX155" fmla="*/ 647700 w 5412766"/>
                <a:gd name="connsiteY155" fmla="*/ 1266825 h 2715593"/>
                <a:gd name="connsiteX156" fmla="*/ 704850 w 5412766"/>
                <a:gd name="connsiteY156" fmla="*/ 1219200 h 2715593"/>
                <a:gd name="connsiteX157" fmla="*/ 733425 w 5412766"/>
                <a:gd name="connsiteY157" fmla="*/ 1209675 h 2715593"/>
                <a:gd name="connsiteX158" fmla="*/ 771525 w 5412766"/>
                <a:gd name="connsiteY158" fmla="*/ 1152525 h 2715593"/>
                <a:gd name="connsiteX159" fmla="*/ 790575 w 5412766"/>
                <a:gd name="connsiteY159" fmla="*/ 1123950 h 2715593"/>
                <a:gd name="connsiteX160" fmla="*/ 819150 w 5412766"/>
                <a:gd name="connsiteY160" fmla="*/ 1104900 h 2715593"/>
                <a:gd name="connsiteX161" fmla="*/ 857250 w 5412766"/>
                <a:gd name="connsiteY161" fmla="*/ 1057275 h 2715593"/>
                <a:gd name="connsiteX162" fmla="*/ 866775 w 5412766"/>
                <a:gd name="connsiteY162" fmla="*/ 1028700 h 2715593"/>
                <a:gd name="connsiteX163" fmla="*/ 914400 w 5412766"/>
                <a:gd name="connsiteY163" fmla="*/ 981075 h 2715593"/>
                <a:gd name="connsiteX164" fmla="*/ 952500 w 5412766"/>
                <a:gd name="connsiteY164" fmla="*/ 923925 h 2715593"/>
                <a:gd name="connsiteX165" fmla="*/ 971550 w 5412766"/>
                <a:gd name="connsiteY165" fmla="*/ 895350 h 2715593"/>
                <a:gd name="connsiteX166" fmla="*/ 1000125 w 5412766"/>
                <a:gd name="connsiteY166" fmla="*/ 885825 h 2715593"/>
                <a:gd name="connsiteX167" fmla="*/ 1028700 w 5412766"/>
                <a:gd name="connsiteY167" fmla="*/ 866775 h 2715593"/>
                <a:gd name="connsiteX168" fmla="*/ 1057275 w 5412766"/>
                <a:gd name="connsiteY168" fmla="*/ 857250 h 2715593"/>
                <a:gd name="connsiteX169" fmla="*/ 1085850 w 5412766"/>
                <a:gd name="connsiteY169" fmla="*/ 838200 h 2715593"/>
                <a:gd name="connsiteX170" fmla="*/ 1114425 w 5412766"/>
                <a:gd name="connsiteY170" fmla="*/ 828675 h 2715593"/>
                <a:gd name="connsiteX171" fmla="*/ 1152525 w 5412766"/>
                <a:gd name="connsiteY171" fmla="*/ 809625 h 2715593"/>
                <a:gd name="connsiteX172" fmla="*/ 1190625 w 5412766"/>
                <a:gd name="connsiteY172" fmla="*/ 800100 h 2715593"/>
                <a:gd name="connsiteX173" fmla="*/ 1247775 w 5412766"/>
                <a:gd name="connsiteY173" fmla="*/ 781050 h 2715593"/>
                <a:gd name="connsiteX174" fmla="*/ 1276350 w 5412766"/>
                <a:gd name="connsiteY174" fmla="*/ 771525 h 2715593"/>
                <a:gd name="connsiteX175" fmla="*/ 1314450 w 5412766"/>
                <a:gd name="connsiteY175" fmla="*/ 752475 h 2715593"/>
                <a:gd name="connsiteX176" fmla="*/ 1390650 w 5412766"/>
                <a:gd name="connsiteY176" fmla="*/ 733425 h 2715593"/>
                <a:gd name="connsiteX177" fmla="*/ 1409700 w 5412766"/>
                <a:gd name="connsiteY177" fmla="*/ 704850 h 2715593"/>
                <a:gd name="connsiteX178" fmla="*/ 1438275 w 5412766"/>
                <a:gd name="connsiteY178" fmla="*/ 685800 h 2715593"/>
                <a:gd name="connsiteX179" fmla="*/ 1514475 w 5412766"/>
                <a:gd name="connsiteY179" fmla="*/ 638175 h 2715593"/>
                <a:gd name="connsiteX180" fmla="*/ 1571625 w 5412766"/>
                <a:gd name="connsiteY180" fmla="*/ 600075 h 2715593"/>
                <a:gd name="connsiteX181" fmla="*/ 1590675 w 5412766"/>
                <a:gd name="connsiteY181" fmla="*/ 571500 h 2715593"/>
                <a:gd name="connsiteX182" fmla="*/ 1628775 w 5412766"/>
                <a:gd name="connsiteY182" fmla="*/ 561975 h 2715593"/>
                <a:gd name="connsiteX183" fmla="*/ 1666875 w 5412766"/>
                <a:gd name="connsiteY183" fmla="*/ 542925 h 2715593"/>
                <a:gd name="connsiteX184" fmla="*/ 1695450 w 5412766"/>
                <a:gd name="connsiteY184" fmla="*/ 533400 h 2715593"/>
                <a:gd name="connsiteX185" fmla="*/ 1752600 w 5412766"/>
                <a:gd name="connsiteY185" fmla="*/ 495300 h 2715593"/>
                <a:gd name="connsiteX186" fmla="*/ 1838325 w 5412766"/>
                <a:gd name="connsiteY186" fmla="*/ 466725 h 2715593"/>
                <a:gd name="connsiteX187" fmla="*/ 1866900 w 5412766"/>
                <a:gd name="connsiteY187" fmla="*/ 457200 h 2715593"/>
                <a:gd name="connsiteX188" fmla="*/ 1924050 w 5412766"/>
                <a:gd name="connsiteY188" fmla="*/ 428625 h 2715593"/>
                <a:gd name="connsiteX189" fmla="*/ 1981200 w 5412766"/>
                <a:gd name="connsiteY189" fmla="*/ 381000 h 2715593"/>
                <a:gd name="connsiteX190" fmla="*/ 2009775 w 5412766"/>
                <a:gd name="connsiteY190" fmla="*/ 371475 h 2715593"/>
                <a:gd name="connsiteX191" fmla="*/ 2066925 w 5412766"/>
                <a:gd name="connsiteY191" fmla="*/ 333375 h 2715593"/>
                <a:gd name="connsiteX192" fmla="*/ 2124075 w 5412766"/>
                <a:gd name="connsiteY192" fmla="*/ 314325 h 2715593"/>
                <a:gd name="connsiteX193" fmla="*/ 2628900 w 5412766"/>
                <a:gd name="connsiteY193" fmla="*/ 295275 h 2715593"/>
                <a:gd name="connsiteX194" fmla="*/ 2657475 w 5412766"/>
                <a:gd name="connsiteY194" fmla="*/ 285750 h 2715593"/>
                <a:gd name="connsiteX195" fmla="*/ 2752725 w 5412766"/>
                <a:gd name="connsiteY195" fmla="*/ 266700 h 2715593"/>
                <a:gd name="connsiteX196" fmla="*/ 2809875 w 5412766"/>
                <a:gd name="connsiteY196" fmla="*/ 247650 h 2715593"/>
                <a:gd name="connsiteX197" fmla="*/ 2838450 w 5412766"/>
                <a:gd name="connsiteY197" fmla="*/ 228600 h 2715593"/>
                <a:gd name="connsiteX198" fmla="*/ 2905125 w 5412766"/>
                <a:gd name="connsiteY198" fmla="*/ 219075 h 2715593"/>
                <a:gd name="connsiteX199" fmla="*/ 3390900 w 5412766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372100 w 5410200"/>
                <a:gd name="connsiteY39" fmla="*/ 15906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62575 w 5410200"/>
                <a:gd name="connsiteY38" fmla="*/ 1552575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53050 w 5410200"/>
                <a:gd name="connsiteY38" fmla="*/ 1490663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76850 w 5410200"/>
                <a:gd name="connsiteY41" fmla="*/ 1638300 h 2715593"/>
                <a:gd name="connsiteX42" fmla="*/ 5219700 w 5410200"/>
                <a:gd name="connsiteY42" fmla="*/ 1676400 h 2715593"/>
                <a:gd name="connsiteX43" fmla="*/ 5191125 w 5410200"/>
                <a:gd name="connsiteY43" fmla="*/ 1695450 h 2715593"/>
                <a:gd name="connsiteX44" fmla="*/ 5105400 w 5410200"/>
                <a:gd name="connsiteY44" fmla="*/ 1771650 h 2715593"/>
                <a:gd name="connsiteX45" fmla="*/ 5086350 w 5410200"/>
                <a:gd name="connsiteY45" fmla="*/ 1800225 h 2715593"/>
                <a:gd name="connsiteX46" fmla="*/ 5067300 w 5410200"/>
                <a:gd name="connsiteY46" fmla="*/ 1876425 h 2715593"/>
                <a:gd name="connsiteX47" fmla="*/ 5048250 w 5410200"/>
                <a:gd name="connsiteY47" fmla="*/ 1905000 h 2715593"/>
                <a:gd name="connsiteX48" fmla="*/ 5038725 w 5410200"/>
                <a:gd name="connsiteY48" fmla="*/ 1943100 h 2715593"/>
                <a:gd name="connsiteX49" fmla="*/ 5019675 w 5410200"/>
                <a:gd name="connsiteY49" fmla="*/ 2066925 h 2715593"/>
                <a:gd name="connsiteX50" fmla="*/ 5000625 w 5410200"/>
                <a:gd name="connsiteY50" fmla="*/ 2190750 h 2715593"/>
                <a:gd name="connsiteX51" fmla="*/ 4991100 w 5410200"/>
                <a:gd name="connsiteY51" fmla="*/ 2219325 h 2715593"/>
                <a:gd name="connsiteX52" fmla="*/ 4981575 w 5410200"/>
                <a:gd name="connsiteY52" fmla="*/ 2257425 h 2715593"/>
                <a:gd name="connsiteX53" fmla="*/ 4962525 w 5410200"/>
                <a:gd name="connsiteY53" fmla="*/ 2286000 h 2715593"/>
                <a:gd name="connsiteX54" fmla="*/ 4953000 w 5410200"/>
                <a:gd name="connsiteY54" fmla="*/ 2314575 h 2715593"/>
                <a:gd name="connsiteX55" fmla="*/ 4924425 w 5410200"/>
                <a:gd name="connsiteY55" fmla="*/ 2333625 h 2715593"/>
                <a:gd name="connsiteX56" fmla="*/ 4895850 w 5410200"/>
                <a:gd name="connsiteY56" fmla="*/ 2390775 h 2715593"/>
                <a:gd name="connsiteX57" fmla="*/ 4867275 w 5410200"/>
                <a:gd name="connsiteY57" fmla="*/ 2428875 h 2715593"/>
                <a:gd name="connsiteX58" fmla="*/ 4838700 w 5410200"/>
                <a:gd name="connsiteY58" fmla="*/ 2438400 h 2715593"/>
                <a:gd name="connsiteX59" fmla="*/ 4810125 w 5410200"/>
                <a:gd name="connsiteY59" fmla="*/ 2466975 h 2715593"/>
                <a:gd name="connsiteX60" fmla="*/ 4781550 w 5410200"/>
                <a:gd name="connsiteY60" fmla="*/ 2476500 h 2715593"/>
                <a:gd name="connsiteX61" fmla="*/ 4752975 w 5410200"/>
                <a:gd name="connsiteY61" fmla="*/ 2495550 h 2715593"/>
                <a:gd name="connsiteX62" fmla="*/ 4724400 w 5410200"/>
                <a:gd name="connsiteY62" fmla="*/ 2505075 h 2715593"/>
                <a:gd name="connsiteX63" fmla="*/ 4638675 w 5410200"/>
                <a:gd name="connsiteY63" fmla="*/ 2571750 h 2715593"/>
                <a:gd name="connsiteX64" fmla="*/ 4610100 w 5410200"/>
                <a:gd name="connsiteY64" fmla="*/ 2628900 h 2715593"/>
                <a:gd name="connsiteX65" fmla="*/ 4581525 w 5410200"/>
                <a:gd name="connsiteY65" fmla="*/ 2638425 h 2715593"/>
                <a:gd name="connsiteX66" fmla="*/ 4562475 w 5410200"/>
                <a:gd name="connsiteY66" fmla="*/ 2667000 h 2715593"/>
                <a:gd name="connsiteX67" fmla="*/ 4524375 w 5410200"/>
                <a:gd name="connsiteY67" fmla="*/ 2686050 h 2715593"/>
                <a:gd name="connsiteX68" fmla="*/ 4467225 w 5410200"/>
                <a:gd name="connsiteY68" fmla="*/ 2714625 h 2715593"/>
                <a:gd name="connsiteX69" fmla="*/ 4162425 w 5410200"/>
                <a:gd name="connsiteY69" fmla="*/ 2705100 h 2715593"/>
                <a:gd name="connsiteX70" fmla="*/ 4114800 w 5410200"/>
                <a:gd name="connsiteY70" fmla="*/ 2686050 h 2715593"/>
                <a:gd name="connsiteX71" fmla="*/ 4048125 w 5410200"/>
                <a:gd name="connsiteY71" fmla="*/ 2676525 h 2715593"/>
                <a:gd name="connsiteX72" fmla="*/ 3943350 w 5410200"/>
                <a:gd name="connsiteY72" fmla="*/ 2657475 h 2715593"/>
                <a:gd name="connsiteX73" fmla="*/ 3886200 w 5410200"/>
                <a:gd name="connsiteY73" fmla="*/ 2638425 h 2715593"/>
                <a:gd name="connsiteX74" fmla="*/ 3857625 w 5410200"/>
                <a:gd name="connsiteY74" fmla="*/ 2628900 h 2715593"/>
                <a:gd name="connsiteX75" fmla="*/ 3829050 w 5410200"/>
                <a:gd name="connsiteY75" fmla="*/ 2609850 h 2715593"/>
                <a:gd name="connsiteX76" fmla="*/ 3800475 w 5410200"/>
                <a:gd name="connsiteY76" fmla="*/ 2600325 h 2715593"/>
                <a:gd name="connsiteX77" fmla="*/ 3771900 w 5410200"/>
                <a:gd name="connsiteY77" fmla="*/ 2581275 h 2715593"/>
                <a:gd name="connsiteX78" fmla="*/ 3714750 w 5410200"/>
                <a:gd name="connsiteY78" fmla="*/ 2562225 h 2715593"/>
                <a:gd name="connsiteX79" fmla="*/ 3686175 w 5410200"/>
                <a:gd name="connsiteY79" fmla="*/ 2552700 h 2715593"/>
                <a:gd name="connsiteX80" fmla="*/ 3657600 w 5410200"/>
                <a:gd name="connsiteY80" fmla="*/ 2543175 h 2715593"/>
                <a:gd name="connsiteX81" fmla="*/ 3543300 w 5410200"/>
                <a:gd name="connsiteY81" fmla="*/ 2524125 h 2715593"/>
                <a:gd name="connsiteX82" fmla="*/ 3495675 w 5410200"/>
                <a:gd name="connsiteY82" fmla="*/ 2514600 h 2715593"/>
                <a:gd name="connsiteX83" fmla="*/ 3371850 w 5410200"/>
                <a:gd name="connsiteY83" fmla="*/ 2524125 h 2715593"/>
                <a:gd name="connsiteX84" fmla="*/ 3314700 w 5410200"/>
                <a:gd name="connsiteY84" fmla="*/ 2552700 h 2715593"/>
                <a:gd name="connsiteX85" fmla="*/ 3267075 w 5410200"/>
                <a:gd name="connsiteY85" fmla="*/ 2562225 h 2715593"/>
                <a:gd name="connsiteX86" fmla="*/ 3162300 w 5410200"/>
                <a:gd name="connsiteY86" fmla="*/ 2590800 h 2715593"/>
                <a:gd name="connsiteX87" fmla="*/ 3133725 w 5410200"/>
                <a:gd name="connsiteY87" fmla="*/ 2609850 h 2715593"/>
                <a:gd name="connsiteX88" fmla="*/ 3076575 w 5410200"/>
                <a:gd name="connsiteY88" fmla="*/ 2619375 h 2715593"/>
                <a:gd name="connsiteX89" fmla="*/ 3009900 w 5410200"/>
                <a:gd name="connsiteY89" fmla="*/ 2647950 h 2715593"/>
                <a:gd name="connsiteX90" fmla="*/ 2971800 w 5410200"/>
                <a:gd name="connsiteY90" fmla="*/ 2657475 h 2715593"/>
                <a:gd name="connsiteX91" fmla="*/ 2943225 w 5410200"/>
                <a:gd name="connsiteY91" fmla="*/ 2667000 h 2715593"/>
                <a:gd name="connsiteX92" fmla="*/ 2714625 w 5410200"/>
                <a:gd name="connsiteY92" fmla="*/ 2657475 h 2715593"/>
                <a:gd name="connsiteX93" fmla="*/ 2686050 w 5410200"/>
                <a:gd name="connsiteY93" fmla="*/ 2638425 h 2715593"/>
                <a:gd name="connsiteX94" fmla="*/ 2657475 w 5410200"/>
                <a:gd name="connsiteY94" fmla="*/ 2628900 h 2715593"/>
                <a:gd name="connsiteX95" fmla="*/ 2628900 w 5410200"/>
                <a:gd name="connsiteY95" fmla="*/ 2609850 h 2715593"/>
                <a:gd name="connsiteX96" fmla="*/ 2562225 w 5410200"/>
                <a:gd name="connsiteY96" fmla="*/ 2600325 h 2715593"/>
                <a:gd name="connsiteX97" fmla="*/ 2390775 w 5410200"/>
                <a:gd name="connsiteY97" fmla="*/ 2609850 h 2715593"/>
                <a:gd name="connsiteX98" fmla="*/ 2295525 w 5410200"/>
                <a:gd name="connsiteY98" fmla="*/ 2638425 h 2715593"/>
                <a:gd name="connsiteX99" fmla="*/ 2266950 w 5410200"/>
                <a:gd name="connsiteY99" fmla="*/ 2647950 h 2715593"/>
                <a:gd name="connsiteX100" fmla="*/ 2152650 w 5410200"/>
                <a:gd name="connsiteY100" fmla="*/ 2676525 h 2715593"/>
                <a:gd name="connsiteX101" fmla="*/ 2124075 w 5410200"/>
                <a:gd name="connsiteY101" fmla="*/ 2686050 h 2715593"/>
                <a:gd name="connsiteX102" fmla="*/ 1924050 w 5410200"/>
                <a:gd name="connsiteY102" fmla="*/ 2676525 h 2715593"/>
                <a:gd name="connsiteX103" fmla="*/ 1809750 w 5410200"/>
                <a:gd name="connsiteY103" fmla="*/ 2619375 h 2715593"/>
                <a:gd name="connsiteX104" fmla="*/ 1781175 w 5410200"/>
                <a:gd name="connsiteY104" fmla="*/ 2600325 h 2715593"/>
                <a:gd name="connsiteX105" fmla="*/ 1752600 w 5410200"/>
                <a:gd name="connsiteY105" fmla="*/ 2581275 h 2715593"/>
                <a:gd name="connsiteX106" fmla="*/ 1714500 w 5410200"/>
                <a:gd name="connsiteY106" fmla="*/ 2562225 h 2715593"/>
                <a:gd name="connsiteX107" fmla="*/ 1685925 w 5410200"/>
                <a:gd name="connsiteY107" fmla="*/ 2543175 h 2715593"/>
                <a:gd name="connsiteX108" fmla="*/ 1657350 w 5410200"/>
                <a:gd name="connsiteY108" fmla="*/ 2533650 h 2715593"/>
                <a:gd name="connsiteX109" fmla="*/ 1628775 w 5410200"/>
                <a:gd name="connsiteY109" fmla="*/ 2514600 h 2715593"/>
                <a:gd name="connsiteX110" fmla="*/ 1590675 w 5410200"/>
                <a:gd name="connsiteY110" fmla="*/ 2505075 h 2715593"/>
                <a:gd name="connsiteX111" fmla="*/ 1552575 w 5410200"/>
                <a:gd name="connsiteY111" fmla="*/ 2486025 h 2715593"/>
                <a:gd name="connsiteX112" fmla="*/ 1533525 w 5410200"/>
                <a:gd name="connsiteY112" fmla="*/ 2457450 h 2715593"/>
                <a:gd name="connsiteX113" fmla="*/ 1447800 w 5410200"/>
                <a:gd name="connsiteY113" fmla="*/ 2390775 h 2715593"/>
                <a:gd name="connsiteX114" fmla="*/ 1419225 w 5410200"/>
                <a:gd name="connsiteY114" fmla="*/ 2371725 h 2715593"/>
                <a:gd name="connsiteX115" fmla="*/ 1362075 w 5410200"/>
                <a:gd name="connsiteY115" fmla="*/ 2362200 h 2715593"/>
                <a:gd name="connsiteX116" fmla="*/ 1228725 w 5410200"/>
                <a:gd name="connsiteY116" fmla="*/ 2343150 h 2715593"/>
                <a:gd name="connsiteX117" fmla="*/ 1047750 w 5410200"/>
                <a:gd name="connsiteY117" fmla="*/ 2362200 h 2715593"/>
                <a:gd name="connsiteX118" fmla="*/ 1019175 w 5410200"/>
                <a:gd name="connsiteY118" fmla="*/ 2371725 h 2715593"/>
                <a:gd name="connsiteX119" fmla="*/ 923925 w 5410200"/>
                <a:gd name="connsiteY119" fmla="*/ 2428875 h 2715593"/>
                <a:gd name="connsiteX120" fmla="*/ 885825 w 5410200"/>
                <a:gd name="connsiteY120" fmla="*/ 2438400 h 2715593"/>
                <a:gd name="connsiteX121" fmla="*/ 857250 w 5410200"/>
                <a:gd name="connsiteY121" fmla="*/ 2447925 h 2715593"/>
                <a:gd name="connsiteX122" fmla="*/ 800100 w 5410200"/>
                <a:gd name="connsiteY122" fmla="*/ 2457450 h 2715593"/>
                <a:gd name="connsiteX123" fmla="*/ 742950 w 5410200"/>
                <a:gd name="connsiteY123" fmla="*/ 2476500 h 2715593"/>
                <a:gd name="connsiteX124" fmla="*/ 714375 w 5410200"/>
                <a:gd name="connsiteY124" fmla="*/ 2486025 h 2715593"/>
                <a:gd name="connsiteX125" fmla="*/ 390525 w 5410200"/>
                <a:gd name="connsiteY125" fmla="*/ 2476500 h 2715593"/>
                <a:gd name="connsiteX126" fmla="*/ 333375 w 5410200"/>
                <a:gd name="connsiteY126" fmla="*/ 2447925 h 2715593"/>
                <a:gd name="connsiteX127" fmla="*/ 304800 w 5410200"/>
                <a:gd name="connsiteY127" fmla="*/ 2438400 h 2715593"/>
                <a:gd name="connsiteX128" fmla="*/ 295275 w 5410200"/>
                <a:gd name="connsiteY128" fmla="*/ 2409825 h 2715593"/>
                <a:gd name="connsiteX129" fmla="*/ 266700 w 5410200"/>
                <a:gd name="connsiteY129" fmla="*/ 2400300 h 2715593"/>
                <a:gd name="connsiteX130" fmla="*/ 238125 w 5410200"/>
                <a:gd name="connsiteY130" fmla="*/ 2381250 h 2715593"/>
                <a:gd name="connsiteX131" fmla="*/ 171450 w 5410200"/>
                <a:gd name="connsiteY131" fmla="*/ 2352675 h 2715593"/>
                <a:gd name="connsiteX132" fmla="*/ 152400 w 5410200"/>
                <a:gd name="connsiteY132" fmla="*/ 2324100 h 2715593"/>
                <a:gd name="connsiteX133" fmla="*/ 95250 w 5410200"/>
                <a:gd name="connsiteY133" fmla="*/ 2276475 h 2715593"/>
                <a:gd name="connsiteX134" fmla="*/ 66675 w 5410200"/>
                <a:gd name="connsiteY134" fmla="*/ 2219325 h 2715593"/>
                <a:gd name="connsiteX135" fmla="*/ 47625 w 5410200"/>
                <a:gd name="connsiteY135" fmla="*/ 2181225 h 2715593"/>
                <a:gd name="connsiteX136" fmla="*/ 19050 w 5410200"/>
                <a:gd name="connsiteY136" fmla="*/ 2085975 h 2715593"/>
                <a:gd name="connsiteX137" fmla="*/ 0 w 5410200"/>
                <a:gd name="connsiteY137" fmla="*/ 2028825 h 2715593"/>
                <a:gd name="connsiteX138" fmla="*/ 9525 w 5410200"/>
                <a:gd name="connsiteY138" fmla="*/ 1857375 h 2715593"/>
                <a:gd name="connsiteX139" fmla="*/ 57150 w 5410200"/>
                <a:gd name="connsiteY139" fmla="*/ 1771650 h 2715593"/>
                <a:gd name="connsiteX140" fmla="*/ 76200 w 5410200"/>
                <a:gd name="connsiteY140" fmla="*/ 1743075 h 2715593"/>
                <a:gd name="connsiteX141" fmla="*/ 123825 w 5410200"/>
                <a:gd name="connsiteY141" fmla="*/ 1666875 h 2715593"/>
                <a:gd name="connsiteX142" fmla="*/ 171450 w 5410200"/>
                <a:gd name="connsiteY142" fmla="*/ 1581150 h 2715593"/>
                <a:gd name="connsiteX143" fmla="*/ 190500 w 5410200"/>
                <a:gd name="connsiteY143" fmla="*/ 1552575 h 2715593"/>
                <a:gd name="connsiteX144" fmla="*/ 247650 w 5410200"/>
                <a:gd name="connsiteY144" fmla="*/ 1524000 h 2715593"/>
                <a:gd name="connsiteX145" fmla="*/ 276225 w 5410200"/>
                <a:gd name="connsiteY145" fmla="*/ 1504950 h 2715593"/>
                <a:gd name="connsiteX146" fmla="*/ 333375 w 5410200"/>
                <a:gd name="connsiteY146" fmla="*/ 1476375 h 2715593"/>
                <a:gd name="connsiteX147" fmla="*/ 342900 w 5410200"/>
                <a:gd name="connsiteY147" fmla="*/ 1447800 h 2715593"/>
                <a:gd name="connsiteX148" fmla="*/ 371475 w 5410200"/>
                <a:gd name="connsiteY148" fmla="*/ 1438275 h 2715593"/>
                <a:gd name="connsiteX149" fmla="*/ 400050 w 5410200"/>
                <a:gd name="connsiteY149" fmla="*/ 1419225 h 2715593"/>
                <a:gd name="connsiteX150" fmla="*/ 428625 w 5410200"/>
                <a:gd name="connsiteY150" fmla="*/ 1409700 h 2715593"/>
                <a:gd name="connsiteX151" fmla="*/ 457200 w 5410200"/>
                <a:gd name="connsiteY151" fmla="*/ 1390650 h 2715593"/>
                <a:gd name="connsiteX152" fmla="*/ 533400 w 5410200"/>
                <a:gd name="connsiteY152" fmla="*/ 1352550 h 2715593"/>
                <a:gd name="connsiteX153" fmla="*/ 561975 w 5410200"/>
                <a:gd name="connsiteY153" fmla="*/ 1323975 h 2715593"/>
                <a:gd name="connsiteX154" fmla="*/ 619125 w 5410200"/>
                <a:gd name="connsiteY154" fmla="*/ 1285875 h 2715593"/>
                <a:gd name="connsiteX155" fmla="*/ 647700 w 5410200"/>
                <a:gd name="connsiteY155" fmla="*/ 1266825 h 2715593"/>
                <a:gd name="connsiteX156" fmla="*/ 704850 w 5410200"/>
                <a:gd name="connsiteY156" fmla="*/ 1219200 h 2715593"/>
                <a:gd name="connsiteX157" fmla="*/ 733425 w 5410200"/>
                <a:gd name="connsiteY157" fmla="*/ 1209675 h 2715593"/>
                <a:gd name="connsiteX158" fmla="*/ 771525 w 5410200"/>
                <a:gd name="connsiteY158" fmla="*/ 1152525 h 2715593"/>
                <a:gd name="connsiteX159" fmla="*/ 790575 w 5410200"/>
                <a:gd name="connsiteY159" fmla="*/ 1123950 h 2715593"/>
                <a:gd name="connsiteX160" fmla="*/ 819150 w 5410200"/>
                <a:gd name="connsiteY160" fmla="*/ 1104900 h 2715593"/>
                <a:gd name="connsiteX161" fmla="*/ 857250 w 5410200"/>
                <a:gd name="connsiteY161" fmla="*/ 1057275 h 2715593"/>
                <a:gd name="connsiteX162" fmla="*/ 866775 w 5410200"/>
                <a:gd name="connsiteY162" fmla="*/ 1028700 h 2715593"/>
                <a:gd name="connsiteX163" fmla="*/ 914400 w 5410200"/>
                <a:gd name="connsiteY163" fmla="*/ 981075 h 2715593"/>
                <a:gd name="connsiteX164" fmla="*/ 952500 w 5410200"/>
                <a:gd name="connsiteY164" fmla="*/ 923925 h 2715593"/>
                <a:gd name="connsiteX165" fmla="*/ 971550 w 5410200"/>
                <a:gd name="connsiteY165" fmla="*/ 895350 h 2715593"/>
                <a:gd name="connsiteX166" fmla="*/ 1000125 w 5410200"/>
                <a:gd name="connsiteY166" fmla="*/ 885825 h 2715593"/>
                <a:gd name="connsiteX167" fmla="*/ 1028700 w 5410200"/>
                <a:gd name="connsiteY167" fmla="*/ 866775 h 2715593"/>
                <a:gd name="connsiteX168" fmla="*/ 1057275 w 5410200"/>
                <a:gd name="connsiteY168" fmla="*/ 857250 h 2715593"/>
                <a:gd name="connsiteX169" fmla="*/ 1085850 w 5410200"/>
                <a:gd name="connsiteY169" fmla="*/ 838200 h 2715593"/>
                <a:gd name="connsiteX170" fmla="*/ 1114425 w 5410200"/>
                <a:gd name="connsiteY170" fmla="*/ 828675 h 2715593"/>
                <a:gd name="connsiteX171" fmla="*/ 1152525 w 5410200"/>
                <a:gd name="connsiteY171" fmla="*/ 809625 h 2715593"/>
                <a:gd name="connsiteX172" fmla="*/ 1190625 w 5410200"/>
                <a:gd name="connsiteY172" fmla="*/ 800100 h 2715593"/>
                <a:gd name="connsiteX173" fmla="*/ 1247775 w 5410200"/>
                <a:gd name="connsiteY173" fmla="*/ 781050 h 2715593"/>
                <a:gd name="connsiteX174" fmla="*/ 1276350 w 5410200"/>
                <a:gd name="connsiteY174" fmla="*/ 771525 h 2715593"/>
                <a:gd name="connsiteX175" fmla="*/ 1314450 w 5410200"/>
                <a:gd name="connsiteY175" fmla="*/ 752475 h 2715593"/>
                <a:gd name="connsiteX176" fmla="*/ 1390650 w 5410200"/>
                <a:gd name="connsiteY176" fmla="*/ 733425 h 2715593"/>
                <a:gd name="connsiteX177" fmla="*/ 1409700 w 5410200"/>
                <a:gd name="connsiteY177" fmla="*/ 704850 h 2715593"/>
                <a:gd name="connsiteX178" fmla="*/ 1438275 w 5410200"/>
                <a:gd name="connsiteY178" fmla="*/ 685800 h 2715593"/>
                <a:gd name="connsiteX179" fmla="*/ 1514475 w 5410200"/>
                <a:gd name="connsiteY179" fmla="*/ 638175 h 2715593"/>
                <a:gd name="connsiteX180" fmla="*/ 1571625 w 5410200"/>
                <a:gd name="connsiteY180" fmla="*/ 600075 h 2715593"/>
                <a:gd name="connsiteX181" fmla="*/ 1590675 w 5410200"/>
                <a:gd name="connsiteY181" fmla="*/ 571500 h 2715593"/>
                <a:gd name="connsiteX182" fmla="*/ 1628775 w 5410200"/>
                <a:gd name="connsiteY182" fmla="*/ 561975 h 2715593"/>
                <a:gd name="connsiteX183" fmla="*/ 1666875 w 5410200"/>
                <a:gd name="connsiteY183" fmla="*/ 542925 h 2715593"/>
                <a:gd name="connsiteX184" fmla="*/ 1695450 w 5410200"/>
                <a:gd name="connsiteY184" fmla="*/ 533400 h 2715593"/>
                <a:gd name="connsiteX185" fmla="*/ 1752600 w 5410200"/>
                <a:gd name="connsiteY185" fmla="*/ 495300 h 2715593"/>
                <a:gd name="connsiteX186" fmla="*/ 1838325 w 5410200"/>
                <a:gd name="connsiteY186" fmla="*/ 466725 h 2715593"/>
                <a:gd name="connsiteX187" fmla="*/ 1866900 w 5410200"/>
                <a:gd name="connsiteY187" fmla="*/ 457200 h 2715593"/>
                <a:gd name="connsiteX188" fmla="*/ 1924050 w 5410200"/>
                <a:gd name="connsiteY188" fmla="*/ 428625 h 2715593"/>
                <a:gd name="connsiteX189" fmla="*/ 1981200 w 5410200"/>
                <a:gd name="connsiteY189" fmla="*/ 381000 h 2715593"/>
                <a:gd name="connsiteX190" fmla="*/ 2009775 w 5410200"/>
                <a:gd name="connsiteY190" fmla="*/ 371475 h 2715593"/>
                <a:gd name="connsiteX191" fmla="*/ 2066925 w 5410200"/>
                <a:gd name="connsiteY191" fmla="*/ 333375 h 2715593"/>
                <a:gd name="connsiteX192" fmla="*/ 2124075 w 5410200"/>
                <a:gd name="connsiteY192" fmla="*/ 314325 h 2715593"/>
                <a:gd name="connsiteX193" fmla="*/ 2628900 w 5410200"/>
                <a:gd name="connsiteY193" fmla="*/ 295275 h 2715593"/>
                <a:gd name="connsiteX194" fmla="*/ 2657475 w 5410200"/>
                <a:gd name="connsiteY194" fmla="*/ 285750 h 2715593"/>
                <a:gd name="connsiteX195" fmla="*/ 2752725 w 5410200"/>
                <a:gd name="connsiteY195" fmla="*/ 266700 h 2715593"/>
                <a:gd name="connsiteX196" fmla="*/ 2809875 w 5410200"/>
                <a:gd name="connsiteY196" fmla="*/ 247650 h 2715593"/>
                <a:gd name="connsiteX197" fmla="*/ 2838450 w 5410200"/>
                <a:gd name="connsiteY197" fmla="*/ 228600 h 2715593"/>
                <a:gd name="connsiteX198" fmla="*/ 2905125 w 5410200"/>
                <a:gd name="connsiteY198" fmla="*/ 219075 h 2715593"/>
                <a:gd name="connsiteX199" fmla="*/ 3390900 w 5410200"/>
                <a:gd name="connsiteY199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76850 w 5410200"/>
                <a:gd name="connsiteY40" fmla="*/ 1638300 h 2715593"/>
                <a:gd name="connsiteX41" fmla="*/ 5219700 w 5410200"/>
                <a:gd name="connsiteY41" fmla="*/ 1676400 h 2715593"/>
                <a:gd name="connsiteX42" fmla="*/ 5191125 w 5410200"/>
                <a:gd name="connsiteY42" fmla="*/ 1695450 h 2715593"/>
                <a:gd name="connsiteX43" fmla="*/ 5105400 w 5410200"/>
                <a:gd name="connsiteY43" fmla="*/ 1771650 h 2715593"/>
                <a:gd name="connsiteX44" fmla="*/ 5086350 w 5410200"/>
                <a:gd name="connsiteY44" fmla="*/ 1800225 h 2715593"/>
                <a:gd name="connsiteX45" fmla="*/ 5067300 w 5410200"/>
                <a:gd name="connsiteY45" fmla="*/ 1876425 h 2715593"/>
                <a:gd name="connsiteX46" fmla="*/ 5048250 w 5410200"/>
                <a:gd name="connsiteY46" fmla="*/ 1905000 h 2715593"/>
                <a:gd name="connsiteX47" fmla="*/ 5038725 w 5410200"/>
                <a:gd name="connsiteY47" fmla="*/ 1943100 h 2715593"/>
                <a:gd name="connsiteX48" fmla="*/ 5019675 w 5410200"/>
                <a:gd name="connsiteY48" fmla="*/ 2066925 h 2715593"/>
                <a:gd name="connsiteX49" fmla="*/ 5000625 w 5410200"/>
                <a:gd name="connsiteY49" fmla="*/ 2190750 h 2715593"/>
                <a:gd name="connsiteX50" fmla="*/ 4991100 w 5410200"/>
                <a:gd name="connsiteY50" fmla="*/ 2219325 h 2715593"/>
                <a:gd name="connsiteX51" fmla="*/ 4981575 w 5410200"/>
                <a:gd name="connsiteY51" fmla="*/ 2257425 h 2715593"/>
                <a:gd name="connsiteX52" fmla="*/ 4962525 w 5410200"/>
                <a:gd name="connsiteY52" fmla="*/ 2286000 h 2715593"/>
                <a:gd name="connsiteX53" fmla="*/ 4953000 w 5410200"/>
                <a:gd name="connsiteY53" fmla="*/ 2314575 h 2715593"/>
                <a:gd name="connsiteX54" fmla="*/ 4924425 w 5410200"/>
                <a:gd name="connsiteY54" fmla="*/ 2333625 h 2715593"/>
                <a:gd name="connsiteX55" fmla="*/ 4895850 w 5410200"/>
                <a:gd name="connsiteY55" fmla="*/ 2390775 h 2715593"/>
                <a:gd name="connsiteX56" fmla="*/ 4867275 w 5410200"/>
                <a:gd name="connsiteY56" fmla="*/ 2428875 h 2715593"/>
                <a:gd name="connsiteX57" fmla="*/ 4838700 w 5410200"/>
                <a:gd name="connsiteY57" fmla="*/ 2438400 h 2715593"/>
                <a:gd name="connsiteX58" fmla="*/ 4810125 w 5410200"/>
                <a:gd name="connsiteY58" fmla="*/ 2466975 h 2715593"/>
                <a:gd name="connsiteX59" fmla="*/ 4781550 w 5410200"/>
                <a:gd name="connsiteY59" fmla="*/ 2476500 h 2715593"/>
                <a:gd name="connsiteX60" fmla="*/ 4752975 w 5410200"/>
                <a:gd name="connsiteY60" fmla="*/ 2495550 h 2715593"/>
                <a:gd name="connsiteX61" fmla="*/ 4724400 w 5410200"/>
                <a:gd name="connsiteY61" fmla="*/ 2505075 h 2715593"/>
                <a:gd name="connsiteX62" fmla="*/ 4638675 w 5410200"/>
                <a:gd name="connsiteY62" fmla="*/ 2571750 h 2715593"/>
                <a:gd name="connsiteX63" fmla="*/ 4610100 w 5410200"/>
                <a:gd name="connsiteY63" fmla="*/ 2628900 h 2715593"/>
                <a:gd name="connsiteX64" fmla="*/ 4581525 w 5410200"/>
                <a:gd name="connsiteY64" fmla="*/ 2638425 h 2715593"/>
                <a:gd name="connsiteX65" fmla="*/ 4562475 w 5410200"/>
                <a:gd name="connsiteY65" fmla="*/ 2667000 h 2715593"/>
                <a:gd name="connsiteX66" fmla="*/ 4524375 w 5410200"/>
                <a:gd name="connsiteY66" fmla="*/ 2686050 h 2715593"/>
                <a:gd name="connsiteX67" fmla="*/ 4467225 w 5410200"/>
                <a:gd name="connsiteY67" fmla="*/ 2714625 h 2715593"/>
                <a:gd name="connsiteX68" fmla="*/ 4162425 w 5410200"/>
                <a:gd name="connsiteY68" fmla="*/ 2705100 h 2715593"/>
                <a:gd name="connsiteX69" fmla="*/ 4114800 w 5410200"/>
                <a:gd name="connsiteY69" fmla="*/ 2686050 h 2715593"/>
                <a:gd name="connsiteX70" fmla="*/ 4048125 w 5410200"/>
                <a:gd name="connsiteY70" fmla="*/ 2676525 h 2715593"/>
                <a:gd name="connsiteX71" fmla="*/ 3943350 w 5410200"/>
                <a:gd name="connsiteY71" fmla="*/ 2657475 h 2715593"/>
                <a:gd name="connsiteX72" fmla="*/ 3886200 w 5410200"/>
                <a:gd name="connsiteY72" fmla="*/ 2638425 h 2715593"/>
                <a:gd name="connsiteX73" fmla="*/ 3857625 w 5410200"/>
                <a:gd name="connsiteY73" fmla="*/ 2628900 h 2715593"/>
                <a:gd name="connsiteX74" fmla="*/ 3829050 w 5410200"/>
                <a:gd name="connsiteY74" fmla="*/ 2609850 h 2715593"/>
                <a:gd name="connsiteX75" fmla="*/ 3800475 w 5410200"/>
                <a:gd name="connsiteY75" fmla="*/ 2600325 h 2715593"/>
                <a:gd name="connsiteX76" fmla="*/ 3771900 w 5410200"/>
                <a:gd name="connsiteY76" fmla="*/ 2581275 h 2715593"/>
                <a:gd name="connsiteX77" fmla="*/ 3714750 w 5410200"/>
                <a:gd name="connsiteY77" fmla="*/ 2562225 h 2715593"/>
                <a:gd name="connsiteX78" fmla="*/ 3686175 w 5410200"/>
                <a:gd name="connsiteY78" fmla="*/ 2552700 h 2715593"/>
                <a:gd name="connsiteX79" fmla="*/ 3657600 w 5410200"/>
                <a:gd name="connsiteY79" fmla="*/ 2543175 h 2715593"/>
                <a:gd name="connsiteX80" fmla="*/ 3543300 w 5410200"/>
                <a:gd name="connsiteY80" fmla="*/ 2524125 h 2715593"/>
                <a:gd name="connsiteX81" fmla="*/ 3495675 w 5410200"/>
                <a:gd name="connsiteY81" fmla="*/ 2514600 h 2715593"/>
                <a:gd name="connsiteX82" fmla="*/ 3371850 w 5410200"/>
                <a:gd name="connsiteY82" fmla="*/ 2524125 h 2715593"/>
                <a:gd name="connsiteX83" fmla="*/ 3314700 w 5410200"/>
                <a:gd name="connsiteY83" fmla="*/ 2552700 h 2715593"/>
                <a:gd name="connsiteX84" fmla="*/ 3267075 w 5410200"/>
                <a:gd name="connsiteY84" fmla="*/ 2562225 h 2715593"/>
                <a:gd name="connsiteX85" fmla="*/ 3162300 w 5410200"/>
                <a:gd name="connsiteY85" fmla="*/ 2590800 h 2715593"/>
                <a:gd name="connsiteX86" fmla="*/ 3133725 w 5410200"/>
                <a:gd name="connsiteY86" fmla="*/ 2609850 h 2715593"/>
                <a:gd name="connsiteX87" fmla="*/ 3076575 w 5410200"/>
                <a:gd name="connsiteY87" fmla="*/ 2619375 h 2715593"/>
                <a:gd name="connsiteX88" fmla="*/ 3009900 w 5410200"/>
                <a:gd name="connsiteY88" fmla="*/ 2647950 h 2715593"/>
                <a:gd name="connsiteX89" fmla="*/ 2971800 w 5410200"/>
                <a:gd name="connsiteY89" fmla="*/ 2657475 h 2715593"/>
                <a:gd name="connsiteX90" fmla="*/ 2943225 w 5410200"/>
                <a:gd name="connsiteY90" fmla="*/ 2667000 h 2715593"/>
                <a:gd name="connsiteX91" fmla="*/ 2714625 w 5410200"/>
                <a:gd name="connsiteY91" fmla="*/ 2657475 h 2715593"/>
                <a:gd name="connsiteX92" fmla="*/ 2686050 w 5410200"/>
                <a:gd name="connsiteY92" fmla="*/ 2638425 h 2715593"/>
                <a:gd name="connsiteX93" fmla="*/ 2657475 w 5410200"/>
                <a:gd name="connsiteY93" fmla="*/ 2628900 h 2715593"/>
                <a:gd name="connsiteX94" fmla="*/ 2628900 w 5410200"/>
                <a:gd name="connsiteY94" fmla="*/ 2609850 h 2715593"/>
                <a:gd name="connsiteX95" fmla="*/ 2562225 w 5410200"/>
                <a:gd name="connsiteY95" fmla="*/ 2600325 h 2715593"/>
                <a:gd name="connsiteX96" fmla="*/ 2390775 w 5410200"/>
                <a:gd name="connsiteY96" fmla="*/ 2609850 h 2715593"/>
                <a:gd name="connsiteX97" fmla="*/ 2295525 w 5410200"/>
                <a:gd name="connsiteY97" fmla="*/ 2638425 h 2715593"/>
                <a:gd name="connsiteX98" fmla="*/ 2266950 w 5410200"/>
                <a:gd name="connsiteY98" fmla="*/ 2647950 h 2715593"/>
                <a:gd name="connsiteX99" fmla="*/ 2152650 w 5410200"/>
                <a:gd name="connsiteY99" fmla="*/ 2676525 h 2715593"/>
                <a:gd name="connsiteX100" fmla="*/ 2124075 w 5410200"/>
                <a:gd name="connsiteY100" fmla="*/ 2686050 h 2715593"/>
                <a:gd name="connsiteX101" fmla="*/ 1924050 w 5410200"/>
                <a:gd name="connsiteY101" fmla="*/ 2676525 h 2715593"/>
                <a:gd name="connsiteX102" fmla="*/ 1809750 w 5410200"/>
                <a:gd name="connsiteY102" fmla="*/ 2619375 h 2715593"/>
                <a:gd name="connsiteX103" fmla="*/ 1781175 w 5410200"/>
                <a:gd name="connsiteY103" fmla="*/ 2600325 h 2715593"/>
                <a:gd name="connsiteX104" fmla="*/ 1752600 w 5410200"/>
                <a:gd name="connsiteY104" fmla="*/ 2581275 h 2715593"/>
                <a:gd name="connsiteX105" fmla="*/ 1714500 w 5410200"/>
                <a:gd name="connsiteY105" fmla="*/ 2562225 h 2715593"/>
                <a:gd name="connsiteX106" fmla="*/ 1685925 w 5410200"/>
                <a:gd name="connsiteY106" fmla="*/ 2543175 h 2715593"/>
                <a:gd name="connsiteX107" fmla="*/ 1657350 w 5410200"/>
                <a:gd name="connsiteY107" fmla="*/ 2533650 h 2715593"/>
                <a:gd name="connsiteX108" fmla="*/ 1628775 w 5410200"/>
                <a:gd name="connsiteY108" fmla="*/ 2514600 h 2715593"/>
                <a:gd name="connsiteX109" fmla="*/ 1590675 w 5410200"/>
                <a:gd name="connsiteY109" fmla="*/ 2505075 h 2715593"/>
                <a:gd name="connsiteX110" fmla="*/ 1552575 w 5410200"/>
                <a:gd name="connsiteY110" fmla="*/ 2486025 h 2715593"/>
                <a:gd name="connsiteX111" fmla="*/ 1533525 w 5410200"/>
                <a:gd name="connsiteY111" fmla="*/ 2457450 h 2715593"/>
                <a:gd name="connsiteX112" fmla="*/ 1447800 w 5410200"/>
                <a:gd name="connsiteY112" fmla="*/ 2390775 h 2715593"/>
                <a:gd name="connsiteX113" fmla="*/ 1419225 w 5410200"/>
                <a:gd name="connsiteY113" fmla="*/ 2371725 h 2715593"/>
                <a:gd name="connsiteX114" fmla="*/ 1362075 w 5410200"/>
                <a:gd name="connsiteY114" fmla="*/ 2362200 h 2715593"/>
                <a:gd name="connsiteX115" fmla="*/ 1228725 w 5410200"/>
                <a:gd name="connsiteY115" fmla="*/ 2343150 h 2715593"/>
                <a:gd name="connsiteX116" fmla="*/ 1047750 w 5410200"/>
                <a:gd name="connsiteY116" fmla="*/ 2362200 h 2715593"/>
                <a:gd name="connsiteX117" fmla="*/ 1019175 w 5410200"/>
                <a:gd name="connsiteY117" fmla="*/ 2371725 h 2715593"/>
                <a:gd name="connsiteX118" fmla="*/ 923925 w 5410200"/>
                <a:gd name="connsiteY118" fmla="*/ 2428875 h 2715593"/>
                <a:gd name="connsiteX119" fmla="*/ 885825 w 5410200"/>
                <a:gd name="connsiteY119" fmla="*/ 2438400 h 2715593"/>
                <a:gd name="connsiteX120" fmla="*/ 857250 w 5410200"/>
                <a:gd name="connsiteY120" fmla="*/ 2447925 h 2715593"/>
                <a:gd name="connsiteX121" fmla="*/ 800100 w 5410200"/>
                <a:gd name="connsiteY121" fmla="*/ 2457450 h 2715593"/>
                <a:gd name="connsiteX122" fmla="*/ 742950 w 5410200"/>
                <a:gd name="connsiteY122" fmla="*/ 2476500 h 2715593"/>
                <a:gd name="connsiteX123" fmla="*/ 714375 w 5410200"/>
                <a:gd name="connsiteY123" fmla="*/ 2486025 h 2715593"/>
                <a:gd name="connsiteX124" fmla="*/ 390525 w 5410200"/>
                <a:gd name="connsiteY124" fmla="*/ 2476500 h 2715593"/>
                <a:gd name="connsiteX125" fmla="*/ 333375 w 5410200"/>
                <a:gd name="connsiteY125" fmla="*/ 2447925 h 2715593"/>
                <a:gd name="connsiteX126" fmla="*/ 304800 w 5410200"/>
                <a:gd name="connsiteY126" fmla="*/ 2438400 h 2715593"/>
                <a:gd name="connsiteX127" fmla="*/ 295275 w 5410200"/>
                <a:gd name="connsiteY127" fmla="*/ 2409825 h 2715593"/>
                <a:gd name="connsiteX128" fmla="*/ 266700 w 5410200"/>
                <a:gd name="connsiteY128" fmla="*/ 2400300 h 2715593"/>
                <a:gd name="connsiteX129" fmla="*/ 238125 w 5410200"/>
                <a:gd name="connsiteY129" fmla="*/ 2381250 h 2715593"/>
                <a:gd name="connsiteX130" fmla="*/ 171450 w 5410200"/>
                <a:gd name="connsiteY130" fmla="*/ 2352675 h 2715593"/>
                <a:gd name="connsiteX131" fmla="*/ 152400 w 5410200"/>
                <a:gd name="connsiteY131" fmla="*/ 2324100 h 2715593"/>
                <a:gd name="connsiteX132" fmla="*/ 95250 w 5410200"/>
                <a:gd name="connsiteY132" fmla="*/ 2276475 h 2715593"/>
                <a:gd name="connsiteX133" fmla="*/ 66675 w 5410200"/>
                <a:gd name="connsiteY133" fmla="*/ 2219325 h 2715593"/>
                <a:gd name="connsiteX134" fmla="*/ 47625 w 5410200"/>
                <a:gd name="connsiteY134" fmla="*/ 2181225 h 2715593"/>
                <a:gd name="connsiteX135" fmla="*/ 19050 w 5410200"/>
                <a:gd name="connsiteY135" fmla="*/ 2085975 h 2715593"/>
                <a:gd name="connsiteX136" fmla="*/ 0 w 5410200"/>
                <a:gd name="connsiteY136" fmla="*/ 2028825 h 2715593"/>
                <a:gd name="connsiteX137" fmla="*/ 9525 w 5410200"/>
                <a:gd name="connsiteY137" fmla="*/ 1857375 h 2715593"/>
                <a:gd name="connsiteX138" fmla="*/ 57150 w 5410200"/>
                <a:gd name="connsiteY138" fmla="*/ 1771650 h 2715593"/>
                <a:gd name="connsiteX139" fmla="*/ 76200 w 5410200"/>
                <a:gd name="connsiteY139" fmla="*/ 1743075 h 2715593"/>
                <a:gd name="connsiteX140" fmla="*/ 123825 w 5410200"/>
                <a:gd name="connsiteY140" fmla="*/ 1666875 h 2715593"/>
                <a:gd name="connsiteX141" fmla="*/ 171450 w 5410200"/>
                <a:gd name="connsiteY141" fmla="*/ 1581150 h 2715593"/>
                <a:gd name="connsiteX142" fmla="*/ 190500 w 5410200"/>
                <a:gd name="connsiteY142" fmla="*/ 1552575 h 2715593"/>
                <a:gd name="connsiteX143" fmla="*/ 247650 w 5410200"/>
                <a:gd name="connsiteY143" fmla="*/ 1524000 h 2715593"/>
                <a:gd name="connsiteX144" fmla="*/ 276225 w 5410200"/>
                <a:gd name="connsiteY144" fmla="*/ 1504950 h 2715593"/>
                <a:gd name="connsiteX145" fmla="*/ 333375 w 5410200"/>
                <a:gd name="connsiteY145" fmla="*/ 1476375 h 2715593"/>
                <a:gd name="connsiteX146" fmla="*/ 342900 w 5410200"/>
                <a:gd name="connsiteY146" fmla="*/ 1447800 h 2715593"/>
                <a:gd name="connsiteX147" fmla="*/ 371475 w 5410200"/>
                <a:gd name="connsiteY147" fmla="*/ 1438275 h 2715593"/>
                <a:gd name="connsiteX148" fmla="*/ 400050 w 5410200"/>
                <a:gd name="connsiteY148" fmla="*/ 1419225 h 2715593"/>
                <a:gd name="connsiteX149" fmla="*/ 428625 w 5410200"/>
                <a:gd name="connsiteY149" fmla="*/ 1409700 h 2715593"/>
                <a:gd name="connsiteX150" fmla="*/ 457200 w 5410200"/>
                <a:gd name="connsiteY150" fmla="*/ 1390650 h 2715593"/>
                <a:gd name="connsiteX151" fmla="*/ 533400 w 5410200"/>
                <a:gd name="connsiteY151" fmla="*/ 1352550 h 2715593"/>
                <a:gd name="connsiteX152" fmla="*/ 561975 w 5410200"/>
                <a:gd name="connsiteY152" fmla="*/ 1323975 h 2715593"/>
                <a:gd name="connsiteX153" fmla="*/ 619125 w 5410200"/>
                <a:gd name="connsiteY153" fmla="*/ 1285875 h 2715593"/>
                <a:gd name="connsiteX154" fmla="*/ 647700 w 5410200"/>
                <a:gd name="connsiteY154" fmla="*/ 1266825 h 2715593"/>
                <a:gd name="connsiteX155" fmla="*/ 704850 w 5410200"/>
                <a:gd name="connsiteY155" fmla="*/ 1219200 h 2715593"/>
                <a:gd name="connsiteX156" fmla="*/ 733425 w 5410200"/>
                <a:gd name="connsiteY156" fmla="*/ 1209675 h 2715593"/>
                <a:gd name="connsiteX157" fmla="*/ 771525 w 5410200"/>
                <a:gd name="connsiteY157" fmla="*/ 1152525 h 2715593"/>
                <a:gd name="connsiteX158" fmla="*/ 790575 w 5410200"/>
                <a:gd name="connsiteY158" fmla="*/ 1123950 h 2715593"/>
                <a:gd name="connsiteX159" fmla="*/ 819150 w 5410200"/>
                <a:gd name="connsiteY159" fmla="*/ 1104900 h 2715593"/>
                <a:gd name="connsiteX160" fmla="*/ 857250 w 5410200"/>
                <a:gd name="connsiteY160" fmla="*/ 1057275 h 2715593"/>
                <a:gd name="connsiteX161" fmla="*/ 866775 w 5410200"/>
                <a:gd name="connsiteY161" fmla="*/ 1028700 h 2715593"/>
                <a:gd name="connsiteX162" fmla="*/ 914400 w 5410200"/>
                <a:gd name="connsiteY162" fmla="*/ 981075 h 2715593"/>
                <a:gd name="connsiteX163" fmla="*/ 952500 w 5410200"/>
                <a:gd name="connsiteY163" fmla="*/ 923925 h 2715593"/>
                <a:gd name="connsiteX164" fmla="*/ 971550 w 5410200"/>
                <a:gd name="connsiteY164" fmla="*/ 895350 h 2715593"/>
                <a:gd name="connsiteX165" fmla="*/ 1000125 w 5410200"/>
                <a:gd name="connsiteY165" fmla="*/ 885825 h 2715593"/>
                <a:gd name="connsiteX166" fmla="*/ 1028700 w 5410200"/>
                <a:gd name="connsiteY166" fmla="*/ 866775 h 2715593"/>
                <a:gd name="connsiteX167" fmla="*/ 1057275 w 5410200"/>
                <a:gd name="connsiteY167" fmla="*/ 857250 h 2715593"/>
                <a:gd name="connsiteX168" fmla="*/ 1085850 w 5410200"/>
                <a:gd name="connsiteY168" fmla="*/ 838200 h 2715593"/>
                <a:gd name="connsiteX169" fmla="*/ 1114425 w 5410200"/>
                <a:gd name="connsiteY169" fmla="*/ 828675 h 2715593"/>
                <a:gd name="connsiteX170" fmla="*/ 1152525 w 5410200"/>
                <a:gd name="connsiteY170" fmla="*/ 809625 h 2715593"/>
                <a:gd name="connsiteX171" fmla="*/ 1190625 w 5410200"/>
                <a:gd name="connsiteY171" fmla="*/ 800100 h 2715593"/>
                <a:gd name="connsiteX172" fmla="*/ 1247775 w 5410200"/>
                <a:gd name="connsiteY172" fmla="*/ 781050 h 2715593"/>
                <a:gd name="connsiteX173" fmla="*/ 1276350 w 5410200"/>
                <a:gd name="connsiteY173" fmla="*/ 771525 h 2715593"/>
                <a:gd name="connsiteX174" fmla="*/ 1314450 w 5410200"/>
                <a:gd name="connsiteY174" fmla="*/ 752475 h 2715593"/>
                <a:gd name="connsiteX175" fmla="*/ 1390650 w 5410200"/>
                <a:gd name="connsiteY175" fmla="*/ 733425 h 2715593"/>
                <a:gd name="connsiteX176" fmla="*/ 1409700 w 5410200"/>
                <a:gd name="connsiteY176" fmla="*/ 704850 h 2715593"/>
                <a:gd name="connsiteX177" fmla="*/ 1438275 w 5410200"/>
                <a:gd name="connsiteY177" fmla="*/ 685800 h 2715593"/>
                <a:gd name="connsiteX178" fmla="*/ 1514475 w 5410200"/>
                <a:gd name="connsiteY178" fmla="*/ 638175 h 2715593"/>
                <a:gd name="connsiteX179" fmla="*/ 1571625 w 5410200"/>
                <a:gd name="connsiteY179" fmla="*/ 600075 h 2715593"/>
                <a:gd name="connsiteX180" fmla="*/ 1590675 w 5410200"/>
                <a:gd name="connsiteY180" fmla="*/ 571500 h 2715593"/>
                <a:gd name="connsiteX181" fmla="*/ 1628775 w 5410200"/>
                <a:gd name="connsiteY181" fmla="*/ 561975 h 2715593"/>
                <a:gd name="connsiteX182" fmla="*/ 1666875 w 5410200"/>
                <a:gd name="connsiteY182" fmla="*/ 542925 h 2715593"/>
                <a:gd name="connsiteX183" fmla="*/ 1695450 w 5410200"/>
                <a:gd name="connsiteY183" fmla="*/ 533400 h 2715593"/>
                <a:gd name="connsiteX184" fmla="*/ 1752600 w 5410200"/>
                <a:gd name="connsiteY184" fmla="*/ 495300 h 2715593"/>
                <a:gd name="connsiteX185" fmla="*/ 1838325 w 5410200"/>
                <a:gd name="connsiteY185" fmla="*/ 466725 h 2715593"/>
                <a:gd name="connsiteX186" fmla="*/ 1866900 w 5410200"/>
                <a:gd name="connsiteY186" fmla="*/ 457200 h 2715593"/>
                <a:gd name="connsiteX187" fmla="*/ 1924050 w 5410200"/>
                <a:gd name="connsiteY187" fmla="*/ 428625 h 2715593"/>
                <a:gd name="connsiteX188" fmla="*/ 1981200 w 5410200"/>
                <a:gd name="connsiteY188" fmla="*/ 381000 h 2715593"/>
                <a:gd name="connsiteX189" fmla="*/ 2009775 w 5410200"/>
                <a:gd name="connsiteY189" fmla="*/ 371475 h 2715593"/>
                <a:gd name="connsiteX190" fmla="*/ 2066925 w 5410200"/>
                <a:gd name="connsiteY190" fmla="*/ 333375 h 2715593"/>
                <a:gd name="connsiteX191" fmla="*/ 2124075 w 5410200"/>
                <a:gd name="connsiteY191" fmla="*/ 314325 h 2715593"/>
                <a:gd name="connsiteX192" fmla="*/ 2628900 w 5410200"/>
                <a:gd name="connsiteY192" fmla="*/ 295275 h 2715593"/>
                <a:gd name="connsiteX193" fmla="*/ 2657475 w 5410200"/>
                <a:gd name="connsiteY193" fmla="*/ 285750 h 2715593"/>
                <a:gd name="connsiteX194" fmla="*/ 2752725 w 5410200"/>
                <a:gd name="connsiteY194" fmla="*/ 266700 h 2715593"/>
                <a:gd name="connsiteX195" fmla="*/ 2809875 w 5410200"/>
                <a:gd name="connsiteY195" fmla="*/ 247650 h 2715593"/>
                <a:gd name="connsiteX196" fmla="*/ 2838450 w 5410200"/>
                <a:gd name="connsiteY196" fmla="*/ 228600 h 2715593"/>
                <a:gd name="connsiteX197" fmla="*/ 2905125 w 5410200"/>
                <a:gd name="connsiteY197" fmla="*/ 219075 h 2715593"/>
                <a:gd name="connsiteX198" fmla="*/ 3390900 w 5410200"/>
                <a:gd name="connsiteY198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19700 w 5410200"/>
                <a:gd name="connsiteY40" fmla="*/ 1676400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91125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38525 w 5410200"/>
                <a:gd name="connsiteY1" fmla="*/ 133350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8056 w 5410200"/>
                <a:gd name="connsiteY1" fmla="*/ 183356 h 2715593"/>
                <a:gd name="connsiteX2" fmla="*/ 3495675 w 5410200"/>
                <a:gd name="connsiteY2" fmla="*/ 123825 h 2715593"/>
                <a:gd name="connsiteX3" fmla="*/ 3552825 w 5410200"/>
                <a:gd name="connsiteY3" fmla="*/ 104775 h 2715593"/>
                <a:gd name="connsiteX4" fmla="*/ 3648075 w 5410200"/>
                <a:gd name="connsiteY4" fmla="*/ 85725 h 2715593"/>
                <a:gd name="connsiteX5" fmla="*/ 3705225 w 5410200"/>
                <a:gd name="connsiteY5" fmla="*/ 66675 h 2715593"/>
                <a:gd name="connsiteX6" fmla="*/ 3743325 w 5410200"/>
                <a:gd name="connsiteY6" fmla="*/ 57150 h 2715593"/>
                <a:gd name="connsiteX7" fmla="*/ 3781425 w 5410200"/>
                <a:gd name="connsiteY7" fmla="*/ 38100 h 2715593"/>
                <a:gd name="connsiteX8" fmla="*/ 3819525 w 5410200"/>
                <a:gd name="connsiteY8" fmla="*/ 28575 h 2715593"/>
                <a:gd name="connsiteX9" fmla="*/ 3886200 w 5410200"/>
                <a:gd name="connsiteY9" fmla="*/ 9525 h 2715593"/>
                <a:gd name="connsiteX10" fmla="*/ 3981450 w 5410200"/>
                <a:gd name="connsiteY10" fmla="*/ 0 h 2715593"/>
                <a:gd name="connsiteX11" fmla="*/ 4105275 w 5410200"/>
                <a:gd name="connsiteY11" fmla="*/ 9525 h 2715593"/>
                <a:gd name="connsiteX12" fmla="*/ 4162425 w 5410200"/>
                <a:gd name="connsiteY12" fmla="*/ 38100 h 2715593"/>
                <a:gd name="connsiteX13" fmla="*/ 4191000 w 5410200"/>
                <a:gd name="connsiteY13" fmla="*/ 47625 h 2715593"/>
                <a:gd name="connsiteX14" fmla="*/ 4219575 w 5410200"/>
                <a:gd name="connsiteY14" fmla="*/ 76200 h 2715593"/>
                <a:gd name="connsiteX15" fmla="*/ 4276725 w 5410200"/>
                <a:gd name="connsiteY15" fmla="*/ 114300 h 2715593"/>
                <a:gd name="connsiteX16" fmla="*/ 4295775 w 5410200"/>
                <a:gd name="connsiteY16" fmla="*/ 142875 h 2715593"/>
                <a:gd name="connsiteX17" fmla="*/ 4324350 w 5410200"/>
                <a:gd name="connsiteY17" fmla="*/ 171450 h 2715593"/>
                <a:gd name="connsiteX18" fmla="*/ 4333875 w 5410200"/>
                <a:gd name="connsiteY18" fmla="*/ 200025 h 2715593"/>
                <a:gd name="connsiteX19" fmla="*/ 4400550 w 5410200"/>
                <a:gd name="connsiteY19" fmla="*/ 285750 h 2715593"/>
                <a:gd name="connsiteX20" fmla="*/ 4429125 w 5410200"/>
                <a:gd name="connsiteY20" fmla="*/ 295275 h 2715593"/>
                <a:gd name="connsiteX21" fmla="*/ 4457700 w 5410200"/>
                <a:gd name="connsiteY21" fmla="*/ 323850 h 2715593"/>
                <a:gd name="connsiteX22" fmla="*/ 4562475 w 5410200"/>
                <a:gd name="connsiteY22" fmla="*/ 381000 h 2715593"/>
                <a:gd name="connsiteX23" fmla="*/ 4619625 w 5410200"/>
                <a:gd name="connsiteY23" fmla="*/ 400050 h 2715593"/>
                <a:gd name="connsiteX24" fmla="*/ 4648200 w 5410200"/>
                <a:gd name="connsiteY24" fmla="*/ 419100 h 2715593"/>
                <a:gd name="connsiteX25" fmla="*/ 4752975 w 5410200"/>
                <a:gd name="connsiteY25" fmla="*/ 438150 h 2715593"/>
                <a:gd name="connsiteX26" fmla="*/ 4800600 w 5410200"/>
                <a:gd name="connsiteY26" fmla="*/ 447675 h 2715593"/>
                <a:gd name="connsiteX27" fmla="*/ 4914900 w 5410200"/>
                <a:gd name="connsiteY27" fmla="*/ 457200 h 2715593"/>
                <a:gd name="connsiteX28" fmla="*/ 5067300 w 5410200"/>
                <a:gd name="connsiteY28" fmla="*/ 476250 h 2715593"/>
                <a:gd name="connsiteX29" fmla="*/ 5133975 w 5410200"/>
                <a:gd name="connsiteY29" fmla="*/ 504825 h 2715593"/>
                <a:gd name="connsiteX30" fmla="*/ 5191125 w 5410200"/>
                <a:gd name="connsiteY30" fmla="*/ 523875 h 2715593"/>
                <a:gd name="connsiteX31" fmla="*/ 5257800 w 5410200"/>
                <a:gd name="connsiteY31" fmla="*/ 628650 h 2715593"/>
                <a:gd name="connsiteX32" fmla="*/ 5314950 w 5410200"/>
                <a:gd name="connsiteY32" fmla="*/ 685800 h 2715593"/>
                <a:gd name="connsiteX33" fmla="*/ 5343525 w 5410200"/>
                <a:gd name="connsiteY33" fmla="*/ 762000 h 2715593"/>
                <a:gd name="connsiteX34" fmla="*/ 5362575 w 5410200"/>
                <a:gd name="connsiteY34" fmla="*/ 819150 h 2715593"/>
                <a:gd name="connsiteX35" fmla="*/ 5372100 w 5410200"/>
                <a:gd name="connsiteY35" fmla="*/ 847725 h 2715593"/>
                <a:gd name="connsiteX36" fmla="*/ 5381625 w 5410200"/>
                <a:gd name="connsiteY36" fmla="*/ 942975 h 2715593"/>
                <a:gd name="connsiteX37" fmla="*/ 5410200 w 5410200"/>
                <a:gd name="connsiteY37" fmla="*/ 1162050 h 2715593"/>
                <a:gd name="connsiteX38" fmla="*/ 5341144 w 5410200"/>
                <a:gd name="connsiteY38" fmla="*/ 1454944 h 2715593"/>
                <a:gd name="connsiteX39" fmla="*/ 5286375 w 5410200"/>
                <a:gd name="connsiteY39" fmla="*/ 1552575 h 2715593"/>
                <a:gd name="connsiteX40" fmla="*/ 5257800 w 5410200"/>
                <a:gd name="connsiteY40" fmla="*/ 1590675 h 2715593"/>
                <a:gd name="connsiteX41" fmla="*/ 5174456 w 5410200"/>
                <a:gd name="connsiteY41" fmla="*/ 1695450 h 2715593"/>
                <a:gd name="connsiteX42" fmla="*/ 5105400 w 5410200"/>
                <a:gd name="connsiteY42" fmla="*/ 1771650 h 2715593"/>
                <a:gd name="connsiteX43" fmla="*/ 5086350 w 5410200"/>
                <a:gd name="connsiteY43" fmla="*/ 1800225 h 2715593"/>
                <a:gd name="connsiteX44" fmla="*/ 5067300 w 5410200"/>
                <a:gd name="connsiteY44" fmla="*/ 1876425 h 2715593"/>
                <a:gd name="connsiteX45" fmla="*/ 5048250 w 5410200"/>
                <a:gd name="connsiteY45" fmla="*/ 1905000 h 2715593"/>
                <a:gd name="connsiteX46" fmla="*/ 5038725 w 5410200"/>
                <a:gd name="connsiteY46" fmla="*/ 1943100 h 2715593"/>
                <a:gd name="connsiteX47" fmla="*/ 5019675 w 5410200"/>
                <a:gd name="connsiteY47" fmla="*/ 2066925 h 2715593"/>
                <a:gd name="connsiteX48" fmla="*/ 5000625 w 5410200"/>
                <a:gd name="connsiteY48" fmla="*/ 2190750 h 2715593"/>
                <a:gd name="connsiteX49" fmla="*/ 4991100 w 5410200"/>
                <a:gd name="connsiteY49" fmla="*/ 2219325 h 2715593"/>
                <a:gd name="connsiteX50" fmla="*/ 4981575 w 5410200"/>
                <a:gd name="connsiteY50" fmla="*/ 2257425 h 2715593"/>
                <a:gd name="connsiteX51" fmla="*/ 4962525 w 5410200"/>
                <a:gd name="connsiteY51" fmla="*/ 2286000 h 2715593"/>
                <a:gd name="connsiteX52" fmla="*/ 4953000 w 5410200"/>
                <a:gd name="connsiteY52" fmla="*/ 2314575 h 2715593"/>
                <a:gd name="connsiteX53" fmla="*/ 4924425 w 5410200"/>
                <a:gd name="connsiteY53" fmla="*/ 2333625 h 2715593"/>
                <a:gd name="connsiteX54" fmla="*/ 4895850 w 5410200"/>
                <a:gd name="connsiteY54" fmla="*/ 2390775 h 2715593"/>
                <a:gd name="connsiteX55" fmla="*/ 4867275 w 5410200"/>
                <a:gd name="connsiteY55" fmla="*/ 2428875 h 2715593"/>
                <a:gd name="connsiteX56" fmla="*/ 4838700 w 5410200"/>
                <a:gd name="connsiteY56" fmla="*/ 2438400 h 2715593"/>
                <a:gd name="connsiteX57" fmla="*/ 4810125 w 5410200"/>
                <a:gd name="connsiteY57" fmla="*/ 2466975 h 2715593"/>
                <a:gd name="connsiteX58" fmla="*/ 4781550 w 5410200"/>
                <a:gd name="connsiteY58" fmla="*/ 2476500 h 2715593"/>
                <a:gd name="connsiteX59" fmla="*/ 4752975 w 5410200"/>
                <a:gd name="connsiteY59" fmla="*/ 2495550 h 2715593"/>
                <a:gd name="connsiteX60" fmla="*/ 4724400 w 5410200"/>
                <a:gd name="connsiteY60" fmla="*/ 2505075 h 2715593"/>
                <a:gd name="connsiteX61" fmla="*/ 4638675 w 5410200"/>
                <a:gd name="connsiteY61" fmla="*/ 2571750 h 2715593"/>
                <a:gd name="connsiteX62" fmla="*/ 4610100 w 5410200"/>
                <a:gd name="connsiteY62" fmla="*/ 2628900 h 2715593"/>
                <a:gd name="connsiteX63" fmla="*/ 4581525 w 5410200"/>
                <a:gd name="connsiteY63" fmla="*/ 2638425 h 2715593"/>
                <a:gd name="connsiteX64" fmla="*/ 4562475 w 5410200"/>
                <a:gd name="connsiteY64" fmla="*/ 2667000 h 2715593"/>
                <a:gd name="connsiteX65" fmla="*/ 4524375 w 5410200"/>
                <a:gd name="connsiteY65" fmla="*/ 2686050 h 2715593"/>
                <a:gd name="connsiteX66" fmla="*/ 4467225 w 5410200"/>
                <a:gd name="connsiteY66" fmla="*/ 2714625 h 2715593"/>
                <a:gd name="connsiteX67" fmla="*/ 4162425 w 5410200"/>
                <a:gd name="connsiteY67" fmla="*/ 2705100 h 2715593"/>
                <a:gd name="connsiteX68" fmla="*/ 4114800 w 5410200"/>
                <a:gd name="connsiteY68" fmla="*/ 2686050 h 2715593"/>
                <a:gd name="connsiteX69" fmla="*/ 4048125 w 5410200"/>
                <a:gd name="connsiteY69" fmla="*/ 2676525 h 2715593"/>
                <a:gd name="connsiteX70" fmla="*/ 3943350 w 5410200"/>
                <a:gd name="connsiteY70" fmla="*/ 2657475 h 2715593"/>
                <a:gd name="connsiteX71" fmla="*/ 3886200 w 5410200"/>
                <a:gd name="connsiteY71" fmla="*/ 2638425 h 2715593"/>
                <a:gd name="connsiteX72" fmla="*/ 3857625 w 5410200"/>
                <a:gd name="connsiteY72" fmla="*/ 2628900 h 2715593"/>
                <a:gd name="connsiteX73" fmla="*/ 3829050 w 5410200"/>
                <a:gd name="connsiteY73" fmla="*/ 2609850 h 2715593"/>
                <a:gd name="connsiteX74" fmla="*/ 3800475 w 5410200"/>
                <a:gd name="connsiteY74" fmla="*/ 2600325 h 2715593"/>
                <a:gd name="connsiteX75" fmla="*/ 3771900 w 5410200"/>
                <a:gd name="connsiteY75" fmla="*/ 2581275 h 2715593"/>
                <a:gd name="connsiteX76" fmla="*/ 3714750 w 5410200"/>
                <a:gd name="connsiteY76" fmla="*/ 2562225 h 2715593"/>
                <a:gd name="connsiteX77" fmla="*/ 3686175 w 5410200"/>
                <a:gd name="connsiteY77" fmla="*/ 2552700 h 2715593"/>
                <a:gd name="connsiteX78" fmla="*/ 3657600 w 5410200"/>
                <a:gd name="connsiteY78" fmla="*/ 2543175 h 2715593"/>
                <a:gd name="connsiteX79" fmla="*/ 3543300 w 5410200"/>
                <a:gd name="connsiteY79" fmla="*/ 2524125 h 2715593"/>
                <a:gd name="connsiteX80" fmla="*/ 3495675 w 5410200"/>
                <a:gd name="connsiteY80" fmla="*/ 2514600 h 2715593"/>
                <a:gd name="connsiteX81" fmla="*/ 3371850 w 5410200"/>
                <a:gd name="connsiteY81" fmla="*/ 2524125 h 2715593"/>
                <a:gd name="connsiteX82" fmla="*/ 3314700 w 5410200"/>
                <a:gd name="connsiteY82" fmla="*/ 2552700 h 2715593"/>
                <a:gd name="connsiteX83" fmla="*/ 3267075 w 5410200"/>
                <a:gd name="connsiteY83" fmla="*/ 2562225 h 2715593"/>
                <a:gd name="connsiteX84" fmla="*/ 3162300 w 5410200"/>
                <a:gd name="connsiteY84" fmla="*/ 2590800 h 2715593"/>
                <a:gd name="connsiteX85" fmla="*/ 3133725 w 5410200"/>
                <a:gd name="connsiteY85" fmla="*/ 2609850 h 2715593"/>
                <a:gd name="connsiteX86" fmla="*/ 3076575 w 5410200"/>
                <a:gd name="connsiteY86" fmla="*/ 2619375 h 2715593"/>
                <a:gd name="connsiteX87" fmla="*/ 3009900 w 5410200"/>
                <a:gd name="connsiteY87" fmla="*/ 2647950 h 2715593"/>
                <a:gd name="connsiteX88" fmla="*/ 2971800 w 5410200"/>
                <a:gd name="connsiteY88" fmla="*/ 2657475 h 2715593"/>
                <a:gd name="connsiteX89" fmla="*/ 2943225 w 5410200"/>
                <a:gd name="connsiteY89" fmla="*/ 2667000 h 2715593"/>
                <a:gd name="connsiteX90" fmla="*/ 2714625 w 5410200"/>
                <a:gd name="connsiteY90" fmla="*/ 2657475 h 2715593"/>
                <a:gd name="connsiteX91" fmla="*/ 2686050 w 5410200"/>
                <a:gd name="connsiteY91" fmla="*/ 2638425 h 2715593"/>
                <a:gd name="connsiteX92" fmla="*/ 2657475 w 5410200"/>
                <a:gd name="connsiteY92" fmla="*/ 2628900 h 2715593"/>
                <a:gd name="connsiteX93" fmla="*/ 2628900 w 5410200"/>
                <a:gd name="connsiteY93" fmla="*/ 2609850 h 2715593"/>
                <a:gd name="connsiteX94" fmla="*/ 2562225 w 5410200"/>
                <a:gd name="connsiteY94" fmla="*/ 2600325 h 2715593"/>
                <a:gd name="connsiteX95" fmla="*/ 2390775 w 5410200"/>
                <a:gd name="connsiteY95" fmla="*/ 2609850 h 2715593"/>
                <a:gd name="connsiteX96" fmla="*/ 2295525 w 5410200"/>
                <a:gd name="connsiteY96" fmla="*/ 2638425 h 2715593"/>
                <a:gd name="connsiteX97" fmla="*/ 2266950 w 5410200"/>
                <a:gd name="connsiteY97" fmla="*/ 2647950 h 2715593"/>
                <a:gd name="connsiteX98" fmla="*/ 2152650 w 5410200"/>
                <a:gd name="connsiteY98" fmla="*/ 2676525 h 2715593"/>
                <a:gd name="connsiteX99" fmla="*/ 2124075 w 5410200"/>
                <a:gd name="connsiteY99" fmla="*/ 2686050 h 2715593"/>
                <a:gd name="connsiteX100" fmla="*/ 1924050 w 5410200"/>
                <a:gd name="connsiteY100" fmla="*/ 2676525 h 2715593"/>
                <a:gd name="connsiteX101" fmla="*/ 1809750 w 5410200"/>
                <a:gd name="connsiteY101" fmla="*/ 2619375 h 2715593"/>
                <a:gd name="connsiteX102" fmla="*/ 1781175 w 5410200"/>
                <a:gd name="connsiteY102" fmla="*/ 2600325 h 2715593"/>
                <a:gd name="connsiteX103" fmla="*/ 1752600 w 5410200"/>
                <a:gd name="connsiteY103" fmla="*/ 2581275 h 2715593"/>
                <a:gd name="connsiteX104" fmla="*/ 1714500 w 5410200"/>
                <a:gd name="connsiteY104" fmla="*/ 2562225 h 2715593"/>
                <a:gd name="connsiteX105" fmla="*/ 1685925 w 5410200"/>
                <a:gd name="connsiteY105" fmla="*/ 2543175 h 2715593"/>
                <a:gd name="connsiteX106" fmla="*/ 1657350 w 5410200"/>
                <a:gd name="connsiteY106" fmla="*/ 2533650 h 2715593"/>
                <a:gd name="connsiteX107" fmla="*/ 1628775 w 5410200"/>
                <a:gd name="connsiteY107" fmla="*/ 2514600 h 2715593"/>
                <a:gd name="connsiteX108" fmla="*/ 1590675 w 5410200"/>
                <a:gd name="connsiteY108" fmla="*/ 2505075 h 2715593"/>
                <a:gd name="connsiteX109" fmla="*/ 1552575 w 5410200"/>
                <a:gd name="connsiteY109" fmla="*/ 2486025 h 2715593"/>
                <a:gd name="connsiteX110" fmla="*/ 1533525 w 5410200"/>
                <a:gd name="connsiteY110" fmla="*/ 2457450 h 2715593"/>
                <a:gd name="connsiteX111" fmla="*/ 1447800 w 5410200"/>
                <a:gd name="connsiteY111" fmla="*/ 2390775 h 2715593"/>
                <a:gd name="connsiteX112" fmla="*/ 1419225 w 5410200"/>
                <a:gd name="connsiteY112" fmla="*/ 2371725 h 2715593"/>
                <a:gd name="connsiteX113" fmla="*/ 1362075 w 5410200"/>
                <a:gd name="connsiteY113" fmla="*/ 2362200 h 2715593"/>
                <a:gd name="connsiteX114" fmla="*/ 1228725 w 5410200"/>
                <a:gd name="connsiteY114" fmla="*/ 2343150 h 2715593"/>
                <a:gd name="connsiteX115" fmla="*/ 1047750 w 5410200"/>
                <a:gd name="connsiteY115" fmla="*/ 2362200 h 2715593"/>
                <a:gd name="connsiteX116" fmla="*/ 1019175 w 5410200"/>
                <a:gd name="connsiteY116" fmla="*/ 2371725 h 2715593"/>
                <a:gd name="connsiteX117" fmla="*/ 923925 w 5410200"/>
                <a:gd name="connsiteY117" fmla="*/ 2428875 h 2715593"/>
                <a:gd name="connsiteX118" fmla="*/ 885825 w 5410200"/>
                <a:gd name="connsiteY118" fmla="*/ 2438400 h 2715593"/>
                <a:gd name="connsiteX119" fmla="*/ 857250 w 5410200"/>
                <a:gd name="connsiteY119" fmla="*/ 2447925 h 2715593"/>
                <a:gd name="connsiteX120" fmla="*/ 800100 w 5410200"/>
                <a:gd name="connsiteY120" fmla="*/ 2457450 h 2715593"/>
                <a:gd name="connsiteX121" fmla="*/ 742950 w 5410200"/>
                <a:gd name="connsiteY121" fmla="*/ 2476500 h 2715593"/>
                <a:gd name="connsiteX122" fmla="*/ 714375 w 5410200"/>
                <a:gd name="connsiteY122" fmla="*/ 2486025 h 2715593"/>
                <a:gd name="connsiteX123" fmla="*/ 390525 w 5410200"/>
                <a:gd name="connsiteY123" fmla="*/ 2476500 h 2715593"/>
                <a:gd name="connsiteX124" fmla="*/ 333375 w 5410200"/>
                <a:gd name="connsiteY124" fmla="*/ 2447925 h 2715593"/>
                <a:gd name="connsiteX125" fmla="*/ 304800 w 5410200"/>
                <a:gd name="connsiteY125" fmla="*/ 2438400 h 2715593"/>
                <a:gd name="connsiteX126" fmla="*/ 295275 w 5410200"/>
                <a:gd name="connsiteY126" fmla="*/ 2409825 h 2715593"/>
                <a:gd name="connsiteX127" fmla="*/ 266700 w 5410200"/>
                <a:gd name="connsiteY127" fmla="*/ 2400300 h 2715593"/>
                <a:gd name="connsiteX128" fmla="*/ 238125 w 5410200"/>
                <a:gd name="connsiteY128" fmla="*/ 2381250 h 2715593"/>
                <a:gd name="connsiteX129" fmla="*/ 171450 w 5410200"/>
                <a:gd name="connsiteY129" fmla="*/ 2352675 h 2715593"/>
                <a:gd name="connsiteX130" fmla="*/ 152400 w 5410200"/>
                <a:gd name="connsiteY130" fmla="*/ 2324100 h 2715593"/>
                <a:gd name="connsiteX131" fmla="*/ 95250 w 5410200"/>
                <a:gd name="connsiteY131" fmla="*/ 2276475 h 2715593"/>
                <a:gd name="connsiteX132" fmla="*/ 66675 w 5410200"/>
                <a:gd name="connsiteY132" fmla="*/ 2219325 h 2715593"/>
                <a:gd name="connsiteX133" fmla="*/ 47625 w 5410200"/>
                <a:gd name="connsiteY133" fmla="*/ 2181225 h 2715593"/>
                <a:gd name="connsiteX134" fmla="*/ 19050 w 5410200"/>
                <a:gd name="connsiteY134" fmla="*/ 2085975 h 2715593"/>
                <a:gd name="connsiteX135" fmla="*/ 0 w 5410200"/>
                <a:gd name="connsiteY135" fmla="*/ 2028825 h 2715593"/>
                <a:gd name="connsiteX136" fmla="*/ 9525 w 5410200"/>
                <a:gd name="connsiteY136" fmla="*/ 1857375 h 2715593"/>
                <a:gd name="connsiteX137" fmla="*/ 57150 w 5410200"/>
                <a:gd name="connsiteY137" fmla="*/ 1771650 h 2715593"/>
                <a:gd name="connsiteX138" fmla="*/ 76200 w 5410200"/>
                <a:gd name="connsiteY138" fmla="*/ 1743075 h 2715593"/>
                <a:gd name="connsiteX139" fmla="*/ 123825 w 5410200"/>
                <a:gd name="connsiteY139" fmla="*/ 1666875 h 2715593"/>
                <a:gd name="connsiteX140" fmla="*/ 171450 w 5410200"/>
                <a:gd name="connsiteY140" fmla="*/ 1581150 h 2715593"/>
                <a:gd name="connsiteX141" fmla="*/ 190500 w 5410200"/>
                <a:gd name="connsiteY141" fmla="*/ 1552575 h 2715593"/>
                <a:gd name="connsiteX142" fmla="*/ 247650 w 5410200"/>
                <a:gd name="connsiteY142" fmla="*/ 1524000 h 2715593"/>
                <a:gd name="connsiteX143" fmla="*/ 276225 w 5410200"/>
                <a:gd name="connsiteY143" fmla="*/ 1504950 h 2715593"/>
                <a:gd name="connsiteX144" fmla="*/ 333375 w 5410200"/>
                <a:gd name="connsiteY144" fmla="*/ 1476375 h 2715593"/>
                <a:gd name="connsiteX145" fmla="*/ 342900 w 5410200"/>
                <a:gd name="connsiteY145" fmla="*/ 1447800 h 2715593"/>
                <a:gd name="connsiteX146" fmla="*/ 371475 w 5410200"/>
                <a:gd name="connsiteY146" fmla="*/ 1438275 h 2715593"/>
                <a:gd name="connsiteX147" fmla="*/ 400050 w 5410200"/>
                <a:gd name="connsiteY147" fmla="*/ 1419225 h 2715593"/>
                <a:gd name="connsiteX148" fmla="*/ 428625 w 5410200"/>
                <a:gd name="connsiteY148" fmla="*/ 1409700 h 2715593"/>
                <a:gd name="connsiteX149" fmla="*/ 457200 w 5410200"/>
                <a:gd name="connsiteY149" fmla="*/ 1390650 h 2715593"/>
                <a:gd name="connsiteX150" fmla="*/ 533400 w 5410200"/>
                <a:gd name="connsiteY150" fmla="*/ 1352550 h 2715593"/>
                <a:gd name="connsiteX151" fmla="*/ 561975 w 5410200"/>
                <a:gd name="connsiteY151" fmla="*/ 1323975 h 2715593"/>
                <a:gd name="connsiteX152" fmla="*/ 619125 w 5410200"/>
                <a:gd name="connsiteY152" fmla="*/ 1285875 h 2715593"/>
                <a:gd name="connsiteX153" fmla="*/ 647700 w 5410200"/>
                <a:gd name="connsiteY153" fmla="*/ 1266825 h 2715593"/>
                <a:gd name="connsiteX154" fmla="*/ 704850 w 5410200"/>
                <a:gd name="connsiteY154" fmla="*/ 1219200 h 2715593"/>
                <a:gd name="connsiteX155" fmla="*/ 733425 w 5410200"/>
                <a:gd name="connsiteY155" fmla="*/ 1209675 h 2715593"/>
                <a:gd name="connsiteX156" fmla="*/ 771525 w 5410200"/>
                <a:gd name="connsiteY156" fmla="*/ 1152525 h 2715593"/>
                <a:gd name="connsiteX157" fmla="*/ 790575 w 5410200"/>
                <a:gd name="connsiteY157" fmla="*/ 1123950 h 2715593"/>
                <a:gd name="connsiteX158" fmla="*/ 819150 w 5410200"/>
                <a:gd name="connsiteY158" fmla="*/ 1104900 h 2715593"/>
                <a:gd name="connsiteX159" fmla="*/ 857250 w 5410200"/>
                <a:gd name="connsiteY159" fmla="*/ 1057275 h 2715593"/>
                <a:gd name="connsiteX160" fmla="*/ 866775 w 5410200"/>
                <a:gd name="connsiteY160" fmla="*/ 1028700 h 2715593"/>
                <a:gd name="connsiteX161" fmla="*/ 914400 w 5410200"/>
                <a:gd name="connsiteY161" fmla="*/ 981075 h 2715593"/>
                <a:gd name="connsiteX162" fmla="*/ 952500 w 5410200"/>
                <a:gd name="connsiteY162" fmla="*/ 923925 h 2715593"/>
                <a:gd name="connsiteX163" fmla="*/ 971550 w 5410200"/>
                <a:gd name="connsiteY163" fmla="*/ 895350 h 2715593"/>
                <a:gd name="connsiteX164" fmla="*/ 1000125 w 5410200"/>
                <a:gd name="connsiteY164" fmla="*/ 885825 h 2715593"/>
                <a:gd name="connsiteX165" fmla="*/ 1028700 w 5410200"/>
                <a:gd name="connsiteY165" fmla="*/ 866775 h 2715593"/>
                <a:gd name="connsiteX166" fmla="*/ 1057275 w 5410200"/>
                <a:gd name="connsiteY166" fmla="*/ 857250 h 2715593"/>
                <a:gd name="connsiteX167" fmla="*/ 1085850 w 5410200"/>
                <a:gd name="connsiteY167" fmla="*/ 838200 h 2715593"/>
                <a:gd name="connsiteX168" fmla="*/ 1114425 w 5410200"/>
                <a:gd name="connsiteY168" fmla="*/ 828675 h 2715593"/>
                <a:gd name="connsiteX169" fmla="*/ 1152525 w 5410200"/>
                <a:gd name="connsiteY169" fmla="*/ 809625 h 2715593"/>
                <a:gd name="connsiteX170" fmla="*/ 1190625 w 5410200"/>
                <a:gd name="connsiteY170" fmla="*/ 800100 h 2715593"/>
                <a:gd name="connsiteX171" fmla="*/ 1247775 w 5410200"/>
                <a:gd name="connsiteY171" fmla="*/ 781050 h 2715593"/>
                <a:gd name="connsiteX172" fmla="*/ 1276350 w 5410200"/>
                <a:gd name="connsiteY172" fmla="*/ 771525 h 2715593"/>
                <a:gd name="connsiteX173" fmla="*/ 1314450 w 5410200"/>
                <a:gd name="connsiteY173" fmla="*/ 752475 h 2715593"/>
                <a:gd name="connsiteX174" fmla="*/ 1390650 w 5410200"/>
                <a:gd name="connsiteY174" fmla="*/ 733425 h 2715593"/>
                <a:gd name="connsiteX175" fmla="*/ 1409700 w 5410200"/>
                <a:gd name="connsiteY175" fmla="*/ 704850 h 2715593"/>
                <a:gd name="connsiteX176" fmla="*/ 1438275 w 5410200"/>
                <a:gd name="connsiteY176" fmla="*/ 685800 h 2715593"/>
                <a:gd name="connsiteX177" fmla="*/ 1514475 w 5410200"/>
                <a:gd name="connsiteY177" fmla="*/ 638175 h 2715593"/>
                <a:gd name="connsiteX178" fmla="*/ 1571625 w 5410200"/>
                <a:gd name="connsiteY178" fmla="*/ 600075 h 2715593"/>
                <a:gd name="connsiteX179" fmla="*/ 1590675 w 5410200"/>
                <a:gd name="connsiteY179" fmla="*/ 571500 h 2715593"/>
                <a:gd name="connsiteX180" fmla="*/ 1628775 w 5410200"/>
                <a:gd name="connsiteY180" fmla="*/ 561975 h 2715593"/>
                <a:gd name="connsiteX181" fmla="*/ 1666875 w 5410200"/>
                <a:gd name="connsiteY181" fmla="*/ 542925 h 2715593"/>
                <a:gd name="connsiteX182" fmla="*/ 1695450 w 5410200"/>
                <a:gd name="connsiteY182" fmla="*/ 533400 h 2715593"/>
                <a:gd name="connsiteX183" fmla="*/ 1752600 w 5410200"/>
                <a:gd name="connsiteY183" fmla="*/ 495300 h 2715593"/>
                <a:gd name="connsiteX184" fmla="*/ 1838325 w 5410200"/>
                <a:gd name="connsiteY184" fmla="*/ 466725 h 2715593"/>
                <a:gd name="connsiteX185" fmla="*/ 1866900 w 5410200"/>
                <a:gd name="connsiteY185" fmla="*/ 457200 h 2715593"/>
                <a:gd name="connsiteX186" fmla="*/ 1924050 w 5410200"/>
                <a:gd name="connsiteY186" fmla="*/ 428625 h 2715593"/>
                <a:gd name="connsiteX187" fmla="*/ 1981200 w 5410200"/>
                <a:gd name="connsiteY187" fmla="*/ 381000 h 2715593"/>
                <a:gd name="connsiteX188" fmla="*/ 2009775 w 5410200"/>
                <a:gd name="connsiteY188" fmla="*/ 371475 h 2715593"/>
                <a:gd name="connsiteX189" fmla="*/ 2066925 w 5410200"/>
                <a:gd name="connsiteY189" fmla="*/ 333375 h 2715593"/>
                <a:gd name="connsiteX190" fmla="*/ 2124075 w 5410200"/>
                <a:gd name="connsiteY190" fmla="*/ 314325 h 2715593"/>
                <a:gd name="connsiteX191" fmla="*/ 2628900 w 5410200"/>
                <a:gd name="connsiteY191" fmla="*/ 295275 h 2715593"/>
                <a:gd name="connsiteX192" fmla="*/ 2657475 w 5410200"/>
                <a:gd name="connsiteY192" fmla="*/ 285750 h 2715593"/>
                <a:gd name="connsiteX193" fmla="*/ 2752725 w 5410200"/>
                <a:gd name="connsiteY193" fmla="*/ 266700 h 2715593"/>
                <a:gd name="connsiteX194" fmla="*/ 2809875 w 5410200"/>
                <a:gd name="connsiteY194" fmla="*/ 247650 h 2715593"/>
                <a:gd name="connsiteX195" fmla="*/ 2838450 w 5410200"/>
                <a:gd name="connsiteY195" fmla="*/ 228600 h 2715593"/>
                <a:gd name="connsiteX196" fmla="*/ 2905125 w 5410200"/>
                <a:gd name="connsiteY196" fmla="*/ 219075 h 2715593"/>
                <a:gd name="connsiteX197" fmla="*/ 3390900 w 5410200"/>
                <a:gd name="connsiteY197" fmla="*/ 190500 h 2715593"/>
                <a:gd name="connsiteX0" fmla="*/ 3390900 w 5410200"/>
                <a:gd name="connsiteY0" fmla="*/ 190500 h 2715593"/>
                <a:gd name="connsiteX1" fmla="*/ 3495675 w 5410200"/>
                <a:gd name="connsiteY1" fmla="*/ 123825 h 2715593"/>
                <a:gd name="connsiteX2" fmla="*/ 3552825 w 5410200"/>
                <a:gd name="connsiteY2" fmla="*/ 104775 h 2715593"/>
                <a:gd name="connsiteX3" fmla="*/ 3648075 w 5410200"/>
                <a:gd name="connsiteY3" fmla="*/ 85725 h 2715593"/>
                <a:gd name="connsiteX4" fmla="*/ 3705225 w 5410200"/>
                <a:gd name="connsiteY4" fmla="*/ 66675 h 2715593"/>
                <a:gd name="connsiteX5" fmla="*/ 3743325 w 5410200"/>
                <a:gd name="connsiteY5" fmla="*/ 57150 h 2715593"/>
                <a:gd name="connsiteX6" fmla="*/ 3781425 w 5410200"/>
                <a:gd name="connsiteY6" fmla="*/ 38100 h 2715593"/>
                <a:gd name="connsiteX7" fmla="*/ 3819525 w 5410200"/>
                <a:gd name="connsiteY7" fmla="*/ 28575 h 2715593"/>
                <a:gd name="connsiteX8" fmla="*/ 3886200 w 5410200"/>
                <a:gd name="connsiteY8" fmla="*/ 9525 h 2715593"/>
                <a:gd name="connsiteX9" fmla="*/ 3981450 w 5410200"/>
                <a:gd name="connsiteY9" fmla="*/ 0 h 2715593"/>
                <a:gd name="connsiteX10" fmla="*/ 4105275 w 5410200"/>
                <a:gd name="connsiteY10" fmla="*/ 9525 h 2715593"/>
                <a:gd name="connsiteX11" fmla="*/ 4162425 w 5410200"/>
                <a:gd name="connsiteY11" fmla="*/ 38100 h 2715593"/>
                <a:gd name="connsiteX12" fmla="*/ 4191000 w 5410200"/>
                <a:gd name="connsiteY12" fmla="*/ 47625 h 2715593"/>
                <a:gd name="connsiteX13" fmla="*/ 4219575 w 5410200"/>
                <a:gd name="connsiteY13" fmla="*/ 76200 h 2715593"/>
                <a:gd name="connsiteX14" fmla="*/ 4276725 w 5410200"/>
                <a:gd name="connsiteY14" fmla="*/ 114300 h 2715593"/>
                <a:gd name="connsiteX15" fmla="*/ 4295775 w 5410200"/>
                <a:gd name="connsiteY15" fmla="*/ 142875 h 2715593"/>
                <a:gd name="connsiteX16" fmla="*/ 4324350 w 5410200"/>
                <a:gd name="connsiteY16" fmla="*/ 171450 h 2715593"/>
                <a:gd name="connsiteX17" fmla="*/ 4333875 w 5410200"/>
                <a:gd name="connsiteY17" fmla="*/ 200025 h 2715593"/>
                <a:gd name="connsiteX18" fmla="*/ 4400550 w 5410200"/>
                <a:gd name="connsiteY18" fmla="*/ 285750 h 2715593"/>
                <a:gd name="connsiteX19" fmla="*/ 4429125 w 5410200"/>
                <a:gd name="connsiteY19" fmla="*/ 295275 h 2715593"/>
                <a:gd name="connsiteX20" fmla="*/ 4457700 w 5410200"/>
                <a:gd name="connsiteY20" fmla="*/ 323850 h 2715593"/>
                <a:gd name="connsiteX21" fmla="*/ 4562475 w 5410200"/>
                <a:gd name="connsiteY21" fmla="*/ 381000 h 2715593"/>
                <a:gd name="connsiteX22" fmla="*/ 4619625 w 5410200"/>
                <a:gd name="connsiteY22" fmla="*/ 400050 h 2715593"/>
                <a:gd name="connsiteX23" fmla="*/ 4648200 w 5410200"/>
                <a:gd name="connsiteY23" fmla="*/ 419100 h 2715593"/>
                <a:gd name="connsiteX24" fmla="*/ 4752975 w 5410200"/>
                <a:gd name="connsiteY24" fmla="*/ 438150 h 2715593"/>
                <a:gd name="connsiteX25" fmla="*/ 4800600 w 5410200"/>
                <a:gd name="connsiteY25" fmla="*/ 447675 h 2715593"/>
                <a:gd name="connsiteX26" fmla="*/ 4914900 w 5410200"/>
                <a:gd name="connsiteY26" fmla="*/ 457200 h 2715593"/>
                <a:gd name="connsiteX27" fmla="*/ 5067300 w 5410200"/>
                <a:gd name="connsiteY27" fmla="*/ 476250 h 2715593"/>
                <a:gd name="connsiteX28" fmla="*/ 5133975 w 5410200"/>
                <a:gd name="connsiteY28" fmla="*/ 504825 h 2715593"/>
                <a:gd name="connsiteX29" fmla="*/ 5191125 w 5410200"/>
                <a:gd name="connsiteY29" fmla="*/ 523875 h 2715593"/>
                <a:gd name="connsiteX30" fmla="*/ 5257800 w 5410200"/>
                <a:gd name="connsiteY30" fmla="*/ 628650 h 2715593"/>
                <a:gd name="connsiteX31" fmla="*/ 5314950 w 5410200"/>
                <a:gd name="connsiteY31" fmla="*/ 685800 h 2715593"/>
                <a:gd name="connsiteX32" fmla="*/ 5343525 w 5410200"/>
                <a:gd name="connsiteY32" fmla="*/ 762000 h 2715593"/>
                <a:gd name="connsiteX33" fmla="*/ 5362575 w 5410200"/>
                <a:gd name="connsiteY33" fmla="*/ 819150 h 2715593"/>
                <a:gd name="connsiteX34" fmla="*/ 5372100 w 5410200"/>
                <a:gd name="connsiteY34" fmla="*/ 847725 h 2715593"/>
                <a:gd name="connsiteX35" fmla="*/ 5381625 w 5410200"/>
                <a:gd name="connsiteY35" fmla="*/ 942975 h 2715593"/>
                <a:gd name="connsiteX36" fmla="*/ 5410200 w 5410200"/>
                <a:gd name="connsiteY36" fmla="*/ 1162050 h 2715593"/>
                <a:gd name="connsiteX37" fmla="*/ 5341144 w 5410200"/>
                <a:gd name="connsiteY37" fmla="*/ 1454944 h 2715593"/>
                <a:gd name="connsiteX38" fmla="*/ 5286375 w 5410200"/>
                <a:gd name="connsiteY38" fmla="*/ 1552575 h 2715593"/>
                <a:gd name="connsiteX39" fmla="*/ 5257800 w 5410200"/>
                <a:gd name="connsiteY39" fmla="*/ 1590675 h 2715593"/>
                <a:gd name="connsiteX40" fmla="*/ 5174456 w 5410200"/>
                <a:gd name="connsiteY40" fmla="*/ 1695450 h 2715593"/>
                <a:gd name="connsiteX41" fmla="*/ 5105400 w 5410200"/>
                <a:gd name="connsiteY41" fmla="*/ 1771650 h 2715593"/>
                <a:gd name="connsiteX42" fmla="*/ 5086350 w 5410200"/>
                <a:gd name="connsiteY42" fmla="*/ 1800225 h 2715593"/>
                <a:gd name="connsiteX43" fmla="*/ 5067300 w 5410200"/>
                <a:gd name="connsiteY43" fmla="*/ 1876425 h 2715593"/>
                <a:gd name="connsiteX44" fmla="*/ 5048250 w 5410200"/>
                <a:gd name="connsiteY44" fmla="*/ 1905000 h 2715593"/>
                <a:gd name="connsiteX45" fmla="*/ 5038725 w 5410200"/>
                <a:gd name="connsiteY45" fmla="*/ 1943100 h 2715593"/>
                <a:gd name="connsiteX46" fmla="*/ 5019675 w 5410200"/>
                <a:gd name="connsiteY46" fmla="*/ 2066925 h 2715593"/>
                <a:gd name="connsiteX47" fmla="*/ 5000625 w 5410200"/>
                <a:gd name="connsiteY47" fmla="*/ 2190750 h 2715593"/>
                <a:gd name="connsiteX48" fmla="*/ 4991100 w 5410200"/>
                <a:gd name="connsiteY48" fmla="*/ 2219325 h 2715593"/>
                <a:gd name="connsiteX49" fmla="*/ 4981575 w 5410200"/>
                <a:gd name="connsiteY49" fmla="*/ 2257425 h 2715593"/>
                <a:gd name="connsiteX50" fmla="*/ 4962525 w 5410200"/>
                <a:gd name="connsiteY50" fmla="*/ 2286000 h 2715593"/>
                <a:gd name="connsiteX51" fmla="*/ 4953000 w 5410200"/>
                <a:gd name="connsiteY51" fmla="*/ 2314575 h 2715593"/>
                <a:gd name="connsiteX52" fmla="*/ 4924425 w 5410200"/>
                <a:gd name="connsiteY52" fmla="*/ 2333625 h 2715593"/>
                <a:gd name="connsiteX53" fmla="*/ 4895850 w 5410200"/>
                <a:gd name="connsiteY53" fmla="*/ 2390775 h 2715593"/>
                <a:gd name="connsiteX54" fmla="*/ 4867275 w 5410200"/>
                <a:gd name="connsiteY54" fmla="*/ 2428875 h 2715593"/>
                <a:gd name="connsiteX55" fmla="*/ 4838700 w 5410200"/>
                <a:gd name="connsiteY55" fmla="*/ 2438400 h 2715593"/>
                <a:gd name="connsiteX56" fmla="*/ 4810125 w 5410200"/>
                <a:gd name="connsiteY56" fmla="*/ 2466975 h 2715593"/>
                <a:gd name="connsiteX57" fmla="*/ 4781550 w 5410200"/>
                <a:gd name="connsiteY57" fmla="*/ 2476500 h 2715593"/>
                <a:gd name="connsiteX58" fmla="*/ 4752975 w 5410200"/>
                <a:gd name="connsiteY58" fmla="*/ 2495550 h 2715593"/>
                <a:gd name="connsiteX59" fmla="*/ 4724400 w 5410200"/>
                <a:gd name="connsiteY59" fmla="*/ 2505075 h 2715593"/>
                <a:gd name="connsiteX60" fmla="*/ 4638675 w 5410200"/>
                <a:gd name="connsiteY60" fmla="*/ 2571750 h 2715593"/>
                <a:gd name="connsiteX61" fmla="*/ 4610100 w 5410200"/>
                <a:gd name="connsiteY61" fmla="*/ 2628900 h 2715593"/>
                <a:gd name="connsiteX62" fmla="*/ 4581525 w 5410200"/>
                <a:gd name="connsiteY62" fmla="*/ 2638425 h 2715593"/>
                <a:gd name="connsiteX63" fmla="*/ 4562475 w 5410200"/>
                <a:gd name="connsiteY63" fmla="*/ 2667000 h 2715593"/>
                <a:gd name="connsiteX64" fmla="*/ 4524375 w 5410200"/>
                <a:gd name="connsiteY64" fmla="*/ 2686050 h 2715593"/>
                <a:gd name="connsiteX65" fmla="*/ 4467225 w 5410200"/>
                <a:gd name="connsiteY65" fmla="*/ 2714625 h 2715593"/>
                <a:gd name="connsiteX66" fmla="*/ 4162425 w 5410200"/>
                <a:gd name="connsiteY66" fmla="*/ 2705100 h 2715593"/>
                <a:gd name="connsiteX67" fmla="*/ 4114800 w 5410200"/>
                <a:gd name="connsiteY67" fmla="*/ 2686050 h 2715593"/>
                <a:gd name="connsiteX68" fmla="*/ 4048125 w 5410200"/>
                <a:gd name="connsiteY68" fmla="*/ 2676525 h 2715593"/>
                <a:gd name="connsiteX69" fmla="*/ 3943350 w 5410200"/>
                <a:gd name="connsiteY69" fmla="*/ 2657475 h 2715593"/>
                <a:gd name="connsiteX70" fmla="*/ 3886200 w 5410200"/>
                <a:gd name="connsiteY70" fmla="*/ 2638425 h 2715593"/>
                <a:gd name="connsiteX71" fmla="*/ 3857625 w 5410200"/>
                <a:gd name="connsiteY71" fmla="*/ 2628900 h 2715593"/>
                <a:gd name="connsiteX72" fmla="*/ 3829050 w 5410200"/>
                <a:gd name="connsiteY72" fmla="*/ 2609850 h 2715593"/>
                <a:gd name="connsiteX73" fmla="*/ 3800475 w 5410200"/>
                <a:gd name="connsiteY73" fmla="*/ 2600325 h 2715593"/>
                <a:gd name="connsiteX74" fmla="*/ 3771900 w 5410200"/>
                <a:gd name="connsiteY74" fmla="*/ 2581275 h 2715593"/>
                <a:gd name="connsiteX75" fmla="*/ 3714750 w 5410200"/>
                <a:gd name="connsiteY75" fmla="*/ 2562225 h 2715593"/>
                <a:gd name="connsiteX76" fmla="*/ 3686175 w 5410200"/>
                <a:gd name="connsiteY76" fmla="*/ 2552700 h 2715593"/>
                <a:gd name="connsiteX77" fmla="*/ 3657600 w 5410200"/>
                <a:gd name="connsiteY77" fmla="*/ 2543175 h 2715593"/>
                <a:gd name="connsiteX78" fmla="*/ 3543300 w 5410200"/>
                <a:gd name="connsiteY78" fmla="*/ 2524125 h 2715593"/>
                <a:gd name="connsiteX79" fmla="*/ 3495675 w 5410200"/>
                <a:gd name="connsiteY79" fmla="*/ 2514600 h 2715593"/>
                <a:gd name="connsiteX80" fmla="*/ 3371850 w 5410200"/>
                <a:gd name="connsiteY80" fmla="*/ 2524125 h 2715593"/>
                <a:gd name="connsiteX81" fmla="*/ 3314700 w 5410200"/>
                <a:gd name="connsiteY81" fmla="*/ 2552700 h 2715593"/>
                <a:gd name="connsiteX82" fmla="*/ 3267075 w 5410200"/>
                <a:gd name="connsiteY82" fmla="*/ 2562225 h 2715593"/>
                <a:gd name="connsiteX83" fmla="*/ 3162300 w 5410200"/>
                <a:gd name="connsiteY83" fmla="*/ 2590800 h 2715593"/>
                <a:gd name="connsiteX84" fmla="*/ 3133725 w 5410200"/>
                <a:gd name="connsiteY84" fmla="*/ 2609850 h 2715593"/>
                <a:gd name="connsiteX85" fmla="*/ 3076575 w 5410200"/>
                <a:gd name="connsiteY85" fmla="*/ 2619375 h 2715593"/>
                <a:gd name="connsiteX86" fmla="*/ 3009900 w 5410200"/>
                <a:gd name="connsiteY86" fmla="*/ 2647950 h 2715593"/>
                <a:gd name="connsiteX87" fmla="*/ 2971800 w 5410200"/>
                <a:gd name="connsiteY87" fmla="*/ 2657475 h 2715593"/>
                <a:gd name="connsiteX88" fmla="*/ 2943225 w 5410200"/>
                <a:gd name="connsiteY88" fmla="*/ 2667000 h 2715593"/>
                <a:gd name="connsiteX89" fmla="*/ 2714625 w 5410200"/>
                <a:gd name="connsiteY89" fmla="*/ 2657475 h 2715593"/>
                <a:gd name="connsiteX90" fmla="*/ 2686050 w 5410200"/>
                <a:gd name="connsiteY90" fmla="*/ 2638425 h 2715593"/>
                <a:gd name="connsiteX91" fmla="*/ 2657475 w 5410200"/>
                <a:gd name="connsiteY91" fmla="*/ 2628900 h 2715593"/>
                <a:gd name="connsiteX92" fmla="*/ 2628900 w 5410200"/>
                <a:gd name="connsiteY92" fmla="*/ 2609850 h 2715593"/>
                <a:gd name="connsiteX93" fmla="*/ 2562225 w 5410200"/>
                <a:gd name="connsiteY93" fmla="*/ 2600325 h 2715593"/>
                <a:gd name="connsiteX94" fmla="*/ 2390775 w 5410200"/>
                <a:gd name="connsiteY94" fmla="*/ 2609850 h 2715593"/>
                <a:gd name="connsiteX95" fmla="*/ 2295525 w 5410200"/>
                <a:gd name="connsiteY95" fmla="*/ 2638425 h 2715593"/>
                <a:gd name="connsiteX96" fmla="*/ 2266950 w 5410200"/>
                <a:gd name="connsiteY96" fmla="*/ 2647950 h 2715593"/>
                <a:gd name="connsiteX97" fmla="*/ 2152650 w 5410200"/>
                <a:gd name="connsiteY97" fmla="*/ 2676525 h 2715593"/>
                <a:gd name="connsiteX98" fmla="*/ 2124075 w 5410200"/>
                <a:gd name="connsiteY98" fmla="*/ 2686050 h 2715593"/>
                <a:gd name="connsiteX99" fmla="*/ 1924050 w 5410200"/>
                <a:gd name="connsiteY99" fmla="*/ 2676525 h 2715593"/>
                <a:gd name="connsiteX100" fmla="*/ 1809750 w 5410200"/>
                <a:gd name="connsiteY100" fmla="*/ 2619375 h 2715593"/>
                <a:gd name="connsiteX101" fmla="*/ 1781175 w 5410200"/>
                <a:gd name="connsiteY101" fmla="*/ 2600325 h 2715593"/>
                <a:gd name="connsiteX102" fmla="*/ 1752600 w 5410200"/>
                <a:gd name="connsiteY102" fmla="*/ 2581275 h 2715593"/>
                <a:gd name="connsiteX103" fmla="*/ 1714500 w 5410200"/>
                <a:gd name="connsiteY103" fmla="*/ 2562225 h 2715593"/>
                <a:gd name="connsiteX104" fmla="*/ 1685925 w 5410200"/>
                <a:gd name="connsiteY104" fmla="*/ 2543175 h 2715593"/>
                <a:gd name="connsiteX105" fmla="*/ 1657350 w 5410200"/>
                <a:gd name="connsiteY105" fmla="*/ 2533650 h 2715593"/>
                <a:gd name="connsiteX106" fmla="*/ 1628775 w 5410200"/>
                <a:gd name="connsiteY106" fmla="*/ 2514600 h 2715593"/>
                <a:gd name="connsiteX107" fmla="*/ 1590675 w 5410200"/>
                <a:gd name="connsiteY107" fmla="*/ 2505075 h 2715593"/>
                <a:gd name="connsiteX108" fmla="*/ 1552575 w 5410200"/>
                <a:gd name="connsiteY108" fmla="*/ 2486025 h 2715593"/>
                <a:gd name="connsiteX109" fmla="*/ 1533525 w 5410200"/>
                <a:gd name="connsiteY109" fmla="*/ 2457450 h 2715593"/>
                <a:gd name="connsiteX110" fmla="*/ 1447800 w 5410200"/>
                <a:gd name="connsiteY110" fmla="*/ 2390775 h 2715593"/>
                <a:gd name="connsiteX111" fmla="*/ 1419225 w 5410200"/>
                <a:gd name="connsiteY111" fmla="*/ 2371725 h 2715593"/>
                <a:gd name="connsiteX112" fmla="*/ 1362075 w 5410200"/>
                <a:gd name="connsiteY112" fmla="*/ 2362200 h 2715593"/>
                <a:gd name="connsiteX113" fmla="*/ 1228725 w 5410200"/>
                <a:gd name="connsiteY113" fmla="*/ 2343150 h 2715593"/>
                <a:gd name="connsiteX114" fmla="*/ 1047750 w 5410200"/>
                <a:gd name="connsiteY114" fmla="*/ 2362200 h 2715593"/>
                <a:gd name="connsiteX115" fmla="*/ 1019175 w 5410200"/>
                <a:gd name="connsiteY115" fmla="*/ 2371725 h 2715593"/>
                <a:gd name="connsiteX116" fmla="*/ 923925 w 5410200"/>
                <a:gd name="connsiteY116" fmla="*/ 2428875 h 2715593"/>
                <a:gd name="connsiteX117" fmla="*/ 885825 w 5410200"/>
                <a:gd name="connsiteY117" fmla="*/ 2438400 h 2715593"/>
                <a:gd name="connsiteX118" fmla="*/ 857250 w 5410200"/>
                <a:gd name="connsiteY118" fmla="*/ 2447925 h 2715593"/>
                <a:gd name="connsiteX119" fmla="*/ 800100 w 5410200"/>
                <a:gd name="connsiteY119" fmla="*/ 2457450 h 2715593"/>
                <a:gd name="connsiteX120" fmla="*/ 742950 w 5410200"/>
                <a:gd name="connsiteY120" fmla="*/ 2476500 h 2715593"/>
                <a:gd name="connsiteX121" fmla="*/ 714375 w 5410200"/>
                <a:gd name="connsiteY121" fmla="*/ 2486025 h 2715593"/>
                <a:gd name="connsiteX122" fmla="*/ 390525 w 5410200"/>
                <a:gd name="connsiteY122" fmla="*/ 2476500 h 2715593"/>
                <a:gd name="connsiteX123" fmla="*/ 333375 w 5410200"/>
                <a:gd name="connsiteY123" fmla="*/ 2447925 h 2715593"/>
                <a:gd name="connsiteX124" fmla="*/ 304800 w 5410200"/>
                <a:gd name="connsiteY124" fmla="*/ 2438400 h 2715593"/>
                <a:gd name="connsiteX125" fmla="*/ 295275 w 5410200"/>
                <a:gd name="connsiteY125" fmla="*/ 2409825 h 2715593"/>
                <a:gd name="connsiteX126" fmla="*/ 266700 w 5410200"/>
                <a:gd name="connsiteY126" fmla="*/ 2400300 h 2715593"/>
                <a:gd name="connsiteX127" fmla="*/ 238125 w 5410200"/>
                <a:gd name="connsiteY127" fmla="*/ 2381250 h 2715593"/>
                <a:gd name="connsiteX128" fmla="*/ 171450 w 5410200"/>
                <a:gd name="connsiteY128" fmla="*/ 2352675 h 2715593"/>
                <a:gd name="connsiteX129" fmla="*/ 152400 w 5410200"/>
                <a:gd name="connsiteY129" fmla="*/ 2324100 h 2715593"/>
                <a:gd name="connsiteX130" fmla="*/ 95250 w 5410200"/>
                <a:gd name="connsiteY130" fmla="*/ 2276475 h 2715593"/>
                <a:gd name="connsiteX131" fmla="*/ 66675 w 5410200"/>
                <a:gd name="connsiteY131" fmla="*/ 2219325 h 2715593"/>
                <a:gd name="connsiteX132" fmla="*/ 47625 w 5410200"/>
                <a:gd name="connsiteY132" fmla="*/ 2181225 h 2715593"/>
                <a:gd name="connsiteX133" fmla="*/ 19050 w 5410200"/>
                <a:gd name="connsiteY133" fmla="*/ 2085975 h 2715593"/>
                <a:gd name="connsiteX134" fmla="*/ 0 w 5410200"/>
                <a:gd name="connsiteY134" fmla="*/ 2028825 h 2715593"/>
                <a:gd name="connsiteX135" fmla="*/ 9525 w 5410200"/>
                <a:gd name="connsiteY135" fmla="*/ 1857375 h 2715593"/>
                <a:gd name="connsiteX136" fmla="*/ 57150 w 5410200"/>
                <a:gd name="connsiteY136" fmla="*/ 1771650 h 2715593"/>
                <a:gd name="connsiteX137" fmla="*/ 76200 w 5410200"/>
                <a:gd name="connsiteY137" fmla="*/ 1743075 h 2715593"/>
                <a:gd name="connsiteX138" fmla="*/ 123825 w 5410200"/>
                <a:gd name="connsiteY138" fmla="*/ 1666875 h 2715593"/>
                <a:gd name="connsiteX139" fmla="*/ 171450 w 5410200"/>
                <a:gd name="connsiteY139" fmla="*/ 1581150 h 2715593"/>
                <a:gd name="connsiteX140" fmla="*/ 190500 w 5410200"/>
                <a:gd name="connsiteY140" fmla="*/ 1552575 h 2715593"/>
                <a:gd name="connsiteX141" fmla="*/ 247650 w 5410200"/>
                <a:gd name="connsiteY141" fmla="*/ 1524000 h 2715593"/>
                <a:gd name="connsiteX142" fmla="*/ 276225 w 5410200"/>
                <a:gd name="connsiteY142" fmla="*/ 1504950 h 2715593"/>
                <a:gd name="connsiteX143" fmla="*/ 333375 w 5410200"/>
                <a:gd name="connsiteY143" fmla="*/ 1476375 h 2715593"/>
                <a:gd name="connsiteX144" fmla="*/ 342900 w 5410200"/>
                <a:gd name="connsiteY144" fmla="*/ 1447800 h 2715593"/>
                <a:gd name="connsiteX145" fmla="*/ 371475 w 5410200"/>
                <a:gd name="connsiteY145" fmla="*/ 1438275 h 2715593"/>
                <a:gd name="connsiteX146" fmla="*/ 400050 w 5410200"/>
                <a:gd name="connsiteY146" fmla="*/ 1419225 h 2715593"/>
                <a:gd name="connsiteX147" fmla="*/ 428625 w 5410200"/>
                <a:gd name="connsiteY147" fmla="*/ 1409700 h 2715593"/>
                <a:gd name="connsiteX148" fmla="*/ 457200 w 5410200"/>
                <a:gd name="connsiteY148" fmla="*/ 1390650 h 2715593"/>
                <a:gd name="connsiteX149" fmla="*/ 533400 w 5410200"/>
                <a:gd name="connsiteY149" fmla="*/ 1352550 h 2715593"/>
                <a:gd name="connsiteX150" fmla="*/ 561975 w 5410200"/>
                <a:gd name="connsiteY150" fmla="*/ 1323975 h 2715593"/>
                <a:gd name="connsiteX151" fmla="*/ 619125 w 5410200"/>
                <a:gd name="connsiteY151" fmla="*/ 1285875 h 2715593"/>
                <a:gd name="connsiteX152" fmla="*/ 647700 w 5410200"/>
                <a:gd name="connsiteY152" fmla="*/ 1266825 h 2715593"/>
                <a:gd name="connsiteX153" fmla="*/ 704850 w 5410200"/>
                <a:gd name="connsiteY153" fmla="*/ 1219200 h 2715593"/>
                <a:gd name="connsiteX154" fmla="*/ 733425 w 5410200"/>
                <a:gd name="connsiteY154" fmla="*/ 1209675 h 2715593"/>
                <a:gd name="connsiteX155" fmla="*/ 771525 w 5410200"/>
                <a:gd name="connsiteY155" fmla="*/ 1152525 h 2715593"/>
                <a:gd name="connsiteX156" fmla="*/ 790575 w 5410200"/>
                <a:gd name="connsiteY156" fmla="*/ 1123950 h 2715593"/>
                <a:gd name="connsiteX157" fmla="*/ 819150 w 5410200"/>
                <a:gd name="connsiteY157" fmla="*/ 1104900 h 2715593"/>
                <a:gd name="connsiteX158" fmla="*/ 857250 w 5410200"/>
                <a:gd name="connsiteY158" fmla="*/ 1057275 h 2715593"/>
                <a:gd name="connsiteX159" fmla="*/ 866775 w 5410200"/>
                <a:gd name="connsiteY159" fmla="*/ 1028700 h 2715593"/>
                <a:gd name="connsiteX160" fmla="*/ 914400 w 5410200"/>
                <a:gd name="connsiteY160" fmla="*/ 981075 h 2715593"/>
                <a:gd name="connsiteX161" fmla="*/ 952500 w 5410200"/>
                <a:gd name="connsiteY161" fmla="*/ 923925 h 2715593"/>
                <a:gd name="connsiteX162" fmla="*/ 971550 w 5410200"/>
                <a:gd name="connsiteY162" fmla="*/ 895350 h 2715593"/>
                <a:gd name="connsiteX163" fmla="*/ 1000125 w 5410200"/>
                <a:gd name="connsiteY163" fmla="*/ 885825 h 2715593"/>
                <a:gd name="connsiteX164" fmla="*/ 1028700 w 5410200"/>
                <a:gd name="connsiteY164" fmla="*/ 866775 h 2715593"/>
                <a:gd name="connsiteX165" fmla="*/ 1057275 w 5410200"/>
                <a:gd name="connsiteY165" fmla="*/ 857250 h 2715593"/>
                <a:gd name="connsiteX166" fmla="*/ 1085850 w 5410200"/>
                <a:gd name="connsiteY166" fmla="*/ 838200 h 2715593"/>
                <a:gd name="connsiteX167" fmla="*/ 1114425 w 5410200"/>
                <a:gd name="connsiteY167" fmla="*/ 828675 h 2715593"/>
                <a:gd name="connsiteX168" fmla="*/ 1152525 w 5410200"/>
                <a:gd name="connsiteY168" fmla="*/ 809625 h 2715593"/>
                <a:gd name="connsiteX169" fmla="*/ 1190625 w 5410200"/>
                <a:gd name="connsiteY169" fmla="*/ 800100 h 2715593"/>
                <a:gd name="connsiteX170" fmla="*/ 1247775 w 5410200"/>
                <a:gd name="connsiteY170" fmla="*/ 781050 h 2715593"/>
                <a:gd name="connsiteX171" fmla="*/ 1276350 w 5410200"/>
                <a:gd name="connsiteY171" fmla="*/ 771525 h 2715593"/>
                <a:gd name="connsiteX172" fmla="*/ 1314450 w 5410200"/>
                <a:gd name="connsiteY172" fmla="*/ 752475 h 2715593"/>
                <a:gd name="connsiteX173" fmla="*/ 1390650 w 5410200"/>
                <a:gd name="connsiteY173" fmla="*/ 733425 h 2715593"/>
                <a:gd name="connsiteX174" fmla="*/ 1409700 w 5410200"/>
                <a:gd name="connsiteY174" fmla="*/ 704850 h 2715593"/>
                <a:gd name="connsiteX175" fmla="*/ 1438275 w 5410200"/>
                <a:gd name="connsiteY175" fmla="*/ 685800 h 2715593"/>
                <a:gd name="connsiteX176" fmla="*/ 1514475 w 5410200"/>
                <a:gd name="connsiteY176" fmla="*/ 638175 h 2715593"/>
                <a:gd name="connsiteX177" fmla="*/ 1571625 w 5410200"/>
                <a:gd name="connsiteY177" fmla="*/ 600075 h 2715593"/>
                <a:gd name="connsiteX178" fmla="*/ 1590675 w 5410200"/>
                <a:gd name="connsiteY178" fmla="*/ 571500 h 2715593"/>
                <a:gd name="connsiteX179" fmla="*/ 1628775 w 5410200"/>
                <a:gd name="connsiteY179" fmla="*/ 561975 h 2715593"/>
                <a:gd name="connsiteX180" fmla="*/ 1666875 w 5410200"/>
                <a:gd name="connsiteY180" fmla="*/ 542925 h 2715593"/>
                <a:gd name="connsiteX181" fmla="*/ 1695450 w 5410200"/>
                <a:gd name="connsiteY181" fmla="*/ 533400 h 2715593"/>
                <a:gd name="connsiteX182" fmla="*/ 1752600 w 5410200"/>
                <a:gd name="connsiteY182" fmla="*/ 495300 h 2715593"/>
                <a:gd name="connsiteX183" fmla="*/ 1838325 w 5410200"/>
                <a:gd name="connsiteY183" fmla="*/ 466725 h 2715593"/>
                <a:gd name="connsiteX184" fmla="*/ 1866900 w 5410200"/>
                <a:gd name="connsiteY184" fmla="*/ 457200 h 2715593"/>
                <a:gd name="connsiteX185" fmla="*/ 1924050 w 5410200"/>
                <a:gd name="connsiteY185" fmla="*/ 428625 h 2715593"/>
                <a:gd name="connsiteX186" fmla="*/ 1981200 w 5410200"/>
                <a:gd name="connsiteY186" fmla="*/ 381000 h 2715593"/>
                <a:gd name="connsiteX187" fmla="*/ 2009775 w 5410200"/>
                <a:gd name="connsiteY187" fmla="*/ 371475 h 2715593"/>
                <a:gd name="connsiteX188" fmla="*/ 2066925 w 5410200"/>
                <a:gd name="connsiteY188" fmla="*/ 333375 h 2715593"/>
                <a:gd name="connsiteX189" fmla="*/ 2124075 w 5410200"/>
                <a:gd name="connsiteY189" fmla="*/ 314325 h 2715593"/>
                <a:gd name="connsiteX190" fmla="*/ 2628900 w 5410200"/>
                <a:gd name="connsiteY190" fmla="*/ 295275 h 2715593"/>
                <a:gd name="connsiteX191" fmla="*/ 2657475 w 5410200"/>
                <a:gd name="connsiteY191" fmla="*/ 285750 h 2715593"/>
                <a:gd name="connsiteX192" fmla="*/ 2752725 w 5410200"/>
                <a:gd name="connsiteY192" fmla="*/ 266700 h 2715593"/>
                <a:gd name="connsiteX193" fmla="*/ 2809875 w 5410200"/>
                <a:gd name="connsiteY193" fmla="*/ 247650 h 2715593"/>
                <a:gd name="connsiteX194" fmla="*/ 2838450 w 5410200"/>
                <a:gd name="connsiteY194" fmla="*/ 228600 h 2715593"/>
                <a:gd name="connsiteX195" fmla="*/ 2905125 w 5410200"/>
                <a:gd name="connsiteY195" fmla="*/ 219075 h 2715593"/>
                <a:gd name="connsiteX196" fmla="*/ 3390900 w 5410200"/>
                <a:gd name="connsiteY19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247775 w 5410200"/>
                <a:gd name="connsiteY169" fmla="*/ 781050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1057275 w 5410200"/>
                <a:gd name="connsiteY164" fmla="*/ 857250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52525 w 5410200"/>
                <a:gd name="connsiteY167" fmla="*/ 809625 h 2715593"/>
                <a:gd name="connsiteX168" fmla="*/ 1190625 w 5410200"/>
                <a:gd name="connsiteY168" fmla="*/ 800100 h 2715593"/>
                <a:gd name="connsiteX169" fmla="*/ 1143000 w 5410200"/>
                <a:gd name="connsiteY169" fmla="*/ 714375 h 2715593"/>
                <a:gd name="connsiteX170" fmla="*/ 1276350 w 5410200"/>
                <a:gd name="connsiteY170" fmla="*/ 771525 h 2715593"/>
                <a:gd name="connsiteX171" fmla="*/ 1314450 w 5410200"/>
                <a:gd name="connsiteY171" fmla="*/ 752475 h 2715593"/>
                <a:gd name="connsiteX172" fmla="*/ 1390650 w 5410200"/>
                <a:gd name="connsiteY172" fmla="*/ 733425 h 2715593"/>
                <a:gd name="connsiteX173" fmla="*/ 1409700 w 5410200"/>
                <a:gd name="connsiteY173" fmla="*/ 704850 h 2715593"/>
                <a:gd name="connsiteX174" fmla="*/ 1438275 w 5410200"/>
                <a:gd name="connsiteY174" fmla="*/ 685800 h 2715593"/>
                <a:gd name="connsiteX175" fmla="*/ 1514475 w 5410200"/>
                <a:gd name="connsiteY175" fmla="*/ 638175 h 2715593"/>
                <a:gd name="connsiteX176" fmla="*/ 1571625 w 5410200"/>
                <a:gd name="connsiteY176" fmla="*/ 600075 h 2715593"/>
                <a:gd name="connsiteX177" fmla="*/ 1590675 w 5410200"/>
                <a:gd name="connsiteY177" fmla="*/ 571500 h 2715593"/>
                <a:gd name="connsiteX178" fmla="*/ 1628775 w 5410200"/>
                <a:gd name="connsiteY178" fmla="*/ 561975 h 2715593"/>
                <a:gd name="connsiteX179" fmla="*/ 1666875 w 5410200"/>
                <a:gd name="connsiteY179" fmla="*/ 542925 h 2715593"/>
                <a:gd name="connsiteX180" fmla="*/ 1695450 w 5410200"/>
                <a:gd name="connsiteY180" fmla="*/ 533400 h 2715593"/>
                <a:gd name="connsiteX181" fmla="*/ 1752600 w 5410200"/>
                <a:gd name="connsiteY181" fmla="*/ 495300 h 2715593"/>
                <a:gd name="connsiteX182" fmla="*/ 1838325 w 5410200"/>
                <a:gd name="connsiteY182" fmla="*/ 466725 h 2715593"/>
                <a:gd name="connsiteX183" fmla="*/ 1866900 w 5410200"/>
                <a:gd name="connsiteY183" fmla="*/ 457200 h 2715593"/>
                <a:gd name="connsiteX184" fmla="*/ 1924050 w 5410200"/>
                <a:gd name="connsiteY184" fmla="*/ 428625 h 2715593"/>
                <a:gd name="connsiteX185" fmla="*/ 1981200 w 5410200"/>
                <a:gd name="connsiteY185" fmla="*/ 381000 h 2715593"/>
                <a:gd name="connsiteX186" fmla="*/ 2009775 w 5410200"/>
                <a:gd name="connsiteY186" fmla="*/ 371475 h 2715593"/>
                <a:gd name="connsiteX187" fmla="*/ 2066925 w 5410200"/>
                <a:gd name="connsiteY187" fmla="*/ 333375 h 2715593"/>
                <a:gd name="connsiteX188" fmla="*/ 2124075 w 5410200"/>
                <a:gd name="connsiteY188" fmla="*/ 314325 h 2715593"/>
                <a:gd name="connsiteX189" fmla="*/ 2628900 w 5410200"/>
                <a:gd name="connsiteY189" fmla="*/ 295275 h 2715593"/>
                <a:gd name="connsiteX190" fmla="*/ 2657475 w 5410200"/>
                <a:gd name="connsiteY190" fmla="*/ 285750 h 2715593"/>
                <a:gd name="connsiteX191" fmla="*/ 2752725 w 5410200"/>
                <a:gd name="connsiteY191" fmla="*/ 266700 h 2715593"/>
                <a:gd name="connsiteX192" fmla="*/ 2809875 w 5410200"/>
                <a:gd name="connsiteY192" fmla="*/ 247650 h 2715593"/>
                <a:gd name="connsiteX193" fmla="*/ 2838450 w 5410200"/>
                <a:gd name="connsiteY193" fmla="*/ 228600 h 2715593"/>
                <a:gd name="connsiteX194" fmla="*/ 2905125 w 5410200"/>
                <a:gd name="connsiteY194" fmla="*/ 219075 h 2715593"/>
                <a:gd name="connsiteX195" fmla="*/ 3390900 w 5410200"/>
                <a:gd name="connsiteY19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14425 w 5410200"/>
                <a:gd name="connsiteY166" fmla="*/ 828675 h 2715593"/>
                <a:gd name="connsiteX167" fmla="*/ 1190625 w 5410200"/>
                <a:gd name="connsiteY167" fmla="*/ 800100 h 2715593"/>
                <a:gd name="connsiteX168" fmla="*/ 1143000 w 5410200"/>
                <a:gd name="connsiteY168" fmla="*/ 714375 h 2715593"/>
                <a:gd name="connsiteX169" fmla="*/ 1276350 w 5410200"/>
                <a:gd name="connsiteY169" fmla="*/ 771525 h 2715593"/>
                <a:gd name="connsiteX170" fmla="*/ 1314450 w 5410200"/>
                <a:gd name="connsiteY170" fmla="*/ 752475 h 2715593"/>
                <a:gd name="connsiteX171" fmla="*/ 1390650 w 5410200"/>
                <a:gd name="connsiteY171" fmla="*/ 733425 h 2715593"/>
                <a:gd name="connsiteX172" fmla="*/ 1409700 w 5410200"/>
                <a:gd name="connsiteY172" fmla="*/ 704850 h 2715593"/>
                <a:gd name="connsiteX173" fmla="*/ 1438275 w 5410200"/>
                <a:gd name="connsiteY173" fmla="*/ 685800 h 2715593"/>
                <a:gd name="connsiteX174" fmla="*/ 1514475 w 5410200"/>
                <a:gd name="connsiteY174" fmla="*/ 638175 h 2715593"/>
                <a:gd name="connsiteX175" fmla="*/ 1571625 w 5410200"/>
                <a:gd name="connsiteY175" fmla="*/ 600075 h 2715593"/>
                <a:gd name="connsiteX176" fmla="*/ 1590675 w 5410200"/>
                <a:gd name="connsiteY176" fmla="*/ 571500 h 2715593"/>
                <a:gd name="connsiteX177" fmla="*/ 1628775 w 5410200"/>
                <a:gd name="connsiteY177" fmla="*/ 561975 h 2715593"/>
                <a:gd name="connsiteX178" fmla="*/ 1666875 w 5410200"/>
                <a:gd name="connsiteY178" fmla="*/ 542925 h 2715593"/>
                <a:gd name="connsiteX179" fmla="*/ 1695450 w 5410200"/>
                <a:gd name="connsiteY179" fmla="*/ 533400 h 2715593"/>
                <a:gd name="connsiteX180" fmla="*/ 1752600 w 5410200"/>
                <a:gd name="connsiteY180" fmla="*/ 495300 h 2715593"/>
                <a:gd name="connsiteX181" fmla="*/ 1838325 w 5410200"/>
                <a:gd name="connsiteY181" fmla="*/ 466725 h 2715593"/>
                <a:gd name="connsiteX182" fmla="*/ 1866900 w 5410200"/>
                <a:gd name="connsiteY182" fmla="*/ 457200 h 2715593"/>
                <a:gd name="connsiteX183" fmla="*/ 1924050 w 5410200"/>
                <a:gd name="connsiteY183" fmla="*/ 428625 h 2715593"/>
                <a:gd name="connsiteX184" fmla="*/ 1981200 w 5410200"/>
                <a:gd name="connsiteY184" fmla="*/ 381000 h 2715593"/>
                <a:gd name="connsiteX185" fmla="*/ 2009775 w 5410200"/>
                <a:gd name="connsiteY185" fmla="*/ 371475 h 2715593"/>
                <a:gd name="connsiteX186" fmla="*/ 2066925 w 5410200"/>
                <a:gd name="connsiteY186" fmla="*/ 333375 h 2715593"/>
                <a:gd name="connsiteX187" fmla="*/ 2124075 w 5410200"/>
                <a:gd name="connsiteY187" fmla="*/ 314325 h 2715593"/>
                <a:gd name="connsiteX188" fmla="*/ 2628900 w 5410200"/>
                <a:gd name="connsiteY188" fmla="*/ 295275 h 2715593"/>
                <a:gd name="connsiteX189" fmla="*/ 2657475 w 5410200"/>
                <a:gd name="connsiteY189" fmla="*/ 285750 h 2715593"/>
                <a:gd name="connsiteX190" fmla="*/ 2752725 w 5410200"/>
                <a:gd name="connsiteY190" fmla="*/ 266700 h 2715593"/>
                <a:gd name="connsiteX191" fmla="*/ 2809875 w 5410200"/>
                <a:gd name="connsiteY191" fmla="*/ 247650 h 2715593"/>
                <a:gd name="connsiteX192" fmla="*/ 2838450 w 5410200"/>
                <a:gd name="connsiteY192" fmla="*/ 228600 h 2715593"/>
                <a:gd name="connsiteX193" fmla="*/ 2905125 w 5410200"/>
                <a:gd name="connsiteY193" fmla="*/ 219075 h 2715593"/>
                <a:gd name="connsiteX194" fmla="*/ 3390900 w 5410200"/>
                <a:gd name="connsiteY19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90625 w 5410200"/>
                <a:gd name="connsiteY166" fmla="*/ 800100 h 2715593"/>
                <a:gd name="connsiteX167" fmla="*/ 1143000 w 5410200"/>
                <a:gd name="connsiteY167" fmla="*/ 714375 h 2715593"/>
                <a:gd name="connsiteX168" fmla="*/ 1276350 w 5410200"/>
                <a:gd name="connsiteY168" fmla="*/ 771525 h 2715593"/>
                <a:gd name="connsiteX169" fmla="*/ 1314450 w 5410200"/>
                <a:gd name="connsiteY169" fmla="*/ 752475 h 2715593"/>
                <a:gd name="connsiteX170" fmla="*/ 1390650 w 5410200"/>
                <a:gd name="connsiteY170" fmla="*/ 733425 h 2715593"/>
                <a:gd name="connsiteX171" fmla="*/ 1409700 w 5410200"/>
                <a:gd name="connsiteY171" fmla="*/ 704850 h 2715593"/>
                <a:gd name="connsiteX172" fmla="*/ 1438275 w 5410200"/>
                <a:gd name="connsiteY172" fmla="*/ 685800 h 2715593"/>
                <a:gd name="connsiteX173" fmla="*/ 1514475 w 5410200"/>
                <a:gd name="connsiteY173" fmla="*/ 638175 h 2715593"/>
                <a:gd name="connsiteX174" fmla="*/ 1571625 w 5410200"/>
                <a:gd name="connsiteY174" fmla="*/ 600075 h 2715593"/>
                <a:gd name="connsiteX175" fmla="*/ 1590675 w 5410200"/>
                <a:gd name="connsiteY175" fmla="*/ 571500 h 2715593"/>
                <a:gd name="connsiteX176" fmla="*/ 1628775 w 5410200"/>
                <a:gd name="connsiteY176" fmla="*/ 561975 h 2715593"/>
                <a:gd name="connsiteX177" fmla="*/ 1666875 w 5410200"/>
                <a:gd name="connsiteY177" fmla="*/ 542925 h 2715593"/>
                <a:gd name="connsiteX178" fmla="*/ 1695450 w 5410200"/>
                <a:gd name="connsiteY178" fmla="*/ 533400 h 2715593"/>
                <a:gd name="connsiteX179" fmla="*/ 1752600 w 5410200"/>
                <a:gd name="connsiteY179" fmla="*/ 495300 h 2715593"/>
                <a:gd name="connsiteX180" fmla="*/ 1838325 w 5410200"/>
                <a:gd name="connsiteY180" fmla="*/ 466725 h 2715593"/>
                <a:gd name="connsiteX181" fmla="*/ 1866900 w 5410200"/>
                <a:gd name="connsiteY181" fmla="*/ 457200 h 2715593"/>
                <a:gd name="connsiteX182" fmla="*/ 1924050 w 5410200"/>
                <a:gd name="connsiteY182" fmla="*/ 428625 h 2715593"/>
                <a:gd name="connsiteX183" fmla="*/ 1981200 w 5410200"/>
                <a:gd name="connsiteY183" fmla="*/ 381000 h 2715593"/>
                <a:gd name="connsiteX184" fmla="*/ 2009775 w 5410200"/>
                <a:gd name="connsiteY184" fmla="*/ 371475 h 2715593"/>
                <a:gd name="connsiteX185" fmla="*/ 2066925 w 5410200"/>
                <a:gd name="connsiteY185" fmla="*/ 333375 h 2715593"/>
                <a:gd name="connsiteX186" fmla="*/ 2124075 w 5410200"/>
                <a:gd name="connsiteY186" fmla="*/ 314325 h 2715593"/>
                <a:gd name="connsiteX187" fmla="*/ 2628900 w 5410200"/>
                <a:gd name="connsiteY187" fmla="*/ 295275 h 2715593"/>
                <a:gd name="connsiteX188" fmla="*/ 2657475 w 5410200"/>
                <a:gd name="connsiteY188" fmla="*/ 285750 h 2715593"/>
                <a:gd name="connsiteX189" fmla="*/ 2752725 w 5410200"/>
                <a:gd name="connsiteY189" fmla="*/ 266700 h 2715593"/>
                <a:gd name="connsiteX190" fmla="*/ 2809875 w 5410200"/>
                <a:gd name="connsiteY190" fmla="*/ 247650 h 2715593"/>
                <a:gd name="connsiteX191" fmla="*/ 2838450 w 5410200"/>
                <a:gd name="connsiteY191" fmla="*/ 228600 h 2715593"/>
                <a:gd name="connsiteX192" fmla="*/ 2905125 w 5410200"/>
                <a:gd name="connsiteY192" fmla="*/ 219075 h 2715593"/>
                <a:gd name="connsiteX193" fmla="*/ 3390900 w 5410200"/>
                <a:gd name="connsiteY19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085850 w 5410200"/>
                <a:gd name="connsiteY165" fmla="*/ 838200 h 2715593"/>
                <a:gd name="connsiteX166" fmla="*/ 1143000 w 5410200"/>
                <a:gd name="connsiteY166" fmla="*/ 714375 h 2715593"/>
                <a:gd name="connsiteX167" fmla="*/ 1276350 w 5410200"/>
                <a:gd name="connsiteY167" fmla="*/ 771525 h 2715593"/>
                <a:gd name="connsiteX168" fmla="*/ 1314450 w 5410200"/>
                <a:gd name="connsiteY168" fmla="*/ 752475 h 2715593"/>
                <a:gd name="connsiteX169" fmla="*/ 1390650 w 5410200"/>
                <a:gd name="connsiteY169" fmla="*/ 733425 h 2715593"/>
                <a:gd name="connsiteX170" fmla="*/ 1409700 w 5410200"/>
                <a:gd name="connsiteY170" fmla="*/ 704850 h 2715593"/>
                <a:gd name="connsiteX171" fmla="*/ 1438275 w 5410200"/>
                <a:gd name="connsiteY171" fmla="*/ 685800 h 2715593"/>
                <a:gd name="connsiteX172" fmla="*/ 1514475 w 5410200"/>
                <a:gd name="connsiteY172" fmla="*/ 638175 h 2715593"/>
                <a:gd name="connsiteX173" fmla="*/ 1571625 w 5410200"/>
                <a:gd name="connsiteY173" fmla="*/ 600075 h 2715593"/>
                <a:gd name="connsiteX174" fmla="*/ 1590675 w 5410200"/>
                <a:gd name="connsiteY174" fmla="*/ 571500 h 2715593"/>
                <a:gd name="connsiteX175" fmla="*/ 1628775 w 5410200"/>
                <a:gd name="connsiteY175" fmla="*/ 561975 h 2715593"/>
                <a:gd name="connsiteX176" fmla="*/ 1666875 w 5410200"/>
                <a:gd name="connsiteY176" fmla="*/ 542925 h 2715593"/>
                <a:gd name="connsiteX177" fmla="*/ 1695450 w 5410200"/>
                <a:gd name="connsiteY177" fmla="*/ 533400 h 2715593"/>
                <a:gd name="connsiteX178" fmla="*/ 1752600 w 5410200"/>
                <a:gd name="connsiteY178" fmla="*/ 495300 h 2715593"/>
                <a:gd name="connsiteX179" fmla="*/ 1838325 w 5410200"/>
                <a:gd name="connsiteY179" fmla="*/ 466725 h 2715593"/>
                <a:gd name="connsiteX180" fmla="*/ 1866900 w 5410200"/>
                <a:gd name="connsiteY180" fmla="*/ 457200 h 2715593"/>
                <a:gd name="connsiteX181" fmla="*/ 1924050 w 5410200"/>
                <a:gd name="connsiteY181" fmla="*/ 428625 h 2715593"/>
                <a:gd name="connsiteX182" fmla="*/ 1981200 w 5410200"/>
                <a:gd name="connsiteY182" fmla="*/ 381000 h 2715593"/>
                <a:gd name="connsiteX183" fmla="*/ 2009775 w 5410200"/>
                <a:gd name="connsiteY183" fmla="*/ 371475 h 2715593"/>
                <a:gd name="connsiteX184" fmla="*/ 2066925 w 5410200"/>
                <a:gd name="connsiteY184" fmla="*/ 333375 h 2715593"/>
                <a:gd name="connsiteX185" fmla="*/ 2124075 w 5410200"/>
                <a:gd name="connsiteY185" fmla="*/ 314325 h 2715593"/>
                <a:gd name="connsiteX186" fmla="*/ 2628900 w 5410200"/>
                <a:gd name="connsiteY186" fmla="*/ 295275 h 2715593"/>
                <a:gd name="connsiteX187" fmla="*/ 2657475 w 5410200"/>
                <a:gd name="connsiteY187" fmla="*/ 285750 h 2715593"/>
                <a:gd name="connsiteX188" fmla="*/ 2752725 w 5410200"/>
                <a:gd name="connsiteY188" fmla="*/ 266700 h 2715593"/>
                <a:gd name="connsiteX189" fmla="*/ 2809875 w 5410200"/>
                <a:gd name="connsiteY189" fmla="*/ 247650 h 2715593"/>
                <a:gd name="connsiteX190" fmla="*/ 2838450 w 5410200"/>
                <a:gd name="connsiteY190" fmla="*/ 228600 h 2715593"/>
                <a:gd name="connsiteX191" fmla="*/ 2905125 w 5410200"/>
                <a:gd name="connsiteY191" fmla="*/ 219075 h 2715593"/>
                <a:gd name="connsiteX192" fmla="*/ 3390900 w 5410200"/>
                <a:gd name="connsiteY19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1028700 w 5410200"/>
                <a:gd name="connsiteY163" fmla="*/ 866775 h 2715593"/>
                <a:gd name="connsiteX164" fmla="*/ 990600 w 5410200"/>
                <a:gd name="connsiteY164" fmla="*/ 790575 h 2715593"/>
                <a:gd name="connsiteX165" fmla="*/ 1143000 w 5410200"/>
                <a:gd name="connsiteY165" fmla="*/ 714375 h 2715593"/>
                <a:gd name="connsiteX166" fmla="*/ 1276350 w 5410200"/>
                <a:gd name="connsiteY166" fmla="*/ 771525 h 2715593"/>
                <a:gd name="connsiteX167" fmla="*/ 1314450 w 5410200"/>
                <a:gd name="connsiteY167" fmla="*/ 752475 h 2715593"/>
                <a:gd name="connsiteX168" fmla="*/ 1390650 w 5410200"/>
                <a:gd name="connsiteY168" fmla="*/ 733425 h 2715593"/>
                <a:gd name="connsiteX169" fmla="*/ 1409700 w 5410200"/>
                <a:gd name="connsiteY169" fmla="*/ 704850 h 2715593"/>
                <a:gd name="connsiteX170" fmla="*/ 1438275 w 5410200"/>
                <a:gd name="connsiteY170" fmla="*/ 685800 h 2715593"/>
                <a:gd name="connsiteX171" fmla="*/ 1514475 w 5410200"/>
                <a:gd name="connsiteY171" fmla="*/ 638175 h 2715593"/>
                <a:gd name="connsiteX172" fmla="*/ 1571625 w 5410200"/>
                <a:gd name="connsiteY172" fmla="*/ 600075 h 2715593"/>
                <a:gd name="connsiteX173" fmla="*/ 1590675 w 5410200"/>
                <a:gd name="connsiteY173" fmla="*/ 571500 h 2715593"/>
                <a:gd name="connsiteX174" fmla="*/ 1628775 w 5410200"/>
                <a:gd name="connsiteY174" fmla="*/ 561975 h 2715593"/>
                <a:gd name="connsiteX175" fmla="*/ 1666875 w 5410200"/>
                <a:gd name="connsiteY175" fmla="*/ 542925 h 2715593"/>
                <a:gd name="connsiteX176" fmla="*/ 1695450 w 5410200"/>
                <a:gd name="connsiteY176" fmla="*/ 533400 h 2715593"/>
                <a:gd name="connsiteX177" fmla="*/ 1752600 w 5410200"/>
                <a:gd name="connsiteY177" fmla="*/ 495300 h 2715593"/>
                <a:gd name="connsiteX178" fmla="*/ 1838325 w 5410200"/>
                <a:gd name="connsiteY178" fmla="*/ 466725 h 2715593"/>
                <a:gd name="connsiteX179" fmla="*/ 1866900 w 5410200"/>
                <a:gd name="connsiteY179" fmla="*/ 457200 h 2715593"/>
                <a:gd name="connsiteX180" fmla="*/ 1924050 w 5410200"/>
                <a:gd name="connsiteY180" fmla="*/ 428625 h 2715593"/>
                <a:gd name="connsiteX181" fmla="*/ 1981200 w 5410200"/>
                <a:gd name="connsiteY181" fmla="*/ 381000 h 2715593"/>
                <a:gd name="connsiteX182" fmla="*/ 2009775 w 5410200"/>
                <a:gd name="connsiteY182" fmla="*/ 371475 h 2715593"/>
                <a:gd name="connsiteX183" fmla="*/ 2066925 w 5410200"/>
                <a:gd name="connsiteY183" fmla="*/ 333375 h 2715593"/>
                <a:gd name="connsiteX184" fmla="*/ 2124075 w 5410200"/>
                <a:gd name="connsiteY184" fmla="*/ 314325 h 2715593"/>
                <a:gd name="connsiteX185" fmla="*/ 2628900 w 5410200"/>
                <a:gd name="connsiteY185" fmla="*/ 295275 h 2715593"/>
                <a:gd name="connsiteX186" fmla="*/ 2657475 w 5410200"/>
                <a:gd name="connsiteY186" fmla="*/ 285750 h 2715593"/>
                <a:gd name="connsiteX187" fmla="*/ 2752725 w 5410200"/>
                <a:gd name="connsiteY187" fmla="*/ 266700 h 2715593"/>
                <a:gd name="connsiteX188" fmla="*/ 2809875 w 5410200"/>
                <a:gd name="connsiteY188" fmla="*/ 247650 h 2715593"/>
                <a:gd name="connsiteX189" fmla="*/ 2838450 w 5410200"/>
                <a:gd name="connsiteY189" fmla="*/ 228600 h 2715593"/>
                <a:gd name="connsiteX190" fmla="*/ 2905125 w 5410200"/>
                <a:gd name="connsiteY190" fmla="*/ 219075 h 2715593"/>
                <a:gd name="connsiteX191" fmla="*/ 3390900 w 5410200"/>
                <a:gd name="connsiteY191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1000125 w 5410200"/>
                <a:gd name="connsiteY162" fmla="*/ 885825 h 2715593"/>
                <a:gd name="connsiteX163" fmla="*/ 990600 w 5410200"/>
                <a:gd name="connsiteY163" fmla="*/ 790575 h 2715593"/>
                <a:gd name="connsiteX164" fmla="*/ 1143000 w 5410200"/>
                <a:gd name="connsiteY164" fmla="*/ 714375 h 2715593"/>
                <a:gd name="connsiteX165" fmla="*/ 1276350 w 5410200"/>
                <a:gd name="connsiteY165" fmla="*/ 771525 h 2715593"/>
                <a:gd name="connsiteX166" fmla="*/ 1314450 w 5410200"/>
                <a:gd name="connsiteY166" fmla="*/ 752475 h 2715593"/>
                <a:gd name="connsiteX167" fmla="*/ 1390650 w 5410200"/>
                <a:gd name="connsiteY167" fmla="*/ 733425 h 2715593"/>
                <a:gd name="connsiteX168" fmla="*/ 1409700 w 5410200"/>
                <a:gd name="connsiteY168" fmla="*/ 704850 h 2715593"/>
                <a:gd name="connsiteX169" fmla="*/ 1438275 w 5410200"/>
                <a:gd name="connsiteY169" fmla="*/ 685800 h 2715593"/>
                <a:gd name="connsiteX170" fmla="*/ 1514475 w 5410200"/>
                <a:gd name="connsiteY170" fmla="*/ 638175 h 2715593"/>
                <a:gd name="connsiteX171" fmla="*/ 1571625 w 5410200"/>
                <a:gd name="connsiteY171" fmla="*/ 600075 h 2715593"/>
                <a:gd name="connsiteX172" fmla="*/ 1590675 w 5410200"/>
                <a:gd name="connsiteY172" fmla="*/ 571500 h 2715593"/>
                <a:gd name="connsiteX173" fmla="*/ 1628775 w 5410200"/>
                <a:gd name="connsiteY173" fmla="*/ 561975 h 2715593"/>
                <a:gd name="connsiteX174" fmla="*/ 1666875 w 5410200"/>
                <a:gd name="connsiteY174" fmla="*/ 542925 h 2715593"/>
                <a:gd name="connsiteX175" fmla="*/ 1695450 w 5410200"/>
                <a:gd name="connsiteY175" fmla="*/ 533400 h 2715593"/>
                <a:gd name="connsiteX176" fmla="*/ 1752600 w 5410200"/>
                <a:gd name="connsiteY176" fmla="*/ 495300 h 2715593"/>
                <a:gd name="connsiteX177" fmla="*/ 1838325 w 5410200"/>
                <a:gd name="connsiteY177" fmla="*/ 466725 h 2715593"/>
                <a:gd name="connsiteX178" fmla="*/ 1866900 w 5410200"/>
                <a:gd name="connsiteY178" fmla="*/ 457200 h 2715593"/>
                <a:gd name="connsiteX179" fmla="*/ 1924050 w 5410200"/>
                <a:gd name="connsiteY179" fmla="*/ 428625 h 2715593"/>
                <a:gd name="connsiteX180" fmla="*/ 1981200 w 5410200"/>
                <a:gd name="connsiteY180" fmla="*/ 381000 h 2715593"/>
                <a:gd name="connsiteX181" fmla="*/ 2009775 w 5410200"/>
                <a:gd name="connsiteY181" fmla="*/ 371475 h 2715593"/>
                <a:gd name="connsiteX182" fmla="*/ 2066925 w 5410200"/>
                <a:gd name="connsiteY182" fmla="*/ 333375 h 2715593"/>
                <a:gd name="connsiteX183" fmla="*/ 2124075 w 5410200"/>
                <a:gd name="connsiteY183" fmla="*/ 314325 h 2715593"/>
                <a:gd name="connsiteX184" fmla="*/ 2628900 w 5410200"/>
                <a:gd name="connsiteY184" fmla="*/ 295275 h 2715593"/>
                <a:gd name="connsiteX185" fmla="*/ 2657475 w 5410200"/>
                <a:gd name="connsiteY185" fmla="*/ 285750 h 2715593"/>
                <a:gd name="connsiteX186" fmla="*/ 2752725 w 5410200"/>
                <a:gd name="connsiteY186" fmla="*/ 266700 h 2715593"/>
                <a:gd name="connsiteX187" fmla="*/ 2809875 w 5410200"/>
                <a:gd name="connsiteY187" fmla="*/ 247650 h 2715593"/>
                <a:gd name="connsiteX188" fmla="*/ 2838450 w 5410200"/>
                <a:gd name="connsiteY188" fmla="*/ 228600 h 2715593"/>
                <a:gd name="connsiteX189" fmla="*/ 2905125 w 5410200"/>
                <a:gd name="connsiteY189" fmla="*/ 219075 h 2715593"/>
                <a:gd name="connsiteX190" fmla="*/ 3390900 w 5410200"/>
                <a:gd name="connsiteY190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71550 w 5410200"/>
                <a:gd name="connsiteY161" fmla="*/ 895350 h 2715593"/>
                <a:gd name="connsiteX162" fmla="*/ 990600 w 5410200"/>
                <a:gd name="connsiteY162" fmla="*/ 790575 h 2715593"/>
                <a:gd name="connsiteX163" fmla="*/ 1143000 w 5410200"/>
                <a:gd name="connsiteY163" fmla="*/ 714375 h 2715593"/>
                <a:gd name="connsiteX164" fmla="*/ 1276350 w 5410200"/>
                <a:gd name="connsiteY164" fmla="*/ 771525 h 2715593"/>
                <a:gd name="connsiteX165" fmla="*/ 1314450 w 5410200"/>
                <a:gd name="connsiteY165" fmla="*/ 752475 h 2715593"/>
                <a:gd name="connsiteX166" fmla="*/ 1390650 w 5410200"/>
                <a:gd name="connsiteY166" fmla="*/ 733425 h 2715593"/>
                <a:gd name="connsiteX167" fmla="*/ 1409700 w 5410200"/>
                <a:gd name="connsiteY167" fmla="*/ 704850 h 2715593"/>
                <a:gd name="connsiteX168" fmla="*/ 1438275 w 5410200"/>
                <a:gd name="connsiteY168" fmla="*/ 685800 h 2715593"/>
                <a:gd name="connsiteX169" fmla="*/ 1514475 w 5410200"/>
                <a:gd name="connsiteY169" fmla="*/ 638175 h 2715593"/>
                <a:gd name="connsiteX170" fmla="*/ 1571625 w 5410200"/>
                <a:gd name="connsiteY170" fmla="*/ 600075 h 2715593"/>
                <a:gd name="connsiteX171" fmla="*/ 1590675 w 5410200"/>
                <a:gd name="connsiteY171" fmla="*/ 571500 h 2715593"/>
                <a:gd name="connsiteX172" fmla="*/ 1628775 w 5410200"/>
                <a:gd name="connsiteY172" fmla="*/ 561975 h 2715593"/>
                <a:gd name="connsiteX173" fmla="*/ 1666875 w 5410200"/>
                <a:gd name="connsiteY173" fmla="*/ 542925 h 2715593"/>
                <a:gd name="connsiteX174" fmla="*/ 1695450 w 5410200"/>
                <a:gd name="connsiteY174" fmla="*/ 533400 h 2715593"/>
                <a:gd name="connsiteX175" fmla="*/ 1752600 w 5410200"/>
                <a:gd name="connsiteY175" fmla="*/ 495300 h 2715593"/>
                <a:gd name="connsiteX176" fmla="*/ 1838325 w 5410200"/>
                <a:gd name="connsiteY176" fmla="*/ 466725 h 2715593"/>
                <a:gd name="connsiteX177" fmla="*/ 1866900 w 5410200"/>
                <a:gd name="connsiteY177" fmla="*/ 457200 h 2715593"/>
                <a:gd name="connsiteX178" fmla="*/ 1924050 w 5410200"/>
                <a:gd name="connsiteY178" fmla="*/ 428625 h 2715593"/>
                <a:gd name="connsiteX179" fmla="*/ 1981200 w 5410200"/>
                <a:gd name="connsiteY179" fmla="*/ 381000 h 2715593"/>
                <a:gd name="connsiteX180" fmla="*/ 2009775 w 5410200"/>
                <a:gd name="connsiteY180" fmla="*/ 371475 h 2715593"/>
                <a:gd name="connsiteX181" fmla="*/ 2066925 w 5410200"/>
                <a:gd name="connsiteY181" fmla="*/ 333375 h 2715593"/>
                <a:gd name="connsiteX182" fmla="*/ 2124075 w 5410200"/>
                <a:gd name="connsiteY182" fmla="*/ 314325 h 2715593"/>
                <a:gd name="connsiteX183" fmla="*/ 2628900 w 5410200"/>
                <a:gd name="connsiteY183" fmla="*/ 295275 h 2715593"/>
                <a:gd name="connsiteX184" fmla="*/ 2657475 w 5410200"/>
                <a:gd name="connsiteY184" fmla="*/ 285750 h 2715593"/>
                <a:gd name="connsiteX185" fmla="*/ 2752725 w 5410200"/>
                <a:gd name="connsiteY185" fmla="*/ 266700 h 2715593"/>
                <a:gd name="connsiteX186" fmla="*/ 2809875 w 5410200"/>
                <a:gd name="connsiteY186" fmla="*/ 247650 h 2715593"/>
                <a:gd name="connsiteX187" fmla="*/ 2838450 w 5410200"/>
                <a:gd name="connsiteY187" fmla="*/ 228600 h 2715593"/>
                <a:gd name="connsiteX188" fmla="*/ 2905125 w 5410200"/>
                <a:gd name="connsiteY188" fmla="*/ 219075 h 2715593"/>
                <a:gd name="connsiteX189" fmla="*/ 3390900 w 5410200"/>
                <a:gd name="connsiteY189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14450 w 5410200"/>
                <a:gd name="connsiteY164" fmla="*/ 752475 h 2715593"/>
                <a:gd name="connsiteX165" fmla="*/ 1390650 w 5410200"/>
                <a:gd name="connsiteY165" fmla="*/ 733425 h 2715593"/>
                <a:gd name="connsiteX166" fmla="*/ 1409700 w 5410200"/>
                <a:gd name="connsiteY166" fmla="*/ 704850 h 2715593"/>
                <a:gd name="connsiteX167" fmla="*/ 1438275 w 5410200"/>
                <a:gd name="connsiteY167" fmla="*/ 685800 h 2715593"/>
                <a:gd name="connsiteX168" fmla="*/ 1514475 w 5410200"/>
                <a:gd name="connsiteY168" fmla="*/ 638175 h 2715593"/>
                <a:gd name="connsiteX169" fmla="*/ 1571625 w 5410200"/>
                <a:gd name="connsiteY169" fmla="*/ 600075 h 2715593"/>
                <a:gd name="connsiteX170" fmla="*/ 1590675 w 5410200"/>
                <a:gd name="connsiteY170" fmla="*/ 571500 h 2715593"/>
                <a:gd name="connsiteX171" fmla="*/ 1628775 w 5410200"/>
                <a:gd name="connsiteY171" fmla="*/ 561975 h 2715593"/>
                <a:gd name="connsiteX172" fmla="*/ 1666875 w 5410200"/>
                <a:gd name="connsiteY172" fmla="*/ 542925 h 2715593"/>
                <a:gd name="connsiteX173" fmla="*/ 1695450 w 5410200"/>
                <a:gd name="connsiteY173" fmla="*/ 533400 h 2715593"/>
                <a:gd name="connsiteX174" fmla="*/ 1752600 w 5410200"/>
                <a:gd name="connsiteY174" fmla="*/ 495300 h 2715593"/>
                <a:gd name="connsiteX175" fmla="*/ 1838325 w 5410200"/>
                <a:gd name="connsiteY175" fmla="*/ 466725 h 2715593"/>
                <a:gd name="connsiteX176" fmla="*/ 1866900 w 5410200"/>
                <a:gd name="connsiteY176" fmla="*/ 457200 h 2715593"/>
                <a:gd name="connsiteX177" fmla="*/ 1924050 w 5410200"/>
                <a:gd name="connsiteY177" fmla="*/ 428625 h 2715593"/>
                <a:gd name="connsiteX178" fmla="*/ 1981200 w 5410200"/>
                <a:gd name="connsiteY178" fmla="*/ 381000 h 2715593"/>
                <a:gd name="connsiteX179" fmla="*/ 2009775 w 5410200"/>
                <a:gd name="connsiteY179" fmla="*/ 371475 h 2715593"/>
                <a:gd name="connsiteX180" fmla="*/ 2066925 w 5410200"/>
                <a:gd name="connsiteY180" fmla="*/ 333375 h 2715593"/>
                <a:gd name="connsiteX181" fmla="*/ 2124075 w 5410200"/>
                <a:gd name="connsiteY181" fmla="*/ 314325 h 2715593"/>
                <a:gd name="connsiteX182" fmla="*/ 2628900 w 5410200"/>
                <a:gd name="connsiteY182" fmla="*/ 295275 h 2715593"/>
                <a:gd name="connsiteX183" fmla="*/ 2657475 w 5410200"/>
                <a:gd name="connsiteY183" fmla="*/ 285750 h 2715593"/>
                <a:gd name="connsiteX184" fmla="*/ 2752725 w 5410200"/>
                <a:gd name="connsiteY184" fmla="*/ 266700 h 2715593"/>
                <a:gd name="connsiteX185" fmla="*/ 2809875 w 5410200"/>
                <a:gd name="connsiteY185" fmla="*/ 247650 h 2715593"/>
                <a:gd name="connsiteX186" fmla="*/ 2838450 w 5410200"/>
                <a:gd name="connsiteY186" fmla="*/ 228600 h 2715593"/>
                <a:gd name="connsiteX187" fmla="*/ 2905125 w 5410200"/>
                <a:gd name="connsiteY187" fmla="*/ 219075 h 2715593"/>
                <a:gd name="connsiteX188" fmla="*/ 3390900 w 5410200"/>
                <a:gd name="connsiteY188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276350 w 5410200"/>
                <a:gd name="connsiteY163" fmla="*/ 771525 h 2715593"/>
                <a:gd name="connsiteX164" fmla="*/ 1390650 w 5410200"/>
                <a:gd name="connsiteY164" fmla="*/ 733425 h 2715593"/>
                <a:gd name="connsiteX165" fmla="*/ 1409700 w 5410200"/>
                <a:gd name="connsiteY165" fmla="*/ 704850 h 2715593"/>
                <a:gd name="connsiteX166" fmla="*/ 1438275 w 5410200"/>
                <a:gd name="connsiteY166" fmla="*/ 685800 h 2715593"/>
                <a:gd name="connsiteX167" fmla="*/ 1514475 w 5410200"/>
                <a:gd name="connsiteY167" fmla="*/ 638175 h 2715593"/>
                <a:gd name="connsiteX168" fmla="*/ 1571625 w 5410200"/>
                <a:gd name="connsiteY168" fmla="*/ 600075 h 2715593"/>
                <a:gd name="connsiteX169" fmla="*/ 1590675 w 5410200"/>
                <a:gd name="connsiteY169" fmla="*/ 571500 h 2715593"/>
                <a:gd name="connsiteX170" fmla="*/ 1628775 w 5410200"/>
                <a:gd name="connsiteY170" fmla="*/ 561975 h 2715593"/>
                <a:gd name="connsiteX171" fmla="*/ 1666875 w 5410200"/>
                <a:gd name="connsiteY171" fmla="*/ 542925 h 2715593"/>
                <a:gd name="connsiteX172" fmla="*/ 1695450 w 5410200"/>
                <a:gd name="connsiteY172" fmla="*/ 533400 h 2715593"/>
                <a:gd name="connsiteX173" fmla="*/ 1752600 w 5410200"/>
                <a:gd name="connsiteY173" fmla="*/ 495300 h 2715593"/>
                <a:gd name="connsiteX174" fmla="*/ 1838325 w 5410200"/>
                <a:gd name="connsiteY174" fmla="*/ 466725 h 2715593"/>
                <a:gd name="connsiteX175" fmla="*/ 1866900 w 5410200"/>
                <a:gd name="connsiteY175" fmla="*/ 457200 h 2715593"/>
                <a:gd name="connsiteX176" fmla="*/ 1924050 w 5410200"/>
                <a:gd name="connsiteY176" fmla="*/ 428625 h 2715593"/>
                <a:gd name="connsiteX177" fmla="*/ 1981200 w 5410200"/>
                <a:gd name="connsiteY177" fmla="*/ 381000 h 2715593"/>
                <a:gd name="connsiteX178" fmla="*/ 2009775 w 5410200"/>
                <a:gd name="connsiteY178" fmla="*/ 371475 h 2715593"/>
                <a:gd name="connsiteX179" fmla="*/ 2066925 w 5410200"/>
                <a:gd name="connsiteY179" fmla="*/ 333375 h 2715593"/>
                <a:gd name="connsiteX180" fmla="*/ 2124075 w 5410200"/>
                <a:gd name="connsiteY180" fmla="*/ 314325 h 2715593"/>
                <a:gd name="connsiteX181" fmla="*/ 2628900 w 5410200"/>
                <a:gd name="connsiteY181" fmla="*/ 295275 h 2715593"/>
                <a:gd name="connsiteX182" fmla="*/ 2657475 w 5410200"/>
                <a:gd name="connsiteY182" fmla="*/ 285750 h 2715593"/>
                <a:gd name="connsiteX183" fmla="*/ 2752725 w 5410200"/>
                <a:gd name="connsiteY183" fmla="*/ 266700 h 2715593"/>
                <a:gd name="connsiteX184" fmla="*/ 2809875 w 5410200"/>
                <a:gd name="connsiteY184" fmla="*/ 247650 h 2715593"/>
                <a:gd name="connsiteX185" fmla="*/ 2838450 w 5410200"/>
                <a:gd name="connsiteY185" fmla="*/ 228600 h 2715593"/>
                <a:gd name="connsiteX186" fmla="*/ 2905125 w 5410200"/>
                <a:gd name="connsiteY186" fmla="*/ 219075 h 2715593"/>
                <a:gd name="connsiteX187" fmla="*/ 3390900 w 5410200"/>
                <a:gd name="connsiteY187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409700 w 5410200"/>
                <a:gd name="connsiteY164" fmla="*/ 704850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52500 w 5410200"/>
                <a:gd name="connsiteY160" fmla="*/ 92392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914400 w 5410200"/>
                <a:gd name="connsiteY159" fmla="*/ 9810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66775 w 5410200"/>
                <a:gd name="connsiteY158" fmla="*/ 1028700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1019175 h 2715593"/>
                <a:gd name="connsiteX159" fmla="*/ 838200 w 5410200"/>
                <a:gd name="connsiteY159" fmla="*/ 942975 h 2715593"/>
                <a:gd name="connsiteX160" fmla="*/ 914400 w 5410200"/>
                <a:gd name="connsiteY160" fmla="*/ 866775 h 2715593"/>
                <a:gd name="connsiteX161" fmla="*/ 990600 w 5410200"/>
                <a:gd name="connsiteY161" fmla="*/ 790575 h 2715593"/>
                <a:gd name="connsiteX162" fmla="*/ 1143000 w 5410200"/>
                <a:gd name="connsiteY162" fmla="*/ 714375 h 2715593"/>
                <a:gd name="connsiteX163" fmla="*/ 1390650 w 5410200"/>
                <a:gd name="connsiteY163" fmla="*/ 733425 h 2715593"/>
                <a:gd name="connsiteX164" fmla="*/ 1295400 w 5410200"/>
                <a:gd name="connsiteY164" fmla="*/ 714375 h 2715593"/>
                <a:gd name="connsiteX165" fmla="*/ 1438275 w 5410200"/>
                <a:gd name="connsiteY165" fmla="*/ 685800 h 2715593"/>
                <a:gd name="connsiteX166" fmla="*/ 1514475 w 5410200"/>
                <a:gd name="connsiteY166" fmla="*/ 638175 h 2715593"/>
                <a:gd name="connsiteX167" fmla="*/ 1571625 w 5410200"/>
                <a:gd name="connsiteY167" fmla="*/ 600075 h 2715593"/>
                <a:gd name="connsiteX168" fmla="*/ 1590675 w 5410200"/>
                <a:gd name="connsiteY168" fmla="*/ 571500 h 2715593"/>
                <a:gd name="connsiteX169" fmla="*/ 1628775 w 5410200"/>
                <a:gd name="connsiteY169" fmla="*/ 561975 h 2715593"/>
                <a:gd name="connsiteX170" fmla="*/ 1666875 w 5410200"/>
                <a:gd name="connsiteY170" fmla="*/ 542925 h 2715593"/>
                <a:gd name="connsiteX171" fmla="*/ 1695450 w 5410200"/>
                <a:gd name="connsiteY171" fmla="*/ 533400 h 2715593"/>
                <a:gd name="connsiteX172" fmla="*/ 1752600 w 5410200"/>
                <a:gd name="connsiteY172" fmla="*/ 495300 h 2715593"/>
                <a:gd name="connsiteX173" fmla="*/ 1838325 w 5410200"/>
                <a:gd name="connsiteY173" fmla="*/ 466725 h 2715593"/>
                <a:gd name="connsiteX174" fmla="*/ 1866900 w 5410200"/>
                <a:gd name="connsiteY174" fmla="*/ 457200 h 2715593"/>
                <a:gd name="connsiteX175" fmla="*/ 1924050 w 5410200"/>
                <a:gd name="connsiteY175" fmla="*/ 428625 h 2715593"/>
                <a:gd name="connsiteX176" fmla="*/ 1981200 w 5410200"/>
                <a:gd name="connsiteY176" fmla="*/ 381000 h 2715593"/>
                <a:gd name="connsiteX177" fmla="*/ 2009775 w 5410200"/>
                <a:gd name="connsiteY177" fmla="*/ 371475 h 2715593"/>
                <a:gd name="connsiteX178" fmla="*/ 2066925 w 5410200"/>
                <a:gd name="connsiteY178" fmla="*/ 333375 h 2715593"/>
                <a:gd name="connsiteX179" fmla="*/ 2124075 w 5410200"/>
                <a:gd name="connsiteY179" fmla="*/ 314325 h 2715593"/>
                <a:gd name="connsiteX180" fmla="*/ 2628900 w 5410200"/>
                <a:gd name="connsiteY180" fmla="*/ 295275 h 2715593"/>
                <a:gd name="connsiteX181" fmla="*/ 2657475 w 5410200"/>
                <a:gd name="connsiteY181" fmla="*/ 285750 h 2715593"/>
                <a:gd name="connsiteX182" fmla="*/ 2752725 w 5410200"/>
                <a:gd name="connsiteY182" fmla="*/ 266700 h 2715593"/>
                <a:gd name="connsiteX183" fmla="*/ 2809875 w 5410200"/>
                <a:gd name="connsiteY183" fmla="*/ 247650 h 2715593"/>
                <a:gd name="connsiteX184" fmla="*/ 2838450 w 5410200"/>
                <a:gd name="connsiteY184" fmla="*/ 228600 h 2715593"/>
                <a:gd name="connsiteX185" fmla="*/ 2905125 w 5410200"/>
                <a:gd name="connsiteY185" fmla="*/ 219075 h 2715593"/>
                <a:gd name="connsiteX186" fmla="*/ 3390900 w 5410200"/>
                <a:gd name="connsiteY186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57250 w 5410200"/>
                <a:gd name="connsiteY157" fmla="*/ 1057275 h 2715593"/>
                <a:gd name="connsiteX158" fmla="*/ 838200 w 5410200"/>
                <a:gd name="connsiteY158" fmla="*/ 942975 h 2715593"/>
                <a:gd name="connsiteX159" fmla="*/ 914400 w 5410200"/>
                <a:gd name="connsiteY159" fmla="*/ 866775 h 2715593"/>
                <a:gd name="connsiteX160" fmla="*/ 990600 w 5410200"/>
                <a:gd name="connsiteY160" fmla="*/ 790575 h 2715593"/>
                <a:gd name="connsiteX161" fmla="*/ 1143000 w 5410200"/>
                <a:gd name="connsiteY161" fmla="*/ 714375 h 2715593"/>
                <a:gd name="connsiteX162" fmla="*/ 1390650 w 5410200"/>
                <a:gd name="connsiteY162" fmla="*/ 733425 h 2715593"/>
                <a:gd name="connsiteX163" fmla="*/ 1295400 w 5410200"/>
                <a:gd name="connsiteY163" fmla="*/ 714375 h 2715593"/>
                <a:gd name="connsiteX164" fmla="*/ 1438275 w 5410200"/>
                <a:gd name="connsiteY164" fmla="*/ 685800 h 2715593"/>
                <a:gd name="connsiteX165" fmla="*/ 1514475 w 5410200"/>
                <a:gd name="connsiteY165" fmla="*/ 638175 h 2715593"/>
                <a:gd name="connsiteX166" fmla="*/ 1571625 w 5410200"/>
                <a:gd name="connsiteY166" fmla="*/ 600075 h 2715593"/>
                <a:gd name="connsiteX167" fmla="*/ 1590675 w 5410200"/>
                <a:gd name="connsiteY167" fmla="*/ 571500 h 2715593"/>
                <a:gd name="connsiteX168" fmla="*/ 1628775 w 5410200"/>
                <a:gd name="connsiteY168" fmla="*/ 561975 h 2715593"/>
                <a:gd name="connsiteX169" fmla="*/ 1666875 w 5410200"/>
                <a:gd name="connsiteY169" fmla="*/ 542925 h 2715593"/>
                <a:gd name="connsiteX170" fmla="*/ 1695450 w 5410200"/>
                <a:gd name="connsiteY170" fmla="*/ 533400 h 2715593"/>
                <a:gd name="connsiteX171" fmla="*/ 1752600 w 5410200"/>
                <a:gd name="connsiteY171" fmla="*/ 495300 h 2715593"/>
                <a:gd name="connsiteX172" fmla="*/ 1838325 w 5410200"/>
                <a:gd name="connsiteY172" fmla="*/ 466725 h 2715593"/>
                <a:gd name="connsiteX173" fmla="*/ 1866900 w 5410200"/>
                <a:gd name="connsiteY173" fmla="*/ 457200 h 2715593"/>
                <a:gd name="connsiteX174" fmla="*/ 1924050 w 5410200"/>
                <a:gd name="connsiteY174" fmla="*/ 428625 h 2715593"/>
                <a:gd name="connsiteX175" fmla="*/ 1981200 w 5410200"/>
                <a:gd name="connsiteY175" fmla="*/ 381000 h 2715593"/>
                <a:gd name="connsiteX176" fmla="*/ 2009775 w 5410200"/>
                <a:gd name="connsiteY176" fmla="*/ 371475 h 2715593"/>
                <a:gd name="connsiteX177" fmla="*/ 2066925 w 5410200"/>
                <a:gd name="connsiteY177" fmla="*/ 333375 h 2715593"/>
                <a:gd name="connsiteX178" fmla="*/ 2124075 w 5410200"/>
                <a:gd name="connsiteY178" fmla="*/ 314325 h 2715593"/>
                <a:gd name="connsiteX179" fmla="*/ 2628900 w 5410200"/>
                <a:gd name="connsiteY179" fmla="*/ 295275 h 2715593"/>
                <a:gd name="connsiteX180" fmla="*/ 2657475 w 5410200"/>
                <a:gd name="connsiteY180" fmla="*/ 285750 h 2715593"/>
                <a:gd name="connsiteX181" fmla="*/ 2752725 w 5410200"/>
                <a:gd name="connsiteY181" fmla="*/ 266700 h 2715593"/>
                <a:gd name="connsiteX182" fmla="*/ 2809875 w 5410200"/>
                <a:gd name="connsiteY182" fmla="*/ 247650 h 2715593"/>
                <a:gd name="connsiteX183" fmla="*/ 2838450 w 5410200"/>
                <a:gd name="connsiteY183" fmla="*/ 228600 h 2715593"/>
                <a:gd name="connsiteX184" fmla="*/ 2905125 w 5410200"/>
                <a:gd name="connsiteY184" fmla="*/ 219075 h 2715593"/>
                <a:gd name="connsiteX185" fmla="*/ 3390900 w 5410200"/>
                <a:gd name="connsiteY185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19150 w 5410200"/>
                <a:gd name="connsiteY156" fmla="*/ 1104900 h 2715593"/>
                <a:gd name="connsiteX157" fmla="*/ 838200 w 5410200"/>
                <a:gd name="connsiteY157" fmla="*/ 942975 h 2715593"/>
                <a:gd name="connsiteX158" fmla="*/ 914400 w 5410200"/>
                <a:gd name="connsiteY158" fmla="*/ 866775 h 2715593"/>
                <a:gd name="connsiteX159" fmla="*/ 990600 w 5410200"/>
                <a:gd name="connsiteY159" fmla="*/ 790575 h 2715593"/>
                <a:gd name="connsiteX160" fmla="*/ 1143000 w 5410200"/>
                <a:gd name="connsiteY160" fmla="*/ 714375 h 2715593"/>
                <a:gd name="connsiteX161" fmla="*/ 1390650 w 5410200"/>
                <a:gd name="connsiteY161" fmla="*/ 733425 h 2715593"/>
                <a:gd name="connsiteX162" fmla="*/ 1295400 w 5410200"/>
                <a:gd name="connsiteY162" fmla="*/ 714375 h 2715593"/>
                <a:gd name="connsiteX163" fmla="*/ 1438275 w 5410200"/>
                <a:gd name="connsiteY163" fmla="*/ 685800 h 2715593"/>
                <a:gd name="connsiteX164" fmla="*/ 1514475 w 5410200"/>
                <a:gd name="connsiteY164" fmla="*/ 638175 h 2715593"/>
                <a:gd name="connsiteX165" fmla="*/ 1571625 w 5410200"/>
                <a:gd name="connsiteY165" fmla="*/ 600075 h 2715593"/>
                <a:gd name="connsiteX166" fmla="*/ 1590675 w 5410200"/>
                <a:gd name="connsiteY166" fmla="*/ 571500 h 2715593"/>
                <a:gd name="connsiteX167" fmla="*/ 1628775 w 5410200"/>
                <a:gd name="connsiteY167" fmla="*/ 561975 h 2715593"/>
                <a:gd name="connsiteX168" fmla="*/ 1666875 w 5410200"/>
                <a:gd name="connsiteY168" fmla="*/ 542925 h 2715593"/>
                <a:gd name="connsiteX169" fmla="*/ 1695450 w 5410200"/>
                <a:gd name="connsiteY169" fmla="*/ 533400 h 2715593"/>
                <a:gd name="connsiteX170" fmla="*/ 1752600 w 5410200"/>
                <a:gd name="connsiteY170" fmla="*/ 495300 h 2715593"/>
                <a:gd name="connsiteX171" fmla="*/ 1838325 w 5410200"/>
                <a:gd name="connsiteY171" fmla="*/ 466725 h 2715593"/>
                <a:gd name="connsiteX172" fmla="*/ 1866900 w 5410200"/>
                <a:gd name="connsiteY172" fmla="*/ 457200 h 2715593"/>
                <a:gd name="connsiteX173" fmla="*/ 1924050 w 5410200"/>
                <a:gd name="connsiteY173" fmla="*/ 428625 h 2715593"/>
                <a:gd name="connsiteX174" fmla="*/ 1981200 w 5410200"/>
                <a:gd name="connsiteY174" fmla="*/ 381000 h 2715593"/>
                <a:gd name="connsiteX175" fmla="*/ 2009775 w 5410200"/>
                <a:gd name="connsiteY175" fmla="*/ 371475 h 2715593"/>
                <a:gd name="connsiteX176" fmla="*/ 2066925 w 5410200"/>
                <a:gd name="connsiteY176" fmla="*/ 333375 h 2715593"/>
                <a:gd name="connsiteX177" fmla="*/ 2124075 w 5410200"/>
                <a:gd name="connsiteY177" fmla="*/ 314325 h 2715593"/>
                <a:gd name="connsiteX178" fmla="*/ 2628900 w 5410200"/>
                <a:gd name="connsiteY178" fmla="*/ 295275 h 2715593"/>
                <a:gd name="connsiteX179" fmla="*/ 2657475 w 5410200"/>
                <a:gd name="connsiteY179" fmla="*/ 285750 h 2715593"/>
                <a:gd name="connsiteX180" fmla="*/ 2752725 w 5410200"/>
                <a:gd name="connsiteY180" fmla="*/ 266700 h 2715593"/>
                <a:gd name="connsiteX181" fmla="*/ 2809875 w 5410200"/>
                <a:gd name="connsiteY181" fmla="*/ 247650 h 2715593"/>
                <a:gd name="connsiteX182" fmla="*/ 2838450 w 5410200"/>
                <a:gd name="connsiteY182" fmla="*/ 228600 h 2715593"/>
                <a:gd name="connsiteX183" fmla="*/ 2905125 w 5410200"/>
                <a:gd name="connsiteY183" fmla="*/ 219075 h 2715593"/>
                <a:gd name="connsiteX184" fmla="*/ 3390900 w 5410200"/>
                <a:gd name="connsiteY184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90600 w 5410200"/>
                <a:gd name="connsiteY158" fmla="*/ 7905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14400 w 5410200"/>
                <a:gd name="connsiteY157" fmla="*/ 866775 h 2715593"/>
                <a:gd name="connsiteX158" fmla="*/ 981075 w 5410200"/>
                <a:gd name="connsiteY158" fmla="*/ 752475 h 2715593"/>
                <a:gd name="connsiteX159" fmla="*/ 1143000 w 5410200"/>
                <a:gd name="connsiteY159" fmla="*/ 714375 h 2715593"/>
                <a:gd name="connsiteX160" fmla="*/ 1390650 w 5410200"/>
                <a:gd name="connsiteY160" fmla="*/ 733425 h 2715593"/>
                <a:gd name="connsiteX161" fmla="*/ 1295400 w 5410200"/>
                <a:gd name="connsiteY161" fmla="*/ 714375 h 2715593"/>
                <a:gd name="connsiteX162" fmla="*/ 1438275 w 5410200"/>
                <a:gd name="connsiteY162" fmla="*/ 685800 h 2715593"/>
                <a:gd name="connsiteX163" fmla="*/ 1514475 w 5410200"/>
                <a:gd name="connsiteY163" fmla="*/ 638175 h 2715593"/>
                <a:gd name="connsiteX164" fmla="*/ 1571625 w 5410200"/>
                <a:gd name="connsiteY164" fmla="*/ 600075 h 2715593"/>
                <a:gd name="connsiteX165" fmla="*/ 1590675 w 5410200"/>
                <a:gd name="connsiteY165" fmla="*/ 571500 h 2715593"/>
                <a:gd name="connsiteX166" fmla="*/ 1628775 w 5410200"/>
                <a:gd name="connsiteY166" fmla="*/ 561975 h 2715593"/>
                <a:gd name="connsiteX167" fmla="*/ 1666875 w 5410200"/>
                <a:gd name="connsiteY167" fmla="*/ 542925 h 2715593"/>
                <a:gd name="connsiteX168" fmla="*/ 1695450 w 5410200"/>
                <a:gd name="connsiteY168" fmla="*/ 533400 h 2715593"/>
                <a:gd name="connsiteX169" fmla="*/ 1752600 w 5410200"/>
                <a:gd name="connsiteY169" fmla="*/ 495300 h 2715593"/>
                <a:gd name="connsiteX170" fmla="*/ 1838325 w 5410200"/>
                <a:gd name="connsiteY170" fmla="*/ 466725 h 2715593"/>
                <a:gd name="connsiteX171" fmla="*/ 1866900 w 5410200"/>
                <a:gd name="connsiteY171" fmla="*/ 457200 h 2715593"/>
                <a:gd name="connsiteX172" fmla="*/ 1924050 w 5410200"/>
                <a:gd name="connsiteY172" fmla="*/ 428625 h 2715593"/>
                <a:gd name="connsiteX173" fmla="*/ 1981200 w 5410200"/>
                <a:gd name="connsiteY173" fmla="*/ 381000 h 2715593"/>
                <a:gd name="connsiteX174" fmla="*/ 2009775 w 5410200"/>
                <a:gd name="connsiteY174" fmla="*/ 371475 h 2715593"/>
                <a:gd name="connsiteX175" fmla="*/ 2066925 w 5410200"/>
                <a:gd name="connsiteY175" fmla="*/ 333375 h 2715593"/>
                <a:gd name="connsiteX176" fmla="*/ 2124075 w 5410200"/>
                <a:gd name="connsiteY176" fmla="*/ 314325 h 2715593"/>
                <a:gd name="connsiteX177" fmla="*/ 2628900 w 5410200"/>
                <a:gd name="connsiteY177" fmla="*/ 295275 h 2715593"/>
                <a:gd name="connsiteX178" fmla="*/ 2657475 w 5410200"/>
                <a:gd name="connsiteY178" fmla="*/ 285750 h 2715593"/>
                <a:gd name="connsiteX179" fmla="*/ 2752725 w 5410200"/>
                <a:gd name="connsiteY179" fmla="*/ 266700 h 2715593"/>
                <a:gd name="connsiteX180" fmla="*/ 2809875 w 5410200"/>
                <a:gd name="connsiteY180" fmla="*/ 247650 h 2715593"/>
                <a:gd name="connsiteX181" fmla="*/ 2838450 w 5410200"/>
                <a:gd name="connsiteY181" fmla="*/ 228600 h 2715593"/>
                <a:gd name="connsiteX182" fmla="*/ 2905125 w 5410200"/>
                <a:gd name="connsiteY182" fmla="*/ 219075 h 2715593"/>
                <a:gd name="connsiteX183" fmla="*/ 3390900 w 5410200"/>
                <a:gd name="connsiteY183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390650 w 5410200"/>
                <a:gd name="connsiteY159" fmla="*/ 733425 h 2715593"/>
                <a:gd name="connsiteX160" fmla="*/ 1295400 w 5410200"/>
                <a:gd name="connsiteY160" fmla="*/ 714375 h 2715593"/>
                <a:gd name="connsiteX161" fmla="*/ 1438275 w 5410200"/>
                <a:gd name="connsiteY161" fmla="*/ 685800 h 2715593"/>
                <a:gd name="connsiteX162" fmla="*/ 1514475 w 5410200"/>
                <a:gd name="connsiteY162" fmla="*/ 638175 h 2715593"/>
                <a:gd name="connsiteX163" fmla="*/ 1571625 w 5410200"/>
                <a:gd name="connsiteY163" fmla="*/ 600075 h 2715593"/>
                <a:gd name="connsiteX164" fmla="*/ 1590675 w 5410200"/>
                <a:gd name="connsiteY164" fmla="*/ 571500 h 2715593"/>
                <a:gd name="connsiteX165" fmla="*/ 1628775 w 5410200"/>
                <a:gd name="connsiteY165" fmla="*/ 561975 h 2715593"/>
                <a:gd name="connsiteX166" fmla="*/ 1666875 w 5410200"/>
                <a:gd name="connsiteY166" fmla="*/ 542925 h 2715593"/>
                <a:gd name="connsiteX167" fmla="*/ 1695450 w 5410200"/>
                <a:gd name="connsiteY167" fmla="*/ 533400 h 2715593"/>
                <a:gd name="connsiteX168" fmla="*/ 1752600 w 5410200"/>
                <a:gd name="connsiteY168" fmla="*/ 495300 h 2715593"/>
                <a:gd name="connsiteX169" fmla="*/ 1838325 w 5410200"/>
                <a:gd name="connsiteY169" fmla="*/ 466725 h 2715593"/>
                <a:gd name="connsiteX170" fmla="*/ 1866900 w 5410200"/>
                <a:gd name="connsiteY170" fmla="*/ 457200 h 2715593"/>
                <a:gd name="connsiteX171" fmla="*/ 1924050 w 5410200"/>
                <a:gd name="connsiteY171" fmla="*/ 428625 h 2715593"/>
                <a:gd name="connsiteX172" fmla="*/ 1981200 w 5410200"/>
                <a:gd name="connsiteY172" fmla="*/ 381000 h 2715593"/>
                <a:gd name="connsiteX173" fmla="*/ 2009775 w 5410200"/>
                <a:gd name="connsiteY173" fmla="*/ 371475 h 2715593"/>
                <a:gd name="connsiteX174" fmla="*/ 2066925 w 5410200"/>
                <a:gd name="connsiteY174" fmla="*/ 333375 h 2715593"/>
                <a:gd name="connsiteX175" fmla="*/ 2124075 w 5410200"/>
                <a:gd name="connsiteY175" fmla="*/ 314325 h 2715593"/>
                <a:gd name="connsiteX176" fmla="*/ 2628900 w 5410200"/>
                <a:gd name="connsiteY176" fmla="*/ 295275 h 2715593"/>
                <a:gd name="connsiteX177" fmla="*/ 2657475 w 5410200"/>
                <a:gd name="connsiteY177" fmla="*/ 285750 h 2715593"/>
                <a:gd name="connsiteX178" fmla="*/ 2752725 w 5410200"/>
                <a:gd name="connsiteY178" fmla="*/ 266700 h 2715593"/>
                <a:gd name="connsiteX179" fmla="*/ 2809875 w 5410200"/>
                <a:gd name="connsiteY179" fmla="*/ 247650 h 2715593"/>
                <a:gd name="connsiteX180" fmla="*/ 2838450 w 5410200"/>
                <a:gd name="connsiteY180" fmla="*/ 228600 h 2715593"/>
                <a:gd name="connsiteX181" fmla="*/ 2905125 w 5410200"/>
                <a:gd name="connsiteY181" fmla="*/ 219075 h 2715593"/>
                <a:gd name="connsiteX182" fmla="*/ 3390900 w 5410200"/>
                <a:gd name="connsiteY182" fmla="*/ 190500 h 2715593"/>
                <a:gd name="connsiteX0" fmla="*/ 3390900 w 5410200"/>
                <a:gd name="connsiteY0" fmla="*/ 190500 h 2715593"/>
                <a:gd name="connsiteX1" fmla="*/ 3552825 w 5410200"/>
                <a:gd name="connsiteY1" fmla="*/ 104775 h 2715593"/>
                <a:gd name="connsiteX2" fmla="*/ 3648075 w 5410200"/>
                <a:gd name="connsiteY2" fmla="*/ 85725 h 2715593"/>
                <a:gd name="connsiteX3" fmla="*/ 3705225 w 5410200"/>
                <a:gd name="connsiteY3" fmla="*/ 66675 h 2715593"/>
                <a:gd name="connsiteX4" fmla="*/ 3743325 w 5410200"/>
                <a:gd name="connsiteY4" fmla="*/ 57150 h 2715593"/>
                <a:gd name="connsiteX5" fmla="*/ 3781425 w 5410200"/>
                <a:gd name="connsiteY5" fmla="*/ 38100 h 2715593"/>
                <a:gd name="connsiteX6" fmla="*/ 3819525 w 5410200"/>
                <a:gd name="connsiteY6" fmla="*/ 28575 h 2715593"/>
                <a:gd name="connsiteX7" fmla="*/ 3886200 w 5410200"/>
                <a:gd name="connsiteY7" fmla="*/ 9525 h 2715593"/>
                <a:gd name="connsiteX8" fmla="*/ 3981450 w 5410200"/>
                <a:gd name="connsiteY8" fmla="*/ 0 h 2715593"/>
                <a:gd name="connsiteX9" fmla="*/ 4105275 w 5410200"/>
                <a:gd name="connsiteY9" fmla="*/ 9525 h 2715593"/>
                <a:gd name="connsiteX10" fmla="*/ 4162425 w 5410200"/>
                <a:gd name="connsiteY10" fmla="*/ 38100 h 2715593"/>
                <a:gd name="connsiteX11" fmla="*/ 4191000 w 5410200"/>
                <a:gd name="connsiteY11" fmla="*/ 47625 h 2715593"/>
                <a:gd name="connsiteX12" fmla="*/ 4219575 w 5410200"/>
                <a:gd name="connsiteY12" fmla="*/ 76200 h 2715593"/>
                <a:gd name="connsiteX13" fmla="*/ 4276725 w 5410200"/>
                <a:gd name="connsiteY13" fmla="*/ 114300 h 2715593"/>
                <a:gd name="connsiteX14" fmla="*/ 4295775 w 5410200"/>
                <a:gd name="connsiteY14" fmla="*/ 142875 h 2715593"/>
                <a:gd name="connsiteX15" fmla="*/ 4324350 w 5410200"/>
                <a:gd name="connsiteY15" fmla="*/ 171450 h 2715593"/>
                <a:gd name="connsiteX16" fmla="*/ 4333875 w 5410200"/>
                <a:gd name="connsiteY16" fmla="*/ 200025 h 2715593"/>
                <a:gd name="connsiteX17" fmla="*/ 4400550 w 5410200"/>
                <a:gd name="connsiteY17" fmla="*/ 285750 h 2715593"/>
                <a:gd name="connsiteX18" fmla="*/ 4429125 w 5410200"/>
                <a:gd name="connsiteY18" fmla="*/ 295275 h 2715593"/>
                <a:gd name="connsiteX19" fmla="*/ 4457700 w 5410200"/>
                <a:gd name="connsiteY19" fmla="*/ 323850 h 2715593"/>
                <a:gd name="connsiteX20" fmla="*/ 4562475 w 5410200"/>
                <a:gd name="connsiteY20" fmla="*/ 381000 h 2715593"/>
                <a:gd name="connsiteX21" fmla="*/ 4619625 w 5410200"/>
                <a:gd name="connsiteY21" fmla="*/ 400050 h 2715593"/>
                <a:gd name="connsiteX22" fmla="*/ 4648200 w 5410200"/>
                <a:gd name="connsiteY22" fmla="*/ 419100 h 2715593"/>
                <a:gd name="connsiteX23" fmla="*/ 4752975 w 5410200"/>
                <a:gd name="connsiteY23" fmla="*/ 438150 h 2715593"/>
                <a:gd name="connsiteX24" fmla="*/ 4800600 w 5410200"/>
                <a:gd name="connsiteY24" fmla="*/ 447675 h 2715593"/>
                <a:gd name="connsiteX25" fmla="*/ 4914900 w 5410200"/>
                <a:gd name="connsiteY25" fmla="*/ 457200 h 2715593"/>
                <a:gd name="connsiteX26" fmla="*/ 5067300 w 5410200"/>
                <a:gd name="connsiteY26" fmla="*/ 476250 h 2715593"/>
                <a:gd name="connsiteX27" fmla="*/ 5133975 w 5410200"/>
                <a:gd name="connsiteY27" fmla="*/ 504825 h 2715593"/>
                <a:gd name="connsiteX28" fmla="*/ 5191125 w 5410200"/>
                <a:gd name="connsiteY28" fmla="*/ 523875 h 2715593"/>
                <a:gd name="connsiteX29" fmla="*/ 5257800 w 5410200"/>
                <a:gd name="connsiteY29" fmla="*/ 628650 h 2715593"/>
                <a:gd name="connsiteX30" fmla="*/ 5314950 w 5410200"/>
                <a:gd name="connsiteY30" fmla="*/ 685800 h 2715593"/>
                <a:gd name="connsiteX31" fmla="*/ 5343525 w 5410200"/>
                <a:gd name="connsiteY31" fmla="*/ 762000 h 2715593"/>
                <a:gd name="connsiteX32" fmla="*/ 5362575 w 5410200"/>
                <a:gd name="connsiteY32" fmla="*/ 819150 h 2715593"/>
                <a:gd name="connsiteX33" fmla="*/ 5372100 w 5410200"/>
                <a:gd name="connsiteY33" fmla="*/ 847725 h 2715593"/>
                <a:gd name="connsiteX34" fmla="*/ 5381625 w 5410200"/>
                <a:gd name="connsiteY34" fmla="*/ 942975 h 2715593"/>
                <a:gd name="connsiteX35" fmla="*/ 5410200 w 5410200"/>
                <a:gd name="connsiteY35" fmla="*/ 1162050 h 2715593"/>
                <a:gd name="connsiteX36" fmla="*/ 5341144 w 5410200"/>
                <a:gd name="connsiteY36" fmla="*/ 1454944 h 2715593"/>
                <a:gd name="connsiteX37" fmla="*/ 5286375 w 5410200"/>
                <a:gd name="connsiteY37" fmla="*/ 1552575 h 2715593"/>
                <a:gd name="connsiteX38" fmla="*/ 5257800 w 5410200"/>
                <a:gd name="connsiteY38" fmla="*/ 1590675 h 2715593"/>
                <a:gd name="connsiteX39" fmla="*/ 5174456 w 5410200"/>
                <a:gd name="connsiteY39" fmla="*/ 1695450 h 2715593"/>
                <a:gd name="connsiteX40" fmla="*/ 5105400 w 5410200"/>
                <a:gd name="connsiteY40" fmla="*/ 1771650 h 2715593"/>
                <a:gd name="connsiteX41" fmla="*/ 5086350 w 5410200"/>
                <a:gd name="connsiteY41" fmla="*/ 1800225 h 2715593"/>
                <a:gd name="connsiteX42" fmla="*/ 5067300 w 5410200"/>
                <a:gd name="connsiteY42" fmla="*/ 1876425 h 2715593"/>
                <a:gd name="connsiteX43" fmla="*/ 5048250 w 5410200"/>
                <a:gd name="connsiteY43" fmla="*/ 1905000 h 2715593"/>
                <a:gd name="connsiteX44" fmla="*/ 5038725 w 5410200"/>
                <a:gd name="connsiteY44" fmla="*/ 1943100 h 2715593"/>
                <a:gd name="connsiteX45" fmla="*/ 5019675 w 5410200"/>
                <a:gd name="connsiteY45" fmla="*/ 2066925 h 2715593"/>
                <a:gd name="connsiteX46" fmla="*/ 5000625 w 5410200"/>
                <a:gd name="connsiteY46" fmla="*/ 2190750 h 2715593"/>
                <a:gd name="connsiteX47" fmla="*/ 4991100 w 5410200"/>
                <a:gd name="connsiteY47" fmla="*/ 2219325 h 2715593"/>
                <a:gd name="connsiteX48" fmla="*/ 4981575 w 5410200"/>
                <a:gd name="connsiteY48" fmla="*/ 2257425 h 2715593"/>
                <a:gd name="connsiteX49" fmla="*/ 4962525 w 5410200"/>
                <a:gd name="connsiteY49" fmla="*/ 2286000 h 2715593"/>
                <a:gd name="connsiteX50" fmla="*/ 4953000 w 5410200"/>
                <a:gd name="connsiteY50" fmla="*/ 2314575 h 2715593"/>
                <a:gd name="connsiteX51" fmla="*/ 4924425 w 5410200"/>
                <a:gd name="connsiteY51" fmla="*/ 2333625 h 2715593"/>
                <a:gd name="connsiteX52" fmla="*/ 4895850 w 5410200"/>
                <a:gd name="connsiteY52" fmla="*/ 2390775 h 2715593"/>
                <a:gd name="connsiteX53" fmla="*/ 4867275 w 5410200"/>
                <a:gd name="connsiteY53" fmla="*/ 2428875 h 2715593"/>
                <a:gd name="connsiteX54" fmla="*/ 4838700 w 5410200"/>
                <a:gd name="connsiteY54" fmla="*/ 2438400 h 2715593"/>
                <a:gd name="connsiteX55" fmla="*/ 4810125 w 5410200"/>
                <a:gd name="connsiteY55" fmla="*/ 2466975 h 2715593"/>
                <a:gd name="connsiteX56" fmla="*/ 4781550 w 5410200"/>
                <a:gd name="connsiteY56" fmla="*/ 2476500 h 2715593"/>
                <a:gd name="connsiteX57" fmla="*/ 4752975 w 5410200"/>
                <a:gd name="connsiteY57" fmla="*/ 2495550 h 2715593"/>
                <a:gd name="connsiteX58" fmla="*/ 4724400 w 5410200"/>
                <a:gd name="connsiteY58" fmla="*/ 2505075 h 2715593"/>
                <a:gd name="connsiteX59" fmla="*/ 4638675 w 5410200"/>
                <a:gd name="connsiteY59" fmla="*/ 2571750 h 2715593"/>
                <a:gd name="connsiteX60" fmla="*/ 4610100 w 5410200"/>
                <a:gd name="connsiteY60" fmla="*/ 2628900 h 2715593"/>
                <a:gd name="connsiteX61" fmla="*/ 4581525 w 5410200"/>
                <a:gd name="connsiteY61" fmla="*/ 2638425 h 2715593"/>
                <a:gd name="connsiteX62" fmla="*/ 4562475 w 5410200"/>
                <a:gd name="connsiteY62" fmla="*/ 2667000 h 2715593"/>
                <a:gd name="connsiteX63" fmla="*/ 4524375 w 5410200"/>
                <a:gd name="connsiteY63" fmla="*/ 2686050 h 2715593"/>
                <a:gd name="connsiteX64" fmla="*/ 4467225 w 5410200"/>
                <a:gd name="connsiteY64" fmla="*/ 2714625 h 2715593"/>
                <a:gd name="connsiteX65" fmla="*/ 4162425 w 5410200"/>
                <a:gd name="connsiteY65" fmla="*/ 2705100 h 2715593"/>
                <a:gd name="connsiteX66" fmla="*/ 4114800 w 5410200"/>
                <a:gd name="connsiteY66" fmla="*/ 2686050 h 2715593"/>
                <a:gd name="connsiteX67" fmla="*/ 4048125 w 5410200"/>
                <a:gd name="connsiteY67" fmla="*/ 2676525 h 2715593"/>
                <a:gd name="connsiteX68" fmla="*/ 3943350 w 5410200"/>
                <a:gd name="connsiteY68" fmla="*/ 2657475 h 2715593"/>
                <a:gd name="connsiteX69" fmla="*/ 3886200 w 5410200"/>
                <a:gd name="connsiteY69" fmla="*/ 2638425 h 2715593"/>
                <a:gd name="connsiteX70" fmla="*/ 3857625 w 5410200"/>
                <a:gd name="connsiteY70" fmla="*/ 2628900 h 2715593"/>
                <a:gd name="connsiteX71" fmla="*/ 3829050 w 5410200"/>
                <a:gd name="connsiteY71" fmla="*/ 2609850 h 2715593"/>
                <a:gd name="connsiteX72" fmla="*/ 3800475 w 5410200"/>
                <a:gd name="connsiteY72" fmla="*/ 2600325 h 2715593"/>
                <a:gd name="connsiteX73" fmla="*/ 3771900 w 5410200"/>
                <a:gd name="connsiteY73" fmla="*/ 2581275 h 2715593"/>
                <a:gd name="connsiteX74" fmla="*/ 3714750 w 5410200"/>
                <a:gd name="connsiteY74" fmla="*/ 2562225 h 2715593"/>
                <a:gd name="connsiteX75" fmla="*/ 3686175 w 5410200"/>
                <a:gd name="connsiteY75" fmla="*/ 2552700 h 2715593"/>
                <a:gd name="connsiteX76" fmla="*/ 3657600 w 5410200"/>
                <a:gd name="connsiteY76" fmla="*/ 2543175 h 2715593"/>
                <a:gd name="connsiteX77" fmla="*/ 3543300 w 5410200"/>
                <a:gd name="connsiteY77" fmla="*/ 2524125 h 2715593"/>
                <a:gd name="connsiteX78" fmla="*/ 3495675 w 5410200"/>
                <a:gd name="connsiteY78" fmla="*/ 2514600 h 2715593"/>
                <a:gd name="connsiteX79" fmla="*/ 3371850 w 5410200"/>
                <a:gd name="connsiteY79" fmla="*/ 2524125 h 2715593"/>
                <a:gd name="connsiteX80" fmla="*/ 3314700 w 5410200"/>
                <a:gd name="connsiteY80" fmla="*/ 2552700 h 2715593"/>
                <a:gd name="connsiteX81" fmla="*/ 3267075 w 5410200"/>
                <a:gd name="connsiteY81" fmla="*/ 2562225 h 2715593"/>
                <a:gd name="connsiteX82" fmla="*/ 3162300 w 5410200"/>
                <a:gd name="connsiteY82" fmla="*/ 2590800 h 2715593"/>
                <a:gd name="connsiteX83" fmla="*/ 3133725 w 5410200"/>
                <a:gd name="connsiteY83" fmla="*/ 2609850 h 2715593"/>
                <a:gd name="connsiteX84" fmla="*/ 3076575 w 5410200"/>
                <a:gd name="connsiteY84" fmla="*/ 2619375 h 2715593"/>
                <a:gd name="connsiteX85" fmla="*/ 3009900 w 5410200"/>
                <a:gd name="connsiteY85" fmla="*/ 2647950 h 2715593"/>
                <a:gd name="connsiteX86" fmla="*/ 2971800 w 5410200"/>
                <a:gd name="connsiteY86" fmla="*/ 2657475 h 2715593"/>
                <a:gd name="connsiteX87" fmla="*/ 2943225 w 5410200"/>
                <a:gd name="connsiteY87" fmla="*/ 2667000 h 2715593"/>
                <a:gd name="connsiteX88" fmla="*/ 2714625 w 5410200"/>
                <a:gd name="connsiteY88" fmla="*/ 2657475 h 2715593"/>
                <a:gd name="connsiteX89" fmla="*/ 2686050 w 5410200"/>
                <a:gd name="connsiteY89" fmla="*/ 2638425 h 2715593"/>
                <a:gd name="connsiteX90" fmla="*/ 2657475 w 5410200"/>
                <a:gd name="connsiteY90" fmla="*/ 2628900 h 2715593"/>
                <a:gd name="connsiteX91" fmla="*/ 2628900 w 5410200"/>
                <a:gd name="connsiteY91" fmla="*/ 2609850 h 2715593"/>
                <a:gd name="connsiteX92" fmla="*/ 2562225 w 5410200"/>
                <a:gd name="connsiteY92" fmla="*/ 2600325 h 2715593"/>
                <a:gd name="connsiteX93" fmla="*/ 2390775 w 5410200"/>
                <a:gd name="connsiteY93" fmla="*/ 2609850 h 2715593"/>
                <a:gd name="connsiteX94" fmla="*/ 2295525 w 5410200"/>
                <a:gd name="connsiteY94" fmla="*/ 2638425 h 2715593"/>
                <a:gd name="connsiteX95" fmla="*/ 2266950 w 5410200"/>
                <a:gd name="connsiteY95" fmla="*/ 2647950 h 2715593"/>
                <a:gd name="connsiteX96" fmla="*/ 2152650 w 5410200"/>
                <a:gd name="connsiteY96" fmla="*/ 2676525 h 2715593"/>
                <a:gd name="connsiteX97" fmla="*/ 2124075 w 5410200"/>
                <a:gd name="connsiteY97" fmla="*/ 2686050 h 2715593"/>
                <a:gd name="connsiteX98" fmla="*/ 1924050 w 5410200"/>
                <a:gd name="connsiteY98" fmla="*/ 2676525 h 2715593"/>
                <a:gd name="connsiteX99" fmla="*/ 1809750 w 5410200"/>
                <a:gd name="connsiteY99" fmla="*/ 2619375 h 2715593"/>
                <a:gd name="connsiteX100" fmla="*/ 1781175 w 5410200"/>
                <a:gd name="connsiteY100" fmla="*/ 2600325 h 2715593"/>
                <a:gd name="connsiteX101" fmla="*/ 1752600 w 5410200"/>
                <a:gd name="connsiteY101" fmla="*/ 2581275 h 2715593"/>
                <a:gd name="connsiteX102" fmla="*/ 1714500 w 5410200"/>
                <a:gd name="connsiteY102" fmla="*/ 2562225 h 2715593"/>
                <a:gd name="connsiteX103" fmla="*/ 1685925 w 5410200"/>
                <a:gd name="connsiteY103" fmla="*/ 2543175 h 2715593"/>
                <a:gd name="connsiteX104" fmla="*/ 1657350 w 5410200"/>
                <a:gd name="connsiteY104" fmla="*/ 2533650 h 2715593"/>
                <a:gd name="connsiteX105" fmla="*/ 1628775 w 5410200"/>
                <a:gd name="connsiteY105" fmla="*/ 2514600 h 2715593"/>
                <a:gd name="connsiteX106" fmla="*/ 1590675 w 5410200"/>
                <a:gd name="connsiteY106" fmla="*/ 2505075 h 2715593"/>
                <a:gd name="connsiteX107" fmla="*/ 1552575 w 5410200"/>
                <a:gd name="connsiteY107" fmla="*/ 2486025 h 2715593"/>
                <a:gd name="connsiteX108" fmla="*/ 1533525 w 5410200"/>
                <a:gd name="connsiteY108" fmla="*/ 2457450 h 2715593"/>
                <a:gd name="connsiteX109" fmla="*/ 1447800 w 5410200"/>
                <a:gd name="connsiteY109" fmla="*/ 2390775 h 2715593"/>
                <a:gd name="connsiteX110" fmla="*/ 1419225 w 5410200"/>
                <a:gd name="connsiteY110" fmla="*/ 2371725 h 2715593"/>
                <a:gd name="connsiteX111" fmla="*/ 1362075 w 5410200"/>
                <a:gd name="connsiteY111" fmla="*/ 2362200 h 2715593"/>
                <a:gd name="connsiteX112" fmla="*/ 1228725 w 5410200"/>
                <a:gd name="connsiteY112" fmla="*/ 2343150 h 2715593"/>
                <a:gd name="connsiteX113" fmla="*/ 1047750 w 5410200"/>
                <a:gd name="connsiteY113" fmla="*/ 2362200 h 2715593"/>
                <a:gd name="connsiteX114" fmla="*/ 1019175 w 5410200"/>
                <a:gd name="connsiteY114" fmla="*/ 2371725 h 2715593"/>
                <a:gd name="connsiteX115" fmla="*/ 923925 w 5410200"/>
                <a:gd name="connsiteY115" fmla="*/ 2428875 h 2715593"/>
                <a:gd name="connsiteX116" fmla="*/ 885825 w 5410200"/>
                <a:gd name="connsiteY116" fmla="*/ 2438400 h 2715593"/>
                <a:gd name="connsiteX117" fmla="*/ 857250 w 5410200"/>
                <a:gd name="connsiteY117" fmla="*/ 2447925 h 2715593"/>
                <a:gd name="connsiteX118" fmla="*/ 800100 w 5410200"/>
                <a:gd name="connsiteY118" fmla="*/ 2457450 h 2715593"/>
                <a:gd name="connsiteX119" fmla="*/ 742950 w 5410200"/>
                <a:gd name="connsiteY119" fmla="*/ 2476500 h 2715593"/>
                <a:gd name="connsiteX120" fmla="*/ 714375 w 5410200"/>
                <a:gd name="connsiteY120" fmla="*/ 2486025 h 2715593"/>
                <a:gd name="connsiteX121" fmla="*/ 390525 w 5410200"/>
                <a:gd name="connsiteY121" fmla="*/ 2476500 h 2715593"/>
                <a:gd name="connsiteX122" fmla="*/ 333375 w 5410200"/>
                <a:gd name="connsiteY122" fmla="*/ 2447925 h 2715593"/>
                <a:gd name="connsiteX123" fmla="*/ 304800 w 5410200"/>
                <a:gd name="connsiteY123" fmla="*/ 2438400 h 2715593"/>
                <a:gd name="connsiteX124" fmla="*/ 295275 w 5410200"/>
                <a:gd name="connsiteY124" fmla="*/ 2409825 h 2715593"/>
                <a:gd name="connsiteX125" fmla="*/ 266700 w 5410200"/>
                <a:gd name="connsiteY125" fmla="*/ 2400300 h 2715593"/>
                <a:gd name="connsiteX126" fmla="*/ 238125 w 5410200"/>
                <a:gd name="connsiteY126" fmla="*/ 2381250 h 2715593"/>
                <a:gd name="connsiteX127" fmla="*/ 171450 w 5410200"/>
                <a:gd name="connsiteY127" fmla="*/ 2352675 h 2715593"/>
                <a:gd name="connsiteX128" fmla="*/ 152400 w 5410200"/>
                <a:gd name="connsiteY128" fmla="*/ 2324100 h 2715593"/>
                <a:gd name="connsiteX129" fmla="*/ 95250 w 5410200"/>
                <a:gd name="connsiteY129" fmla="*/ 2276475 h 2715593"/>
                <a:gd name="connsiteX130" fmla="*/ 66675 w 5410200"/>
                <a:gd name="connsiteY130" fmla="*/ 2219325 h 2715593"/>
                <a:gd name="connsiteX131" fmla="*/ 47625 w 5410200"/>
                <a:gd name="connsiteY131" fmla="*/ 2181225 h 2715593"/>
                <a:gd name="connsiteX132" fmla="*/ 19050 w 5410200"/>
                <a:gd name="connsiteY132" fmla="*/ 2085975 h 2715593"/>
                <a:gd name="connsiteX133" fmla="*/ 0 w 5410200"/>
                <a:gd name="connsiteY133" fmla="*/ 2028825 h 2715593"/>
                <a:gd name="connsiteX134" fmla="*/ 9525 w 5410200"/>
                <a:gd name="connsiteY134" fmla="*/ 1857375 h 2715593"/>
                <a:gd name="connsiteX135" fmla="*/ 57150 w 5410200"/>
                <a:gd name="connsiteY135" fmla="*/ 1771650 h 2715593"/>
                <a:gd name="connsiteX136" fmla="*/ 76200 w 5410200"/>
                <a:gd name="connsiteY136" fmla="*/ 1743075 h 2715593"/>
                <a:gd name="connsiteX137" fmla="*/ 123825 w 5410200"/>
                <a:gd name="connsiteY137" fmla="*/ 1666875 h 2715593"/>
                <a:gd name="connsiteX138" fmla="*/ 171450 w 5410200"/>
                <a:gd name="connsiteY138" fmla="*/ 1581150 h 2715593"/>
                <a:gd name="connsiteX139" fmla="*/ 190500 w 5410200"/>
                <a:gd name="connsiteY139" fmla="*/ 1552575 h 2715593"/>
                <a:gd name="connsiteX140" fmla="*/ 247650 w 5410200"/>
                <a:gd name="connsiteY140" fmla="*/ 1524000 h 2715593"/>
                <a:gd name="connsiteX141" fmla="*/ 276225 w 5410200"/>
                <a:gd name="connsiteY141" fmla="*/ 1504950 h 2715593"/>
                <a:gd name="connsiteX142" fmla="*/ 333375 w 5410200"/>
                <a:gd name="connsiteY142" fmla="*/ 1476375 h 2715593"/>
                <a:gd name="connsiteX143" fmla="*/ 342900 w 5410200"/>
                <a:gd name="connsiteY143" fmla="*/ 1447800 h 2715593"/>
                <a:gd name="connsiteX144" fmla="*/ 371475 w 5410200"/>
                <a:gd name="connsiteY144" fmla="*/ 1438275 h 2715593"/>
                <a:gd name="connsiteX145" fmla="*/ 400050 w 5410200"/>
                <a:gd name="connsiteY145" fmla="*/ 1419225 h 2715593"/>
                <a:gd name="connsiteX146" fmla="*/ 428625 w 5410200"/>
                <a:gd name="connsiteY146" fmla="*/ 1409700 h 2715593"/>
                <a:gd name="connsiteX147" fmla="*/ 457200 w 5410200"/>
                <a:gd name="connsiteY147" fmla="*/ 1390650 h 2715593"/>
                <a:gd name="connsiteX148" fmla="*/ 533400 w 5410200"/>
                <a:gd name="connsiteY148" fmla="*/ 1352550 h 2715593"/>
                <a:gd name="connsiteX149" fmla="*/ 561975 w 5410200"/>
                <a:gd name="connsiteY149" fmla="*/ 1323975 h 2715593"/>
                <a:gd name="connsiteX150" fmla="*/ 619125 w 5410200"/>
                <a:gd name="connsiteY150" fmla="*/ 1285875 h 2715593"/>
                <a:gd name="connsiteX151" fmla="*/ 647700 w 5410200"/>
                <a:gd name="connsiteY151" fmla="*/ 1266825 h 2715593"/>
                <a:gd name="connsiteX152" fmla="*/ 704850 w 5410200"/>
                <a:gd name="connsiteY152" fmla="*/ 1219200 h 2715593"/>
                <a:gd name="connsiteX153" fmla="*/ 733425 w 5410200"/>
                <a:gd name="connsiteY153" fmla="*/ 1209675 h 2715593"/>
                <a:gd name="connsiteX154" fmla="*/ 771525 w 5410200"/>
                <a:gd name="connsiteY154" fmla="*/ 1152525 h 2715593"/>
                <a:gd name="connsiteX155" fmla="*/ 790575 w 5410200"/>
                <a:gd name="connsiteY155" fmla="*/ 1123950 h 2715593"/>
                <a:gd name="connsiteX156" fmla="*/ 838200 w 5410200"/>
                <a:gd name="connsiteY156" fmla="*/ 942975 h 2715593"/>
                <a:gd name="connsiteX157" fmla="*/ 981075 w 5410200"/>
                <a:gd name="connsiteY157" fmla="*/ 752475 h 2715593"/>
                <a:gd name="connsiteX158" fmla="*/ 1143000 w 5410200"/>
                <a:gd name="connsiteY158" fmla="*/ 714375 h 2715593"/>
                <a:gd name="connsiteX159" fmla="*/ 1295400 w 5410200"/>
                <a:gd name="connsiteY159" fmla="*/ 714375 h 2715593"/>
                <a:gd name="connsiteX160" fmla="*/ 1438275 w 5410200"/>
                <a:gd name="connsiteY160" fmla="*/ 685800 h 2715593"/>
                <a:gd name="connsiteX161" fmla="*/ 1514475 w 5410200"/>
                <a:gd name="connsiteY161" fmla="*/ 638175 h 2715593"/>
                <a:gd name="connsiteX162" fmla="*/ 1571625 w 5410200"/>
                <a:gd name="connsiteY162" fmla="*/ 600075 h 2715593"/>
                <a:gd name="connsiteX163" fmla="*/ 1590675 w 5410200"/>
                <a:gd name="connsiteY163" fmla="*/ 571500 h 2715593"/>
                <a:gd name="connsiteX164" fmla="*/ 1628775 w 5410200"/>
                <a:gd name="connsiteY164" fmla="*/ 561975 h 2715593"/>
                <a:gd name="connsiteX165" fmla="*/ 1666875 w 5410200"/>
                <a:gd name="connsiteY165" fmla="*/ 542925 h 2715593"/>
                <a:gd name="connsiteX166" fmla="*/ 1695450 w 5410200"/>
                <a:gd name="connsiteY166" fmla="*/ 533400 h 2715593"/>
                <a:gd name="connsiteX167" fmla="*/ 1752600 w 5410200"/>
                <a:gd name="connsiteY167" fmla="*/ 495300 h 2715593"/>
                <a:gd name="connsiteX168" fmla="*/ 1838325 w 5410200"/>
                <a:gd name="connsiteY168" fmla="*/ 466725 h 2715593"/>
                <a:gd name="connsiteX169" fmla="*/ 1866900 w 5410200"/>
                <a:gd name="connsiteY169" fmla="*/ 457200 h 2715593"/>
                <a:gd name="connsiteX170" fmla="*/ 1924050 w 5410200"/>
                <a:gd name="connsiteY170" fmla="*/ 428625 h 2715593"/>
                <a:gd name="connsiteX171" fmla="*/ 1981200 w 5410200"/>
                <a:gd name="connsiteY171" fmla="*/ 381000 h 2715593"/>
                <a:gd name="connsiteX172" fmla="*/ 2009775 w 5410200"/>
                <a:gd name="connsiteY172" fmla="*/ 371475 h 2715593"/>
                <a:gd name="connsiteX173" fmla="*/ 2066925 w 5410200"/>
                <a:gd name="connsiteY173" fmla="*/ 333375 h 2715593"/>
                <a:gd name="connsiteX174" fmla="*/ 2124075 w 5410200"/>
                <a:gd name="connsiteY174" fmla="*/ 314325 h 2715593"/>
                <a:gd name="connsiteX175" fmla="*/ 2628900 w 5410200"/>
                <a:gd name="connsiteY175" fmla="*/ 295275 h 2715593"/>
                <a:gd name="connsiteX176" fmla="*/ 2657475 w 5410200"/>
                <a:gd name="connsiteY176" fmla="*/ 285750 h 2715593"/>
                <a:gd name="connsiteX177" fmla="*/ 2752725 w 5410200"/>
                <a:gd name="connsiteY177" fmla="*/ 266700 h 2715593"/>
                <a:gd name="connsiteX178" fmla="*/ 2809875 w 5410200"/>
                <a:gd name="connsiteY178" fmla="*/ 247650 h 2715593"/>
                <a:gd name="connsiteX179" fmla="*/ 2838450 w 5410200"/>
                <a:gd name="connsiteY179" fmla="*/ 228600 h 2715593"/>
                <a:gd name="connsiteX180" fmla="*/ 2905125 w 5410200"/>
                <a:gd name="connsiteY180" fmla="*/ 219075 h 2715593"/>
                <a:gd name="connsiteX181" fmla="*/ 3390900 w 5410200"/>
                <a:gd name="connsiteY181" fmla="*/ 190500 h 271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410200" h="2715593">
                  <a:moveTo>
                    <a:pt x="3390900" y="190500"/>
                  </a:moveTo>
                  <a:cubicBezTo>
                    <a:pt x="3498850" y="171450"/>
                    <a:pt x="3509963" y="122237"/>
                    <a:pt x="3552825" y="104775"/>
                  </a:cubicBezTo>
                  <a:cubicBezTo>
                    <a:pt x="3631977" y="81030"/>
                    <a:pt x="3545091" y="111471"/>
                    <a:pt x="3648075" y="85725"/>
                  </a:cubicBezTo>
                  <a:cubicBezTo>
                    <a:pt x="3667556" y="80855"/>
                    <a:pt x="3685744" y="71545"/>
                    <a:pt x="3705225" y="66675"/>
                  </a:cubicBezTo>
                  <a:cubicBezTo>
                    <a:pt x="3717925" y="63500"/>
                    <a:pt x="3731068" y="61747"/>
                    <a:pt x="3743325" y="57150"/>
                  </a:cubicBezTo>
                  <a:cubicBezTo>
                    <a:pt x="3756620" y="52164"/>
                    <a:pt x="3768130" y="43086"/>
                    <a:pt x="3781425" y="38100"/>
                  </a:cubicBezTo>
                  <a:cubicBezTo>
                    <a:pt x="3793682" y="33503"/>
                    <a:pt x="3806938" y="32171"/>
                    <a:pt x="3819525" y="28575"/>
                  </a:cubicBezTo>
                  <a:cubicBezTo>
                    <a:pt x="3846665" y="20821"/>
                    <a:pt x="3856423" y="13779"/>
                    <a:pt x="3886200" y="9525"/>
                  </a:cubicBezTo>
                  <a:cubicBezTo>
                    <a:pt x="3917788" y="5012"/>
                    <a:pt x="3949700" y="3175"/>
                    <a:pt x="3981450" y="0"/>
                  </a:cubicBezTo>
                  <a:cubicBezTo>
                    <a:pt x="4022725" y="3175"/>
                    <a:pt x="4064198" y="4390"/>
                    <a:pt x="4105275" y="9525"/>
                  </a:cubicBezTo>
                  <a:cubicBezTo>
                    <a:pt x="4137197" y="13515"/>
                    <a:pt x="4134063" y="23919"/>
                    <a:pt x="4162425" y="38100"/>
                  </a:cubicBezTo>
                  <a:cubicBezTo>
                    <a:pt x="4171405" y="42590"/>
                    <a:pt x="4181475" y="44450"/>
                    <a:pt x="4191000" y="47625"/>
                  </a:cubicBezTo>
                  <a:cubicBezTo>
                    <a:pt x="4200525" y="57150"/>
                    <a:pt x="4208942" y="67930"/>
                    <a:pt x="4219575" y="76200"/>
                  </a:cubicBezTo>
                  <a:cubicBezTo>
                    <a:pt x="4237647" y="90256"/>
                    <a:pt x="4276725" y="114300"/>
                    <a:pt x="4276725" y="114300"/>
                  </a:cubicBezTo>
                  <a:cubicBezTo>
                    <a:pt x="4283075" y="123825"/>
                    <a:pt x="4288446" y="134081"/>
                    <a:pt x="4295775" y="142875"/>
                  </a:cubicBezTo>
                  <a:cubicBezTo>
                    <a:pt x="4304399" y="153223"/>
                    <a:pt x="4316878" y="160242"/>
                    <a:pt x="4324350" y="171450"/>
                  </a:cubicBezTo>
                  <a:cubicBezTo>
                    <a:pt x="4329919" y="179804"/>
                    <a:pt x="4328999" y="191248"/>
                    <a:pt x="4333875" y="200025"/>
                  </a:cubicBezTo>
                  <a:cubicBezTo>
                    <a:pt x="4345006" y="220061"/>
                    <a:pt x="4376049" y="269416"/>
                    <a:pt x="4400550" y="285750"/>
                  </a:cubicBezTo>
                  <a:cubicBezTo>
                    <a:pt x="4408904" y="291319"/>
                    <a:pt x="4419600" y="292100"/>
                    <a:pt x="4429125" y="295275"/>
                  </a:cubicBezTo>
                  <a:cubicBezTo>
                    <a:pt x="4438650" y="304800"/>
                    <a:pt x="4447352" y="315226"/>
                    <a:pt x="4457700" y="323850"/>
                  </a:cubicBezTo>
                  <a:cubicBezTo>
                    <a:pt x="4480888" y="343173"/>
                    <a:pt x="4548016" y="376180"/>
                    <a:pt x="4562475" y="381000"/>
                  </a:cubicBezTo>
                  <a:cubicBezTo>
                    <a:pt x="4581525" y="387350"/>
                    <a:pt x="4602917" y="388911"/>
                    <a:pt x="4619625" y="400050"/>
                  </a:cubicBezTo>
                  <a:cubicBezTo>
                    <a:pt x="4629150" y="406400"/>
                    <a:pt x="4637678" y="414591"/>
                    <a:pt x="4648200" y="419100"/>
                  </a:cubicBezTo>
                  <a:cubicBezTo>
                    <a:pt x="4671474" y="429075"/>
                    <a:pt x="4736120" y="435341"/>
                    <a:pt x="4752975" y="438150"/>
                  </a:cubicBezTo>
                  <a:cubicBezTo>
                    <a:pt x="4768944" y="440812"/>
                    <a:pt x="4784522" y="445783"/>
                    <a:pt x="4800600" y="447675"/>
                  </a:cubicBezTo>
                  <a:cubicBezTo>
                    <a:pt x="4838570" y="452142"/>
                    <a:pt x="4876825" y="453739"/>
                    <a:pt x="4914900" y="457200"/>
                  </a:cubicBezTo>
                  <a:cubicBezTo>
                    <a:pt x="5015631" y="466357"/>
                    <a:pt x="4986990" y="462865"/>
                    <a:pt x="5067300" y="476250"/>
                  </a:cubicBezTo>
                  <a:cubicBezTo>
                    <a:pt x="5112635" y="506473"/>
                    <a:pt x="5078059" y="488050"/>
                    <a:pt x="5133975" y="504825"/>
                  </a:cubicBezTo>
                  <a:cubicBezTo>
                    <a:pt x="5153209" y="510595"/>
                    <a:pt x="5191125" y="523875"/>
                    <a:pt x="5191125" y="523875"/>
                  </a:cubicBezTo>
                  <a:cubicBezTo>
                    <a:pt x="5212948" y="567522"/>
                    <a:pt x="5220082" y="586741"/>
                    <a:pt x="5257800" y="628650"/>
                  </a:cubicBezTo>
                  <a:cubicBezTo>
                    <a:pt x="5348941" y="729917"/>
                    <a:pt x="5255450" y="596550"/>
                    <a:pt x="5314950" y="685800"/>
                  </a:cubicBezTo>
                  <a:cubicBezTo>
                    <a:pt x="5337531" y="798706"/>
                    <a:pt x="5307850" y="681732"/>
                    <a:pt x="5343525" y="762000"/>
                  </a:cubicBezTo>
                  <a:cubicBezTo>
                    <a:pt x="5351680" y="780350"/>
                    <a:pt x="5356225" y="800100"/>
                    <a:pt x="5362575" y="819150"/>
                  </a:cubicBezTo>
                  <a:lnTo>
                    <a:pt x="5372100" y="847725"/>
                  </a:lnTo>
                  <a:cubicBezTo>
                    <a:pt x="5375275" y="879475"/>
                    <a:pt x="5377968" y="911277"/>
                    <a:pt x="5381625" y="942975"/>
                  </a:cubicBezTo>
                  <a:cubicBezTo>
                    <a:pt x="5394726" y="1056515"/>
                    <a:pt x="5397265" y="1071505"/>
                    <a:pt x="5410200" y="1162050"/>
                  </a:cubicBezTo>
                  <a:cubicBezTo>
                    <a:pt x="5407025" y="1298575"/>
                    <a:pt x="5400860" y="1328443"/>
                    <a:pt x="5341144" y="1454944"/>
                  </a:cubicBezTo>
                  <a:cubicBezTo>
                    <a:pt x="5340130" y="1466347"/>
                    <a:pt x="5295690" y="1545921"/>
                    <a:pt x="5286375" y="1552575"/>
                  </a:cubicBezTo>
                  <a:cubicBezTo>
                    <a:pt x="5266134" y="1589484"/>
                    <a:pt x="5273675" y="1566863"/>
                    <a:pt x="5257800" y="1590675"/>
                  </a:cubicBezTo>
                  <a:lnTo>
                    <a:pt x="5174456" y="1695450"/>
                  </a:lnTo>
                  <a:cubicBezTo>
                    <a:pt x="5140099" y="1718355"/>
                    <a:pt x="5131498" y="1732503"/>
                    <a:pt x="5105400" y="1771650"/>
                  </a:cubicBezTo>
                  <a:cubicBezTo>
                    <a:pt x="5099050" y="1781175"/>
                    <a:pt x="5091470" y="1789986"/>
                    <a:pt x="5086350" y="1800225"/>
                  </a:cubicBezTo>
                  <a:cubicBezTo>
                    <a:pt x="5068723" y="1835479"/>
                    <a:pt x="5083603" y="1832951"/>
                    <a:pt x="5067300" y="1876425"/>
                  </a:cubicBezTo>
                  <a:cubicBezTo>
                    <a:pt x="5063280" y="1887144"/>
                    <a:pt x="5054600" y="1895475"/>
                    <a:pt x="5048250" y="1905000"/>
                  </a:cubicBezTo>
                  <a:cubicBezTo>
                    <a:pt x="5045075" y="1917700"/>
                    <a:pt x="5040576" y="1930141"/>
                    <a:pt x="5038725" y="1943100"/>
                  </a:cubicBezTo>
                  <a:cubicBezTo>
                    <a:pt x="5020308" y="2072019"/>
                    <a:pt x="5041774" y="2000628"/>
                    <a:pt x="5019675" y="2066925"/>
                  </a:cubicBezTo>
                  <a:cubicBezTo>
                    <a:pt x="5013891" y="2113194"/>
                    <a:pt x="5011534" y="2147115"/>
                    <a:pt x="5000625" y="2190750"/>
                  </a:cubicBezTo>
                  <a:cubicBezTo>
                    <a:pt x="4998190" y="2200490"/>
                    <a:pt x="4993858" y="2209671"/>
                    <a:pt x="4991100" y="2219325"/>
                  </a:cubicBezTo>
                  <a:cubicBezTo>
                    <a:pt x="4987504" y="2231912"/>
                    <a:pt x="4986732" y="2245393"/>
                    <a:pt x="4981575" y="2257425"/>
                  </a:cubicBezTo>
                  <a:cubicBezTo>
                    <a:pt x="4977066" y="2267947"/>
                    <a:pt x="4967645" y="2275761"/>
                    <a:pt x="4962525" y="2286000"/>
                  </a:cubicBezTo>
                  <a:cubicBezTo>
                    <a:pt x="4958035" y="2294980"/>
                    <a:pt x="4959272" y="2306735"/>
                    <a:pt x="4953000" y="2314575"/>
                  </a:cubicBezTo>
                  <a:cubicBezTo>
                    <a:pt x="4945849" y="2323514"/>
                    <a:pt x="4933950" y="2327275"/>
                    <a:pt x="4924425" y="2333625"/>
                  </a:cubicBezTo>
                  <a:cubicBezTo>
                    <a:pt x="4912629" y="2369012"/>
                    <a:pt x="4918931" y="2358462"/>
                    <a:pt x="4895850" y="2390775"/>
                  </a:cubicBezTo>
                  <a:cubicBezTo>
                    <a:pt x="4886623" y="2403693"/>
                    <a:pt x="4879471" y="2418712"/>
                    <a:pt x="4867275" y="2428875"/>
                  </a:cubicBezTo>
                  <a:cubicBezTo>
                    <a:pt x="4859562" y="2435303"/>
                    <a:pt x="4848225" y="2435225"/>
                    <a:pt x="4838700" y="2438400"/>
                  </a:cubicBezTo>
                  <a:cubicBezTo>
                    <a:pt x="4829175" y="2447925"/>
                    <a:pt x="4821333" y="2459503"/>
                    <a:pt x="4810125" y="2466975"/>
                  </a:cubicBezTo>
                  <a:cubicBezTo>
                    <a:pt x="4801771" y="2472544"/>
                    <a:pt x="4790530" y="2472010"/>
                    <a:pt x="4781550" y="2476500"/>
                  </a:cubicBezTo>
                  <a:cubicBezTo>
                    <a:pt x="4771311" y="2481620"/>
                    <a:pt x="4763214" y="2490430"/>
                    <a:pt x="4752975" y="2495550"/>
                  </a:cubicBezTo>
                  <a:cubicBezTo>
                    <a:pt x="4743995" y="2500040"/>
                    <a:pt x="4733177" y="2500199"/>
                    <a:pt x="4724400" y="2505075"/>
                  </a:cubicBezTo>
                  <a:cubicBezTo>
                    <a:pt x="4673131" y="2533558"/>
                    <a:pt x="4673385" y="2537040"/>
                    <a:pt x="4638675" y="2571750"/>
                  </a:cubicBezTo>
                  <a:cubicBezTo>
                    <a:pt x="4632400" y="2590574"/>
                    <a:pt x="4626886" y="2615471"/>
                    <a:pt x="4610100" y="2628900"/>
                  </a:cubicBezTo>
                  <a:cubicBezTo>
                    <a:pt x="4602260" y="2635172"/>
                    <a:pt x="4591050" y="2635250"/>
                    <a:pt x="4581525" y="2638425"/>
                  </a:cubicBezTo>
                  <a:cubicBezTo>
                    <a:pt x="4575175" y="2647950"/>
                    <a:pt x="4571269" y="2659671"/>
                    <a:pt x="4562475" y="2667000"/>
                  </a:cubicBezTo>
                  <a:cubicBezTo>
                    <a:pt x="4551567" y="2676090"/>
                    <a:pt x="4536703" y="2679005"/>
                    <a:pt x="4524375" y="2686050"/>
                  </a:cubicBezTo>
                  <a:cubicBezTo>
                    <a:pt x="4472674" y="2715593"/>
                    <a:pt x="4519616" y="2697161"/>
                    <a:pt x="4467225" y="2714625"/>
                  </a:cubicBezTo>
                  <a:cubicBezTo>
                    <a:pt x="4365625" y="2711450"/>
                    <a:pt x="4263742" y="2713315"/>
                    <a:pt x="4162425" y="2705100"/>
                  </a:cubicBezTo>
                  <a:cubicBezTo>
                    <a:pt x="4145383" y="2703718"/>
                    <a:pt x="4131387" y="2690197"/>
                    <a:pt x="4114800" y="2686050"/>
                  </a:cubicBezTo>
                  <a:cubicBezTo>
                    <a:pt x="4093020" y="2680605"/>
                    <a:pt x="4070315" y="2679939"/>
                    <a:pt x="4048125" y="2676525"/>
                  </a:cubicBezTo>
                  <a:cubicBezTo>
                    <a:pt x="4031468" y="2673962"/>
                    <a:pt x="3962582" y="2662720"/>
                    <a:pt x="3943350" y="2657475"/>
                  </a:cubicBezTo>
                  <a:cubicBezTo>
                    <a:pt x="3923977" y="2652191"/>
                    <a:pt x="3905250" y="2644775"/>
                    <a:pt x="3886200" y="2638425"/>
                  </a:cubicBezTo>
                  <a:cubicBezTo>
                    <a:pt x="3876675" y="2635250"/>
                    <a:pt x="3865979" y="2634469"/>
                    <a:pt x="3857625" y="2628900"/>
                  </a:cubicBezTo>
                  <a:cubicBezTo>
                    <a:pt x="3848100" y="2622550"/>
                    <a:pt x="3839289" y="2614970"/>
                    <a:pt x="3829050" y="2609850"/>
                  </a:cubicBezTo>
                  <a:cubicBezTo>
                    <a:pt x="3820070" y="2605360"/>
                    <a:pt x="3809455" y="2604815"/>
                    <a:pt x="3800475" y="2600325"/>
                  </a:cubicBezTo>
                  <a:cubicBezTo>
                    <a:pt x="3790236" y="2595205"/>
                    <a:pt x="3782361" y="2585924"/>
                    <a:pt x="3771900" y="2581275"/>
                  </a:cubicBezTo>
                  <a:cubicBezTo>
                    <a:pt x="3753550" y="2573120"/>
                    <a:pt x="3733800" y="2568575"/>
                    <a:pt x="3714750" y="2562225"/>
                  </a:cubicBezTo>
                  <a:lnTo>
                    <a:pt x="3686175" y="2552700"/>
                  </a:lnTo>
                  <a:cubicBezTo>
                    <a:pt x="3676650" y="2549525"/>
                    <a:pt x="3667445" y="2545144"/>
                    <a:pt x="3657600" y="2543175"/>
                  </a:cubicBezTo>
                  <a:cubicBezTo>
                    <a:pt x="3545362" y="2520727"/>
                    <a:pt x="3685074" y="2547754"/>
                    <a:pt x="3543300" y="2524125"/>
                  </a:cubicBezTo>
                  <a:cubicBezTo>
                    <a:pt x="3527331" y="2521463"/>
                    <a:pt x="3511550" y="2517775"/>
                    <a:pt x="3495675" y="2514600"/>
                  </a:cubicBezTo>
                  <a:cubicBezTo>
                    <a:pt x="3454400" y="2517775"/>
                    <a:pt x="3412927" y="2518990"/>
                    <a:pt x="3371850" y="2524125"/>
                  </a:cubicBezTo>
                  <a:cubicBezTo>
                    <a:pt x="3327490" y="2529670"/>
                    <a:pt x="3357244" y="2536746"/>
                    <a:pt x="3314700" y="2552700"/>
                  </a:cubicBezTo>
                  <a:cubicBezTo>
                    <a:pt x="3299541" y="2558384"/>
                    <a:pt x="3282950" y="2559050"/>
                    <a:pt x="3267075" y="2562225"/>
                  </a:cubicBezTo>
                  <a:cubicBezTo>
                    <a:pt x="3168777" y="2611374"/>
                    <a:pt x="3306463" y="2547551"/>
                    <a:pt x="3162300" y="2590800"/>
                  </a:cubicBezTo>
                  <a:cubicBezTo>
                    <a:pt x="3151335" y="2594089"/>
                    <a:pt x="3144585" y="2606230"/>
                    <a:pt x="3133725" y="2609850"/>
                  </a:cubicBezTo>
                  <a:cubicBezTo>
                    <a:pt x="3115403" y="2615957"/>
                    <a:pt x="3095428" y="2615185"/>
                    <a:pt x="3076575" y="2619375"/>
                  </a:cubicBezTo>
                  <a:cubicBezTo>
                    <a:pt x="3037870" y="2627976"/>
                    <a:pt x="3052256" y="2632067"/>
                    <a:pt x="3009900" y="2647950"/>
                  </a:cubicBezTo>
                  <a:cubicBezTo>
                    <a:pt x="2997643" y="2652547"/>
                    <a:pt x="2984387" y="2653879"/>
                    <a:pt x="2971800" y="2657475"/>
                  </a:cubicBezTo>
                  <a:cubicBezTo>
                    <a:pt x="2962146" y="2660233"/>
                    <a:pt x="2952750" y="2663825"/>
                    <a:pt x="2943225" y="2667000"/>
                  </a:cubicBezTo>
                  <a:cubicBezTo>
                    <a:pt x="2867025" y="2663825"/>
                    <a:pt x="2790425" y="2665897"/>
                    <a:pt x="2714625" y="2657475"/>
                  </a:cubicBezTo>
                  <a:cubicBezTo>
                    <a:pt x="2703247" y="2656211"/>
                    <a:pt x="2696289" y="2643545"/>
                    <a:pt x="2686050" y="2638425"/>
                  </a:cubicBezTo>
                  <a:cubicBezTo>
                    <a:pt x="2677070" y="2633935"/>
                    <a:pt x="2666455" y="2633390"/>
                    <a:pt x="2657475" y="2628900"/>
                  </a:cubicBezTo>
                  <a:cubicBezTo>
                    <a:pt x="2647236" y="2623780"/>
                    <a:pt x="2639865" y="2613139"/>
                    <a:pt x="2628900" y="2609850"/>
                  </a:cubicBezTo>
                  <a:cubicBezTo>
                    <a:pt x="2607396" y="2603399"/>
                    <a:pt x="2584450" y="2603500"/>
                    <a:pt x="2562225" y="2600325"/>
                  </a:cubicBezTo>
                  <a:cubicBezTo>
                    <a:pt x="2505075" y="2603500"/>
                    <a:pt x="2447778" y="2604668"/>
                    <a:pt x="2390775" y="2609850"/>
                  </a:cubicBezTo>
                  <a:cubicBezTo>
                    <a:pt x="2370982" y="2611649"/>
                    <a:pt x="2307131" y="2634556"/>
                    <a:pt x="2295525" y="2638425"/>
                  </a:cubicBezTo>
                  <a:cubicBezTo>
                    <a:pt x="2286000" y="2641600"/>
                    <a:pt x="2276854" y="2646299"/>
                    <a:pt x="2266950" y="2647950"/>
                  </a:cubicBezTo>
                  <a:cubicBezTo>
                    <a:pt x="2189993" y="2660776"/>
                    <a:pt x="2228122" y="2651368"/>
                    <a:pt x="2152650" y="2676525"/>
                  </a:cubicBezTo>
                  <a:lnTo>
                    <a:pt x="2124075" y="2686050"/>
                  </a:lnTo>
                  <a:cubicBezTo>
                    <a:pt x="2057400" y="2682875"/>
                    <a:pt x="1990392" y="2683896"/>
                    <a:pt x="1924050" y="2676525"/>
                  </a:cubicBezTo>
                  <a:cubicBezTo>
                    <a:pt x="1876728" y="2671267"/>
                    <a:pt x="1847638" y="2644633"/>
                    <a:pt x="1809750" y="2619375"/>
                  </a:cubicBezTo>
                  <a:lnTo>
                    <a:pt x="1781175" y="2600325"/>
                  </a:lnTo>
                  <a:cubicBezTo>
                    <a:pt x="1771650" y="2593975"/>
                    <a:pt x="1762839" y="2586395"/>
                    <a:pt x="1752600" y="2581275"/>
                  </a:cubicBezTo>
                  <a:cubicBezTo>
                    <a:pt x="1739900" y="2574925"/>
                    <a:pt x="1726828" y="2569270"/>
                    <a:pt x="1714500" y="2562225"/>
                  </a:cubicBezTo>
                  <a:cubicBezTo>
                    <a:pt x="1704561" y="2556545"/>
                    <a:pt x="1696164" y="2548295"/>
                    <a:pt x="1685925" y="2543175"/>
                  </a:cubicBezTo>
                  <a:cubicBezTo>
                    <a:pt x="1676945" y="2538685"/>
                    <a:pt x="1666330" y="2538140"/>
                    <a:pt x="1657350" y="2533650"/>
                  </a:cubicBezTo>
                  <a:cubicBezTo>
                    <a:pt x="1647111" y="2528530"/>
                    <a:pt x="1639297" y="2519109"/>
                    <a:pt x="1628775" y="2514600"/>
                  </a:cubicBezTo>
                  <a:cubicBezTo>
                    <a:pt x="1616743" y="2509443"/>
                    <a:pt x="1602932" y="2509672"/>
                    <a:pt x="1590675" y="2505075"/>
                  </a:cubicBezTo>
                  <a:cubicBezTo>
                    <a:pt x="1577380" y="2500089"/>
                    <a:pt x="1565275" y="2492375"/>
                    <a:pt x="1552575" y="2486025"/>
                  </a:cubicBezTo>
                  <a:cubicBezTo>
                    <a:pt x="1546225" y="2476500"/>
                    <a:pt x="1540854" y="2466244"/>
                    <a:pt x="1533525" y="2457450"/>
                  </a:cubicBezTo>
                  <a:cubicBezTo>
                    <a:pt x="1505547" y="2423877"/>
                    <a:pt x="1487626" y="2417326"/>
                    <a:pt x="1447800" y="2390775"/>
                  </a:cubicBezTo>
                  <a:cubicBezTo>
                    <a:pt x="1438275" y="2384425"/>
                    <a:pt x="1430517" y="2373607"/>
                    <a:pt x="1419225" y="2371725"/>
                  </a:cubicBezTo>
                  <a:lnTo>
                    <a:pt x="1362075" y="2362200"/>
                  </a:lnTo>
                  <a:lnTo>
                    <a:pt x="1228725" y="2343150"/>
                  </a:lnTo>
                  <a:cubicBezTo>
                    <a:pt x="1122965" y="2350201"/>
                    <a:pt x="1118394" y="2342016"/>
                    <a:pt x="1047750" y="2362200"/>
                  </a:cubicBezTo>
                  <a:cubicBezTo>
                    <a:pt x="1038096" y="2364958"/>
                    <a:pt x="1027952" y="2366849"/>
                    <a:pt x="1019175" y="2371725"/>
                  </a:cubicBezTo>
                  <a:cubicBezTo>
                    <a:pt x="973163" y="2397287"/>
                    <a:pt x="968269" y="2412246"/>
                    <a:pt x="923925" y="2428875"/>
                  </a:cubicBezTo>
                  <a:cubicBezTo>
                    <a:pt x="911668" y="2433472"/>
                    <a:pt x="898412" y="2434804"/>
                    <a:pt x="885825" y="2438400"/>
                  </a:cubicBezTo>
                  <a:cubicBezTo>
                    <a:pt x="876171" y="2441158"/>
                    <a:pt x="867051" y="2445747"/>
                    <a:pt x="857250" y="2447925"/>
                  </a:cubicBezTo>
                  <a:cubicBezTo>
                    <a:pt x="838397" y="2452115"/>
                    <a:pt x="818836" y="2452766"/>
                    <a:pt x="800100" y="2457450"/>
                  </a:cubicBezTo>
                  <a:cubicBezTo>
                    <a:pt x="780619" y="2462320"/>
                    <a:pt x="762000" y="2470150"/>
                    <a:pt x="742950" y="2476500"/>
                  </a:cubicBezTo>
                  <a:lnTo>
                    <a:pt x="714375" y="2486025"/>
                  </a:lnTo>
                  <a:cubicBezTo>
                    <a:pt x="606425" y="2482850"/>
                    <a:pt x="498364" y="2482329"/>
                    <a:pt x="390525" y="2476500"/>
                  </a:cubicBezTo>
                  <a:cubicBezTo>
                    <a:pt x="363682" y="2475049"/>
                    <a:pt x="355947" y="2459211"/>
                    <a:pt x="333375" y="2447925"/>
                  </a:cubicBezTo>
                  <a:cubicBezTo>
                    <a:pt x="324395" y="2443435"/>
                    <a:pt x="314325" y="2441575"/>
                    <a:pt x="304800" y="2438400"/>
                  </a:cubicBezTo>
                  <a:cubicBezTo>
                    <a:pt x="301625" y="2428875"/>
                    <a:pt x="302375" y="2416925"/>
                    <a:pt x="295275" y="2409825"/>
                  </a:cubicBezTo>
                  <a:cubicBezTo>
                    <a:pt x="288175" y="2402725"/>
                    <a:pt x="275680" y="2404790"/>
                    <a:pt x="266700" y="2400300"/>
                  </a:cubicBezTo>
                  <a:cubicBezTo>
                    <a:pt x="256461" y="2395180"/>
                    <a:pt x="248064" y="2386930"/>
                    <a:pt x="238125" y="2381250"/>
                  </a:cubicBezTo>
                  <a:cubicBezTo>
                    <a:pt x="205169" y="2362418"/>
                    <a:pt x="203508" y="2363361"/>
                    <a:pt x="171450" y="2352675"/>
                  </a:cubicBezTo>
                  <a:cubicBezTo>
                    <a:pt x="165100" y="2343150"/>
                    <a:pt x="160495" y="2332195"/>
                    <a:pt x="152400" y="2324100"/>
                  </a:cubicBezTo>
                  <a:cubicBezTo>
                    <a:pt x="77475" y="2249175"/>
                    <a:pt x="173271" y="2370100"/>
                    <a:pt x="95250" y="2276475"/>
                  </a:cubicBezTo>
                  <a:cubicBezTo>
                    <a:pt x="68331" y="2244173"/>
                    <a:pt x="81837" y="2254702"/>
                    <a:pt x="66675" y="2219325"/>
                  </a:cubicBezTo>
                  <a:cubicBezTo>
                    <a:pt x="61082" y="2206274"/>
                    <a:pt x="52898" y="2194408"/>
                    <a:pt x="47625" y="2181225"/>
                  </a:cubicBezTo>
                  <a:cubicBezTo>
                    <a:pt x="20684" y="2113873"/>
                    <a:pt x="35891" y="2142111"/>
                    <a:pt x="19050" y="2085975"/>
                  </a:cubicBezTo>
                  <a:cubicBezTo>
                    <a:pt x="13280" y="2066741"/>
                    <a:pt x="0" y="2028825"/>
                    <a:pt x="0" y="2028825"/>
                  </a:cubicBezTo>
                  <a:cubicBezTo>
                    <a:pt x="3175" y="1971675"/>
                    <a:pt x="4098" y="1914355"/>
                    <a:pt x="9525" y="1857375"/>
                  </a:cubicBezTo>
                  <a:cubicBezTo>
                    <a:pt x="12319" y="1828036"/>
                    <a:pt x="45339" y="1789366"/>
                    <a:pt x="57150" y="1771650"/>
                  </a:cubicBezTo>
                  <a:cubicBezTo>
                    <a:pt x="63500" y="1762125"/>
                    <a:pt x="72580" y="1753935"/>
                    <a:pt x="76200" y="1743075"/>
                  </a:cubicBezTo>
                  <a:cubicBezTo>
                    <a:pt x="98870" y="1675065"/>
                    <a:pt x="78542" y="1697064"/>
                    <a:pt x="123825" y="1666875"/>
                  </a:cubicBezTo>
                  <a:cubicBezTo>
                    <a:pt x="140590" y="1616580"/>
                    <a:pt x="127781" y="1646654"/>
                    <a:pt x="171450" y="1581150"/>
                  </a:cubicBezTo>
                  <a:cubicBezTo>
                    <a:pt x="177800" y="1571625"/>
                    <a:pt x="180975" y="1558925"/>
                    <a:pt x="190500" y="1552575"/>
                  </a:cubicBezTo>
                  <a:cubicBezTo>
                    <a:pt x="272392" y="1497980"/>
                    <a:pt x="168780" y="1563435"/>
                    <a:pt x="247650" y="1524000"/>
                  </a:cubicBezTo>
                  <a:cubicBezTo>
                    <a:pt x="257889" y="1518880"/>
                    <a:pt x="265986" y="1510070"/>
                    <a:pt x="276225" y="1504950"/>
                  </a:cubicBezTo>
                  <a:cubicBezTo>
                    <a:pt x="355095" y="1465515"/>
                    <a:pt x="251483" y="1530970"/>
                    <a:pt x="333375" y="1476375"/>
                  </a:cubicBezTo>
                  <a:cubicBezTo>
                    <a:pt x="336550" y="1466850"/>
                    <a:pt x="335800" y="1454900"/>
                    <a:pt x="342900" y="1447800"/>
                  </a:cubicBezTo>
                  <a:cubicBezTo>
                    <a:pt x="350000" y="1440700"/>
                    <a:pt x="362495" y="1442765"/>
                    <a:pt x="371475" y="1438275"/>
                  </a:cubicBezTo>
                  <a:cubicBezTo>
                    <a:pt x="381714" y="1433155"/>
                    <a:pt x="389811" y="1424345"/>
                    <a:pt x="400050" y="1419225"/>
                  </a:cubicBezTo>
                  <a:cubicBezTo>
                    <a:pt x="409030" y="1414735"/>
                    <a:pt x="419645" y="1414190"/>
                    <a:pt x="428625" y="1409700"/>
                  </a:cubicBezTo>
                  <a:cubicBezTo>
                    <a:pt x="438864" y="1404580"/>
                    <a:pt x="447150" y="1396132"/>
                    <a:pt x="457200" y="1390650"/>
                  </a:cubicBezTo>
                  <a:cubicBezTo>
                    <a:pt x="482131" y="1377052"/>
                    <a:pt x="513320" y="1372630"/>
                    <a:pt x="533400" y="1352550"/>
                  </a:cubicBezTo>
                  <a:cubicBezTo>
                    <a:pt x="542925" y="1343025"/>
                    <a:pt x="551342" y="1332245"/>
                    <a:pt x="561975" y="1323975"/>
                  </a:cubicBezTo>
                  <a:cubicBezTo>
                    <a:pt x="580047" y="1309919"/>
                    <a:pt x="600075" y="1298575"/>
                    <a:pt x="619125" y="1285875"/>
                  </a:cubicBezTo>
                  <a:cubicBezTo>
                    <a:pt x="628650" y="1279525"/>
                    <a:pt x="639605" y="1274920"/>
                    <a:pt x="647700" y="1266825"/>
                  </a:cubicBezTo>
                  <a:cubicBezTo>
                    <a:pt x="668766" y="1245759"/>
                    <a:pt x="678328" y="1232461"/>
                    <a:pt x="704850" y="1219200"/>
                  </a:cubicBezTo>
                  <a:cubicBezTo>
                    <a:pt x="713830" y="1214710"/>
                    <a:pt x="723900" y="1212850"/>
                    <a:pt x="733425" y="1209675"/>
                  </a:cubicBezTo>
                  <a:lnTo>
                    <a:pt x="771525" y="1152525"/>
                  </a:lnTo>
                  <a:cubicBezTo>
                    <a:pt x="777875" y="1143000"/>
                    <a:pt x="781050" y="1130300"/>
                    <a:pt x="790575" y="1123950"/>
                  </a:cubicBezTo>
                  <a:lnTo>
                    <a:pt x="838200" y="942975"/>
                  </a:lnTo>
                  <a:cubicBezTo>
                    <a:pt x="869950" y="881062"/>
                    <a:pt x="930275" y="790575"/>
                    <a:pt x="981075" y="752475"/>
                  </a:cubicBezTo>
                  <a:cubicBezTo>
                    <a:pt x="1000125" y="727075"/>
                    <a:pt x="1095375" y="717550"/>
                    <a:pt x="1143000" y="714375"/>
                  </a:cubicBezTo>
                  <a:cubicBezTo>
                    <a:pt x="1195387" y="708025"/>
                    <a:pt x="1246188" y="719138"/>
                    <a:pt x="1295400" y="714375"/>
                  </a:cubicBezTo>
                  <a:cubicBezTo>
                    <a:pt x="1303495" y="706280"/>
                    <a:pt x="1428960" y="692454"/>
                    <a:pt x="1438275" y="685800"/>
                  </a:cubicBezTo>
                  <a:cubicBezTo>
                    <a:pt x="1554353" y="602887"/>
                    <a:pt x="1402590" y="705306"/>
                    <a:pt x="1514475" y="638175"/>
                  </a:cubicBezTo>
                  <a:cubicBezTo>
                    <a:pt x="1534108" y="626395"/>
                    <a:pt x="1571625" y="600075"/>
                    <a:pt x="1571625" y="600075"/>
                  </a:cubicBezTo>
                  <a:cubicBezTo>
                    <a:pt x="1577975" y="590550"/>
                    <a:pt x="1581150" y="577850"/>
                    <a:pt x="1590675" y="571500"/>
                  </a:cubicBezTo>
                  <a:cubicBezTo>
                    <a:pt x="1601567" y="564238"/>
                    <a:pt x="1616518" y="566572"/>
                    <a:pt x="1628775" y="561975"/>
                  </a:cubicBezTo>
                  <a:cubicBezTo>
                    <a:pt x="1642070" y="556989"/>
                    <a:pt x="1653824" y="548518"/>
                    <a:pt x="1666875" y="542925"/>
                  </a:cubicBezTo>
                  <a:cubicBezTo>
                    <a:pt x="1676103" y="538970"/>
                    <a:pt x="1686673" y="538276"/>
                    <a:pt x="1695450" y="533400"/>
                  </a:cubicBezTo>
                  <a:cubicBezTo>
                    <a:pt x="1715464" y="522281"/>
                    <a:pt x="1730880" y="502540"/>
                    <a:pt x="1752600" y="495300"/>
                  </a:cubicBezTo>
                  <a:lnTo>
                    <a:pt x="1838325" y="466725"/>
                  </a:lnTo>
                  <a:cubicBezTo>
                    <a:pt x="1847850" y="463550"/>
                    <a:pt x="1858546" y="462769"/>
                    <a:pt x="1866900" y="457200"/>
                  </a:cubicBezTo>
                  <a:cubicBezTo>
                    <a:pt x="1903829" y="432581"/>
                    <a:pt x="1884615" y="441770"/>
                    <a:pt x="1924050" y="428625"/>
                  </a:cubicBezTo>
                  <a:cubicBezTo>
                    <a:pt x="1945116" y="407559"/>
                    <a:pt x="1954678" y="394261"/>
                    <a:pt x="1981200" y="381000"/>
                  </a:cubicBezTo>
                  <a:cubicBezTo>
                    <a:pt x="1990180" y="376510"/>
                    <a:pt x="2000998" y="376351"/>
                    <a:pt x="2009775" y="371475"/>
                  </a:cubicBezTo>
                  <a:cubicBezTo>
                    <a:pt x="2029789" y="360356"/>
                    <a:pt x="2045205" y="340615"/>
                    <a:pt x="2066925" y="333375"/>
                  </a:cubicBezTo>
                  <a:lnTo>
                    <a:pt x="2124075" y="314325"/>
                  </a:lnTo>
                  <a:cubicBezTo>
                    <a:pt x="2303284" y="254589"/>
                    <a:pt x="2142612" y="305001"/>
                    <a:pt x="2628900" y="295275"/>
                  </a:cubicBezTo>
                  <a:cubicBezTo>
                    <a:pt x="2638425" y="292100"/>
                    <a:pt x="2647674" y="287928"/>
                    <a:pt x="2657475" y="285750"/>
                  </a:cubicBezTo>
                  <a:cubicBezTo>
                    <a:pt x="2723679" y="271038"/>
                    <a:pt x="2698504" y="282966"/>
                    <a:pt x="2752725" y="266700"/>
                  </a:cubicBezTo>
                  <a:cubicBezTo>
                    <a:pt x="2771959" y="260930"/>
                    <a:pt x="2793167" y="258789"/>
                    <a:pt x="2809875" y="247650"/>
                  </a:cubicBezTo>
                  <a:cubicBezTo>
                    <a:pt x="2819400" y="241300"/>
                    <a:pt x="2827485" y="231889"/>
                    <a:pt x="2838450" y="228600"/>
                  </a:cubicBezTo>
                  <a:cubicBezTo>
                    <a:pt x="2859954" y="222149"/>
                    <a:pt x="2882678" y="219491"/>
                    <a:pt x="2905125" y="219075"/>
                  </a:cubicBezTo>
                  <a:cubicBezTo>
                    <a:pt x="3054324" y="216312"/>
                    <a:pt x="3282950" y="209550"/>
                    <a:pt x="3390900" y="19050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25000"/>
              </a:schemeClr>
            </a:solidFill>
            <a:ln w="3175">
              <a:solidFill>
                <a:schemeClr val="accent5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6741539" y="411478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5935502" y="572118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6609433" y="5041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21</a:t>
              </a: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7595198" y="44958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5174291" y="430013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4943457" y="572117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7113556" y="5844746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latin typeface="Calibri" pitchFamily="34" charset="0"/>
                </a:rPr>
                <a:t>31</a:t>
              </a:r>
            </a:p>
          </p:txBody>
        </p:sp>
        <p:cxnSp>
          <p:nvCxnSpPr>
            <p:cNvPr id="65" name="Straight Arrow Connector 64"/>
            <p:cNvCxnSpPr>
              <a:cxnSpLocks noChangeShapeType="1"/>
              <a:stCxn id="62" idx="6"/>
              <a:endCxn id="58" idx="2"/>
            </p:cNvCxnSpPr>
            <p:nvPr/>
          </p:nvCxnSpPr>
          <p:spPr bwMode="auto">
            <a:xfrm flipV="1">
              <a:off x="5762625" y="4392813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66" name="Straight Arrow Connector 65"/>
            <p:cNvCxnSpPr>
              <a:cxnSpLocks noChangeShapeType="1"/>
              <a:stCxn id="59" idx="7"/>
              <a:endCxn id="60" idx="3"/>
            </p:cNvCxnSpPr>
            <p:nvPr/>
          </p:nvCxnSpPr>
          <p:spPr bwMode="auto">
            <a:xfrm rot="5400000" flipH="1" flipV="1">
              <a:off x="6412800" y="5515180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67" name="Straight Arrow Connector 66"/>
            <p:cNvCxnSpPr>
              <a:cxnSpLocks noChangeShapeType="1"/>
              <a:stCxn id="58" idx="4"/>
              <a:endCxn id="60" idx="0"/>
            </p:cNvCxnSpPr>
            <p:nvPr/>
          </p:nvCxnSpPr>
          <p:spPr bwMode="auto">
            <a:xfrm rot="5400000">
              <a:off x="6784641" y="4805645"/>
              <a:ext cx="370714" cy="10110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68" name="Straight Arrow Connector 67"/>
            <p:cNvCxnSpPr>
              <a:cxnSpLocks noChangeShapeType="1"/>
              <a:stCxn id="60" idx="4"/>
              <a:endCxn id="64" idx="1"/>
            </p:cNvCxnSpPr>
            <p:nvPr/>
          </p:nvCxnSpPr>
          <p:spPr bwMode="auto">
            <a:xfrm rot="16200000" flipH="1">
              <a:off x="6893075" y="5623977"/>
              <a:ext cx="328570" cy="2758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69" name="Straight Arrow Connector 68"/>
            <p:cNvCxnSpPr>
              <a:cxnSpLocks noChangeShapeType="1"/>
              <a:stCxn id="60" idx="7"/>
            </p:cNvCxnSpPr>
            <p:nvPr/>
          </p:nvCxnSpPr>
          <p:spPr bwMode="auto">
            <a:xfrm rot="5400000" flipH="1" flipV="1">
              <a:off x="7246711" y="4759222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0" name="Straight Arrow Connector 69"/>
            <p:cNvCxnSpPr>
              <a:cxnSpLocks noChangeShapeType="1"/>
              <a:stCxn id="62" idx="5"/>
              <a:endCxn id="60" idx="1"/>
            </p:cNvCxnSpPr>
            <p:nvPr/>
          </p:nvCxnSpPr>
          <p:spPr bwMode="auto">
            <a:xfrm rot="16200000" flipH="1">
              <a:off x="6014237" y="4436989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1" name="Straight Arrow Connector 70"/>
            <p:cNvCxnSpPr>
              <a:cxnSpLocks noChangeShapeType="1"/>
              <a:stCxn id="59" idx="1"/>
            </p:cNvCxnSpPr>
            <p:nvPr/>
          </p:nvCxnSpPr>
          <p:spPr bwMode="auto">
            <a:xfrm rot="16200000" flipV="1">
              <a:off x="5317481" y="5102870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2" name="Straight Arrow Connector 71"/>
            <p:cNvCxnSpPr>
              <a:cxnSpLocks noChangeShapeType="1"/>
              <a:stCxn id="63" idx="6"/>
              <a:endCxn id="59" idx="2"/>
            </p:cNvCxnSpPr>
            <p:nvPr/>
          </p:nvCxnSpPr>
          <p:spPr bwMode="auto">
            <a:xfrm>
              <a:off x="5501478" y="5999205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3" name="Straight Arrow Connector 72"/>
            <p:cNvCxnSpPr>
              <a:cxnSpLocks noChangeShapeType="1"/>
              <a:stCxn id="62" idx="4"/>
              <a:endCxn id="63" idx="0"/>
            </p:cNvCxnSpPr>
            <p:nvPr/>
          </p:nvCxnSpPr>
          <p:spPr bwMode="auto">
            <a:xfrm rot="5400000">
              <a:off x="4912971" y="5165690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>
              <a:off x="8196532" y="5412255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7939685" y="473377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76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8164243" y="491318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00" name="Oval 99"/>
            <p:cNvSpPr>
              <a:spLocks noChangeArrowheads="1"/>
            </p:cNvSpPr>
            <p:nvPr/>
          </p:nvSpPr>
          <p:spPr bwMode="auto">
            <a:xfrm>
              <a:off x="4114800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latin typeface="Calibri" pitchFamily="34" charset="0"/>
                </a:rPr>
                <a:t>4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01" name="Straight Arrow Connector 100"/>
            <p:cNvCxnSpPr>
              <a:cxnSpLocks noChangeShapeType="1"/>
              <a:stCxn id="100" idx="7"/>
              <a:endCxn id="62" idx="2"/>
            </p:cNvCxnSpPr>
            <p:nvPr/>
          </p:nvCxnSpPr>
          <p:spPr bwMode="auto">
            <a:xfrm rot="5400000" flipH="1" flipV="1">
              <a:off x="4781799" y="4413341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04" name="Straight Arrow Connector 103"/>
            <p:cNvCxnSpPr>
              <a:cxnSpLocks noChangeShapeType="1"/>
              <a:stCxn id="100" idx="4"/>
              <a:endCxn id="63" idx="2"/>
            </p:cNvCxnSpPr>
            <p:nvPr/>
          </p:nvCxnSpPr>
          <p:spPr bwMode="auto">
            <a:xfrm rot="16200000" flipH="1">
              <a:off x="4316837" y="5372585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24" name="Straight Arrow Connector 123"/>
            <p:cNvCxnSpPr>
              <a:cxnSpLocks noChangeShapeType="1"/>
              <a:stCxn id="63" idx="1"/>
              <a:endCxn id="100" idx="5"/>
            </p:cNvCxnSpPr>
            <p:nvPr/>
          </p:nvCxnSpPr>
          <p:spPr bwMode="auto">
            <a:xfrm rot="16200000" flipV="1">
              <a:off x="4519283" y="5296714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3352800" y="55626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latin typeface="Calibri" pitchFamily="34" charset="0"/>
                </a:rPr>
                <a:t>11</a:t>
              </a:r>
              <a:endParaRPr lang="bg-BG" sz="2000" b="1" dirty="0">
                <a:latin typeface="Calibri" pitchFamily="34" charset="0"/>
              </a:endParaRPr>
            </a:p>
          </p:txBody>
        </p:sp>
        <p:cxnSp>
          <p:nvCxnSpPr>
            <p:cNvPr id="136" name="Straight Arrow Connector 135"/>
            <p:cNvCxnSpPr>
              <a:cxnSpLocks noChangeShapeType="1"/>
              <a:stCxn id="135" idx="7"/>
              <a:endCxn id="100" idx="3"/>
            </p:cNvCxnSpPr>
            <p:nvPr/>
          </p:nvCxnSpPr>
          <p:spPr bwMode="auto">
            <a:xfrm rot="5400000" flipH="1" flipV="1">
              <a:off x="3805463" y="5248535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  <p:sp>
        <p:nvSpPr>
          <p:cNvPr id="227" name="TextBox 226"/>
          <p:cNvSpPr txBox="1"/>
          <p:nvPr/>
        </p:nvSpPr>
        <p:spPr>
          <a:xfrm rot="20781942">
            <a:off x="6146699" y="1186162"/>
            <a:ext cx="7537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1500" b="1" dirty="0" smtClean="0">
                <a:latin typeface="+mn-lt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(20)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 rot="1988206">
            <a:off x="7626592" y="1483344"/>
            <a:ext cx="7537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1500" b="1" dirty="0" smtClean="0">
                <a:latin typeface="+mn-lt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(10)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 rot="16564568">
            <a:off x="5102087" y="2126545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500" b="1" dirty="0" smtClean="0">
                <a:latin typeface="+mn-lt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(15)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 rot="19860692">
            <a:off x="5828940" y="2461627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1500" b="1" dirty="0" smtClean="0">
                <a:latin typeface="+mn-lt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(30)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 rot="2304588">
            <a:off x="7199010" y="2496408"/>
            <a:ext cx="6479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1500" b="1" dirty="0" smtClean="0">
                <a:latin typeface="+mn-lt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(5)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 rot="20675513">
            <a:off x="7182476" y="1937754"/>
            <a:ext cx="81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20(20)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 rot="1627091">
            <a:off x="6058026" y="1718117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sz="1500" b="1" dirty="0" smtClean="0">
                <a:latin typeface="+mn-lt"/>
                <a:cs typeface="Consolas" pitchFamily="49" charset="0"/>
              </a:rPr>
              <a:t>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(40)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6" name="AutoShape 5"/>
          <p:cNvSpPr>
            <a:spLocks noChangeArrowheads="1"/>
          </p:cNvSpPr>
          <p:nvPr/>
        </p:nvSpPr>
        <p:spPr bwMode="auto">
          <a:xfrm>
            <a:off x="3048000" y="990600"/>
            <a:ext cx="1752600" cy="527804"/>
          </a:xfrm>
          <a:prstGeom prst="wedgeRoundRectCallout">
            <a:avLst>
              <a:gd name="adj1" fmla="val 72067"/>
              <a:gd name="adj2" fmla="val 34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Network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1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2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flipH="1">
            <a:off x="6400800" y="5535168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4768850" y="3403600"/>
            <a:ext cx="670658" cy="790749"/>
          </a:xfrm>
          <a:prstGeom prst="line">
            <a:avLst/>
          </a:prstGeom>
          <a:noFill/>
          <a:ln w="698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 flipH="1">
            <a:off x="4999056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(empty)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334000" y="2465714"/>
            <a:ext cx="2590800" cy="506086"/>
          </a:xfrm>
          <a:prstGeom prst="wedgeRoundRectCallout">
            <a:avLst>
              <a:gd name="adj1" fmla="val -64787"/>
              <a:gd name="adj2" fmla="val 562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Traversal finished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Breadth-First Search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first visits the neighbor nodes, later their neighbors, etc.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BFS algorithm pseudo code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 Search (BFS)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2895600"/>
            <a:ext cx="4032248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4932904" y="3124200"/>
            <a:ext cx="3677696" cy="3048000"/>
            <a:chOff x="4114800" y="2007160"/>
            <a:chExt cx="3677696" cy="3048000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764592" y="53942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5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36640" y="5375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6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7904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7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2408" y="41666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2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6504" y="4162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11496" y="4267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4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86600" y="53800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8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88792" y="5381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9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7288" y="2879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5815" y="2519312"/>
              <a:ext cx="658168" cy="777072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3820048" y="3078144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bg-BG" dirty="0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Tree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 data structure – terminology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Node, edge, root, child, children, siblings, parent, ancestor, descendant, predecessor, successor, internal node, leaf, depth,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height, subtree</a:t>
            </a:r>
            <a:endParaRPr lang="bg-BG" sz="28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3457" name="AutoShape 17"/>
          <p:cNvSpPr>
            <a:spLocks/>
          </p:cNvSpPr>
          <p:nvPr/>
        </p:nvSpPr>
        <p:spPr bwMode="auto">
          <a:xfrm>
            <a:off x="2151063" y="3644900"/>
            <a:ext cx="333375" cy="2447925"/>
          </a:xfrm>
          <a:prstGeom prst="leftBrace">
            <a:avLst>
              <a:gd name="adj1" fmla="val 6119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3458" name="Text Box 18"/>
          <p:cNvSpPr txBox="1">
            <a:spLocks noChangeArrowheads="1"/>
          </p:cNvSpPr>
          <p:nvPr/>
        </p:nvSpPr>
        <p:spPr bwMode="auto">
          <a:xfrm>
            <a:off x="703263" y="4670425"/>
            <a:ext cx="1311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</a:t>
            </a:r>
            <a:r>
              <a:rPr kumimoji="0"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0" lang="en-US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59" name="Text Box 19"/>
          <p:cNvSpPr txBox="1">
            <a:spLocks noChangeArrowheads="1"/>
          </p:cNvSpPr>
          <p:nvPr/>
        </p:nvSpPr>
        <p:spPr bwMode="auto">
          <a:xfrm>
            <a:off x="6738938" y="3716338"/>
            <a:ext cx="1059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0</a:t>
            </a:r>
          </a:p>
        </p:txBody>
      </p:sp>
      <p:sp>
        <p:nvSpPr>
          <p:cNvPr id="573460" name="Text Box 20"/>
          <p:cNvSpPr txBox="1">
            <a:spLocks noChangeArrowheads="1"/>
          </p:cNvSpPr>
          <p:nvPr/>
        </p:nvSpPr>
        <p:spPr bwMode="auto">
          <a:xfrm>
            <a:off x="6738938" y="4629150"/>
            <a:ext cx="10550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1</a:t>
            </a:r>
          </a:p>
        </p:txBody>
      </p:sp>
      <p:sp>
        <p:nvSpPr>
          <p:cNvPr id="573461" name="Text Box 21"/>
          <p:cNvSpPr txBox="1">
            <a:spLocks noChangeArrowheads="1"/>
          </p:cNvSpPr>
          <p:nvPr/>
        </p:nvSpPr>
        <p:spPr bwMode="auto">
          <a:xfrm>
            <a:off x="6738938" y="5624513"/>
            <a:ext cx="1056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09875" y="3634852"/>
            <a:ext cx="3221038" cy="2556398"/>
            <a:chOff x="2809875" y="3634852"/>
            <a:chExt cx="3221038" cy="2556398"/>
          </a:xfrm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276599" y="5110162"/>
              <a:ext cx="261938" cy="376237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897313" y="5167314"/>
              <a:ext cx="188912" cy="34766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 flipH="1">
              <a:off x="4719639" y="4286250"/>
              <a:ext cx="4762" cy="34766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62121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27413" y="453866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09875" y="5459413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3871913" y="5502275"/>
              <a:ext cx="665162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56175" y="5540375"/>
              <a:ext cx="666750" cy="6508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60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981723" y="1202802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9075" y="5519738"/>
              <a:ext cx="285750" cy="222250"/>
            </p14:xfrm>
          </p:contentPart>
        </mc:Choice>
        <mc:Fallback xmlns=""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240" y="5456341"/>
                <a:ext cx="317420" cy="349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0438" y="5653088"/>
              <a:ext cx="196850" cy="107950"/>
            </p14:xfrm>
          </p:contentPart>
        </mc:Choice>
        <mc:Fallback xmlns=""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4604" y="5589757"/>
                <a:ext cx="228519" cy="234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1663" y="5707063"/>
              <a:ext cx="214312" cy="152400"/>
            </p14:xfrm>
          </p:contentPart>
        </mc:Choice>
        <mc:Fallback xmlns=""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5841" y="5643653"/>
                <a:ext cx="245955" cy="2792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6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202802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24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202802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08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2857500" y="4333875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81723" y="1202802"/>
            <a:ext cx="228600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49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pSp>
        <p:nvGrpSpPr>
          <p:cNvPr id="6" name="Group 34"/>
          <p:cNvGrpSpPr/>
          <p:nvPr/>
        </p:nvGrpSpPr>
        <p:grpSpPr>
          <a:xfrm>
            <a:off x="1962673" y="120280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ight Arrow 32"/>
          <p:cNvSpPr/>
          <p:nvPr/>
        </p:nvSpPr>
        <p:spPr>
          <a:xfrm rot="16200000">
            <a:off x="4433886" y="48926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4"/>
          <p:cNvGrpSpPr/>
          <p:nvPr/>
        </p:nvGrpSpPr>
        <p:grpSpPr>
          <a:xfrm>
            <a:off x="2486025" y="120015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0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20280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20015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 flipH="1">
            <a:off x="5999704" y="4333352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4"/>
          <p:cNvGrpSpPr/>
          <p:nvPr/>
        </p:nvGrpSpPr>
        <p:grpSpPr>
          <a:xfrm>
            <a:off x="3114675" y="1209675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80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20280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20015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209675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033438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20280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25287" y="3818897"/>
              <a:ext cx="226088" cy="629698"/>
            </a:xfrm>
            <a:prstGeom prst="line">
              <a:avLst/>
            </a:prstGeom>
            <a:noFill/>
            <a:ln w="698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bg1">
                  <a:lumMod val="95000"/>
                  <a:lumOff val="5000"/>
                </a:schemeClr>
              </a:outerShdw>
            </a:effectLst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20015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209675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804440" y="6121906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20280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20015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209675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3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4"/>
          <p:cNvGrpSpPr/>
          <p:nvPr/>
        </p:nvGrpSpPr>
        <p:grpSpPr>
          <a:xfrm>
            <a:off x="3810000" y="1209675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ight Arrow 68"/>
          <p:cNvSpPr/>
          <p:nvPr/>
        </p:nvSpPr>
        <p:spPr>
          <a:xfrm>
            <a:off x="2077496" y="5562600"/>
            <a:ext cx="381000" cy="1798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20280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20015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209675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209675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4"/>
          <p:cNvGrpSpPr/>
          <p:nvPr/>
        </p:nvGrpSpPr>
        <p:grpSpPr>
          <a:xfrm>
            <a:off x="4343400" y="1209675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3465057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5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bg-BG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7275"/>
            <a:ext cx="8496300" cy="1152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Binary trees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: most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widespread form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Each node has at most 2 children</a:t>
            </a:r>
            <a:endParaRPr lang="bg-BG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4468" name="Oval 4"/>
          <p:cNvSpPr>
            <a:spLocks noChangeArrowheads="1"/>
          </p:cNvSpPr>
          <p:nvPr/>
        </p:nvSpPr>
        <p:spPr bwMode="auto">
          <a:xfrm>
            <a:off x="6249988" y="4978074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4576763" y="3258811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5554663" y="4081136"/>
            <a:ext cx="603250" cy="59848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3302000" y="4081136"/>
            <a:ext cx="603250" cy="598488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2765425" y="4901874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574473" name="Oval 9"/>
          <p:cNvSpPr>
            <a:spLocks noChangeArrowheads="1"/>
          </p:cNvSpPr>
          <p:nvPr/>
        </p:nvSpPr>
        <p:spPr bwMode="auto">
          <a:xfrm>
            <a:off x="3703638" y="4978074"/>
            <a:ext cx="604837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 flipH="1">
            <a:off x="3857624" y="3690611"/>
            <a:ext cx="746125" cy="53022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 flipH="1">
            <a:off x="3200399" y="4601836"/>
            <a:ext cx="200025" cy="32385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3743324" y="4639936"/>
            <a:ext cx="171451" cy="361949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>
            <a:off x="5114925" y="3744586"/>
            <a:ext cx="496888" cy="45085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78" name="Oval 14"/>
          <p:cNvSpPr>
            <a:spLocks noChangeArrowheads="1"/>
          </p:cNvSpPr>
          <p:nvPr/>
        </p:nvSpPr>
        <p:spPr bwMode="auto">
          <a:xfrm>
            <a:off x="5106988" y="4987599"/>
            <a:ext cx="603250" cy="5969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>
            <a:off x="5524498" y="4639936"/>
            <a:ext cx="190501" cy="371475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0" name="Line 16"/>
          <p:cNvSpPr>
            <a:spLocks noChangeShapeType="1"/>
          </p:cNvSpPr>
          <p:nvPr/>
        </p:nvSpPr>
        <p:spPr bwMode="auto">
          <a:xfrm>
            <a:off x="6029326" y="4611361"/>
            <a:ext cx="352424" cy="419100"/>
          </a:xfrm>
          <a:prstGeom prst="line">
            <a:avLst/>
          </a:prstGeom>
          <a:noFill/>
          <a:ln w="349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74481" name="AutoShape 17"/>
          <p:cNvSpPr>
            <a:spLocks noChangeArrowheads="1"/>
          </p:cNvSpPr>
          <p:nvPr/>
        </p:nvSpPr>
        <p:spPr bwMode="auto">
          <a:xfrm>
            <a:off x="2190750" y="3447724"/>
            <a:ext cx="2803525" cy="2297112"/>
          </a:xfrm>
          <a:prstGeom prst="triangle">
            <a:avLst>
              <a:gd name="adj" fmla="val 50569"/>
            </a:avLst>
          </a:prstGeom>
          <a:noFill/>
          <a:ln w="22225">
            <a:solidFill>
              <a:schemeClr val="accent5">
                <a:lumMod val="20000"/>
                <a:lumOff val="8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2790825" y="2590800"/>
            <a:ext cx="1657350" cy="506086"/>
          </a:xfrm>
          <a:prstGeom prst="wedgeRoundRectCallout">
            <a:avLst>
              <a:gd name="adj1" fmla="val 50916"/>
              <a:gd name="adj2" fmla="val 1056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Root node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914400" y="3515986"/>
            <a:ext cx="1885950" cy="506086"/>
          </a:xfrm>
          <a:prstGeom prst="wedgeRoundRectCallout">
            <a:avLst>
              <a:gd name="adj1" fmla="val 49089"/>
              <a:gd name="adj2" fmla="val 1293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Left subtree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6057900" y="3096886"/>
            <a:ext cx="1657350" cy="506086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6772275" y="4029075"/>
            <a:ext cx="1657350" cy="506086"/>
          </a:xfrm>
          <a:prstGeom prst="wedgeRoundRectCallout">
            <a:avLst>
              <a:gd name="adj1" fmla="val -46210"/>
              <a:gd name="adj2" fmla="val 1245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Right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5629275" y="5878186"/>
            <a:ext cx="1657350" cy="506086"/>
          </a:xfrm>
          <a:prstGeom prst="wedgeRoundRectCallout">
            <a:avLst>
              <a:gd name="adj1" fmla="val -44486"/>
              <a:gd name="adj2" fmla="val -1051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Left child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0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20280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20015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20015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20015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20015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4217533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34"/>
          <p:cNvGrpSpPr/>
          <p:nvPr/>
        </p:nvGrpSpPr>
        <p:grpSpPr>
          <a:xfrm>
            <a:off x="4914900" y="120967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25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20280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20015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20015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20015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20015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5046208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20967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34"/>
          <p:cNvGrpSpPr/>
          <p:nvPr/>
        </p:nvGrpSpPr>
        <p:grpSpPr>
          <a:xfrm>
            <a:off x="5553075" y="1209675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2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20280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20015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20015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20015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20015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ight Arrow 71"/>
          <p:cNvSpPr/>
          <p:nvPr/>
        </p:nvSpPr>
        <p:spPr>
          <a:xfrm rot="16200000">
            <a:off x="5798683" y="6132058"/>
            <a:ext cx="350752" cy="186732"/>
          </a:xfrm>
          <a:prstGeom prst="rightArrow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20967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4"/>
          <p:cNvGrpSpPr/>
          <p:nvPr/>
        </p:nvGrpSpPr>
        <p:grpSpPr>
          <a:xfrm>
            <a:off x="5553075" y="1200150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37"/>
          <p:cNvGrpSpPr/>
          <p:nvPr/>
        </p:nvGrpSpPr>
        <p:grpSpPr>
          <a:xfrm>
            <a:off x="4953000" y="5334000"/>
            <a:ext cx="609600" cy="609600"/>
            <a:chOff x="1066800" y="2819400"/>
            <a:chExt cx="228600" cy="304800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34"/>
          <p:cNvGrpSpPr/>
          <p:nvPr/>
        </p:nvGrpSpPr>
        <p:grpSpPr>
          <a:xfrm>
            <a:off x="6219825" y="1200150"/>
            <a:ext cx="323850" cy="304800"/>
            <a:chOff x="1066800" y="2819400"/>
            <a:chExt cx="228600" cy="304800"/>
          </a:xfrm>
        </p:grpSpPr>
        <p:cxnSp>
          <p:nvCxnSpPr>
            <p:cNvPr id="81" name="Straight Connector 8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5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4781340" y="3417277"/>
            <a:ext cx="658168" cy="77707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H="1">
            <a:off x="4602141" y="3457471"/>
            <a:ext cx="8376" cy="67156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3791576" y="3417277"/>
            <a:ext cx="648119" cy="77707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in Action (Step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dirty="0" smtClean="0"/>
              <a:t>Output: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pSp>
        <p:nvGrpSpPr>
          <p:cNvPr id="5" name="Group 34"/>
          <p:cNvGrpSpPr/>
          <p:nvPr/>
        </p:nvGrpSpPr>
        <p:grpSpPr>
          <a:xfrm>
            <a:off x="1962673" y="1202802"/>
            <a:ext cx="275702" cy="304800"/>
            <a:chOff x="1066800" y="2819400"/>
            <a:chExt cx="228600" cy="304800"/>
          </a:xfrm>
        </p:grpSpPr>
        <p:cxnSp>
          <p:nvCxnSpPr>
            <p:cNvPr id="36" name="Straight Connector 3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0"/>
          <p:cNvGrpSpPr/>
          <p:nvPr/>
        </p:nvGrpSpPr>
        <p:grpSpPr>
          <a:xfrm>
            <a:off x="2590800" y="2895600"/>
            <a:ext cx="3677696" cy="3048000"/>
            <a:chOff x="4114800" y="2007160"/>
            <a:chExt cx="3677696" cy="3048000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endParaRPr kumimoji="0"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4">
                <a:lumMod val="50000"/>
                <a:alpha val="7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dirty="0" smtClean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  <a:endParaRPr lang="en-US" sz="24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05300" y="2862258"/>
            <a:ext cx="609600" cy="609600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7"/>
          <p:cNvGrpSpPr/>
          <p:nvPr/>
        </p:nvGrpSpPr>
        <p:grpSpPr>
          <a:xfrm>
            <a:off x="3352800" y="4114800"/>
            <a:ext cx="609600" cy="609600"/>
            <a:chOff x="1066800" y="2819400"/>
            <a:chExt cx="228600" cy="304800"/>
          </a:xfrm>
        </p:grpSpPr>
        <p:cxnSp>
          <p:nvCxnSpPr>
            <p:cNvPr id="31" name="Straight Connector 3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4"/>
          <p:cNvGrpSpPr/>
          <p:nvPr/>
        </p:nvGrpSpPr>
        <p:grpSpPr>
          <a:xfrm>
            <a:off x="2486025" y="1200150"/>
            <a:ext cx="323850" cy="304800"/>
            <a:chOff x="1066800" y="2819400"/>
            <a:chExt cx="228600" cy="304800"/>
          </a:xfrm>
        </p:grpSpPr>
        <p:cxnSp>
          <p:nvCxnSpPr>
            <p:cNvPr id="35" name="Straight Connector 3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4305300" y="4114800"/>
            <a:ext cx="609600" cy="609600"/>
            <a:chOff x="1066800" y="2819400"/>
            <a:chExt cx="228600" cy="304800"/>
          </a:xfrm>
        </p:grpSpPr>
        <p:cxnSp>
          <p:nvCxnSpPr>
            <p:cNvPr id="50" name="Straight Connector 4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4"/>
          <p:cNvGrpSpPr/>
          <p:nvPr/>
        </p:nvGrpSpPr>
        <p:grpSpPr>
          <a:xfrm>
            <a:off x="3114675" y="1200150"/>
            <a:ext cx="323850" cy="304800"/>
            <a:chOff x="1066800" y="2819400"/>
            <a:chExt cx="228600" cy="304800"/>
          </a:xfrm>
        </p:grpSpPr>
        <p:cxnSp>
          <p:nvCxnSpPr>
            <p:cNvPr id="60" name="Straight Connector 5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5293806" y="4706814"/>
            <a:ext cx="205990" cy="64979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5710812" y="4716862"/>
            <a:ext cx="226088" cy="62969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5314950" y="4114800"/>
            <a:ext cx="609600" cy="609600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4"/>
          <p:cNvGrpSpPr/>
          <p:nvPr/>
        </p:nvGrpSpPr>
        <p:grpSpPr>
          <a:xfrm>
            <a:off x="3810000" y="1200150"/>
            <a:ext cx="323850" cy="304800"/>
            <a:chOff x="1066800" y="2819400"/>
            <a:chExt cx="228600" cy="304800"/>
          </a:xfrm>
        </p:grpSpPr>
        <p:cxnSp>
          <p:nvCxnSpPr>
            <p:cNvPr id="67" name="Straight Connector 6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2590800" y="5334000"/>
            <a:ext cx="609600" cy="609600"/>
            <a:chOff x="1066800" y="2819400"/>
            <a:chExt cx="228600" cy="304800"/>
          </a:xfrm>
        </p:grpSpPr>
        <p:cxnSp>
          <p:nvCxnSpPr>
            <p:cNvPr id="49" name="Straight Connector 4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4"/>
          <p:cNvGrpSpPr/>
          <p:nvPr/>
        </p:nvGrpSpPr>
        <p:grpSpPr>
          <a:xfrm>
            <a:off x="4343400" y="1200150"/>
            <a:ext cx="323850" cy="304800"/>
            <a:chOff x="1066800" y="2819400"/>
            <a:chExt cx="228600" cy="304800"/>
          </a:xfrm>
        </p:grpSpPr>
        <p:cxnSp>
          <p:nvCxnSpPr>
            <p:cNvPr id="70" name="Straight Connector 6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7"/>
          <p:cNvGrpSpPr/>
          <p:nvPr/>
        </p:nvGrpSpPr>
        <p:grpSpPr>
          <a:xfrm>
            <a:off x="3352800" y="5334000"/>
            <a:ext cx="609600" cy="609600"/>
            <a:chOff x="1066800" y="2819400"/>
            <a:chExt cx="228600" cy="304800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4"/>
          <p:cNvGrpSpPr/>
          <p:nvPr/>
        </p:nvGrpSpPr>
        <p:grpSpPr>
          <a:xfrm>
            <a:off x="4905375" y="1209675"/>
            <a:ext cx="323850" cy="304800"/>
            <a:chOff x="1066800" y="2819400"/>
            <a:chExt cx="228600" cy="304800"/>
          </a:xfrm>
        </p:grpSpPr>
        <p:cxnSp>
          <p:nvCxnSpPr>
            <p:cNvPr id="75" name="Straight Connector 7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37"/>
          <p:cNvGrpSpPr/>
          <p:nvPr/>
        </p:nvGrpSpPr>
        <p:grpSpPr>
          <a:xfrm>
            <a:off x="4114800" y="5334000"/>
            <a:ext cx="609600" cy="609600"/>
            <a:chOff x="1066800" y="2819400"/>
            <a:chExt cx="2286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4"/>
          <p:cNvGrpSpPr/>
          <p:nvPr/>
        </p:nvGrpSpPr>
        <p:grpSpPr>
          <a:xfrm>
            <a:off x="5553075" y="1200150"/>
            <a:ext cx="323850" cy="304800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7"/>
          <p:cNvGrpSpPr/>
          <p:nvPr/>
        </p:nvGrpSpPr>
        <p:grpSpPr>
          <a:xfrm>
            <a:off x="4953000" y="5334000"/>
            <a:ext cx="609600" cy="609600"/>
            <a:chOff x="1066800" y="2819400"/>
            <a:chExt cx="228600" cy="304800"/>
          </a:xfrm>
        </p:grpSpPr>
        <p:cxnSp>
          <p:nvCxnSpPr>
            <p:cNvPr id="78" name="Straight Connector 7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4"/>
          <p:cNvGrpSpPr/>
          <p:nvPr/>
        </p:nvGrpSpPr>
        <p:grpSpPr>
          <a:xfrm>
            <a:off x="6219825" y="1200150"/>
            <a:ext cx="323850" cy="304800"/>
            <a:chOff x="1066800" y="2819400"/>
            <a:chExt cx="228600" cy="304800"/>
          </a:xfrm>
        </p:grpSpPr>
        <p:cxnSp>
          <p:nvCxnSpPr>
            <p:cNvPr id="81" name="Straight Connector 8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37"/>
          <p:cNvGrpSpPr/>
          <p:nvPr/>
        </p:nvGrpSpPr>
        <p:grpSpPr>
          <a:xfrm>
            <a:off x="5686425" y="5334000"/>
            <a:ext cx="609600" cy="609600"/>
            <a:chOff x="1066800" y="2819400"/>
            <a:chExt cx="228600" cy="304800"/>
          </a:xfrm>
        </p:grpSpPr>
        <p:cxnSp>
          <p:nvCxnSpPr>
            <p:cNvPr id="85" name="Straight Connector 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34"/>
          <p:cNvGrpSpPr/>
          <p:nvPr/>
        </p:nvGrpSpPr>
        <p:grpSpPr>
          <a:xfrm>
            <a:off x="6800850" y="1190625"/>
            <a:ext cx="266700" cy="304800"/>
            <a:chOff x="1066800" y="2819400"/>
            <a:chExt cx="228600" cy="304800"/>
          </a:xfrm>
        </p:grpSpPr>
        <p:cxnSp>
          <p:nvCxnSpPr>
            <p:cNvPr id="88" name="Straight Connector 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AutoShape 5"/>
          <p:cNvSpPr>
            <a:spLocks noChangeArrowheads="1"/>
          </p:cNvSpPr>
          <p:nvPr/>
        </p:nvSpPr>
        <p:spPr bwMode="auto">
          <a:xfrm>
            <a:off x="7315200" y="1600200"/>
            <a:ext cx="1524000" cy="1751859"/>
          </a:xfrm>
          <a:prstGeom prst="wedgeRoundRectCallout">
            <a:avLst>
              <a:gd name="adj1" fmla="val -58149"/>
              <a:gd name="adj2" fmla="val -6453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queue is empty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itchFamily="2" charset="2"/>
              </a:rPr>
              <a:t> stop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r>
              <a:rPr lang="bg-BG" dirty="0"/>
              <a:t> </a:t>
            </a:r>
            <a:r>
              <a:rPr lang="en-US" dirty="0" smtClean="0"/>
              <a:t>DFS Traversals</a:t>
            </a:r>
            <a:endParaRPr lang="bg-BG" dirty="0"/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67848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dirty="0" smtClean="0"/>
              <a:t>DFS traversal of binary trees can be done </a:t>
            </a:r>
            <a:r>
              <a:rPr kumimoji="0" lang="en-US" dirty="0"/>
              <a:t>in </a:t>
            </a:r>
            <a:r>
              <a:rPr kumimoji="0" lang="en-US" dirty="0" smtClean="0"/>
              <a:t>pre-order, in-order </a:t>
            </a:r>
            <a:r>
              <a:rPr kumimoji="0" lang="en-US" dirty="0"/>
              <a:t>and post-order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Tx/>
            </a:pPr>
            <a:endParaRPr kumimoji="0" lang="en-US" sz="2800" dirty="0"/>
          </a:p>
          <a:p>
            <a:pPr lvl="1" eaLnBrk="1" hangingPunct="1">
              <a:lnSpc>
                <a:spcPct val="100000"/>
              </a:lnSpc>
              <a:spcBef>
                <a:spcPts val="240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Pre-order</a:t>
            </a:r>
            <a:r>
              <a:rPr lang="en-US" sz="2800" dirty="0">
                <a:sym typeface="Symbol" pitchFamily="18" charset="2"/>
              </a:rPr>
              <a:t>: root, left, right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In-order</a:t>
            </a:r>
            <a:r>
              <a:rPr kumimoji="0" lang="en-US" sz="2800" dirty="0">
                <a:sym typeface="Symbol" pitchFamily="18" charset="2"/>
              </a:rPr>
              <a:t>: </a:t>
            </a:r>
            <a:r>
              <a:rPr lang="en-US" sz="2800" dirty="0">
                <a:sym typeface="Symbol" pitchFamily="18" charset="2"/>
              </a:rPr>
              <a:t>left, root, right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 </a:t>
            </a:r>
            <a:endParaRPr lang="en-US" sz="2800" dirty="0" smtClean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Tx/>
            </a:pPr>
            <a:r>
              <a:rPr kumimoji="0" lang="en-US" sz="2800" dirty="0" smtClean="0">
                <a:sym typeface="Symbol" pitchFamily="18" charset="2"/>
              </a:rPr>
              <a:t>Post-order</a:t>
            </a:r>
            <a:r>
              <a:rPr kumimoji="0" lang="en-US" sz="2800" dirty="0">
                <a:sym typeface="Symbol" pitchFamily="18" charset="2"/>
              </a:rPr>
              <a:t>: left, right, root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kumimoji="0" lang="en-US" sz="28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6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12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9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25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19</a:t>
            </a:r>
            <a:r>
              <a:rPr kumimoji="0" lang="en-US" sz="2800" dirty="0">
                <a:sym typeface="Symbol" pitchFamily="18" charset="2"/>
              </a:rPr>
              <a:t>, </a:t>
            </a:r>
            <a:r>
              <a:rPr kumimoji="0" lang="en-US" sz="2800" dirty="0">
                <a:latin typeface="Consolas" pitchFamily="49" charset="0"/>
                <a:cs typeface="Consolas" pitchFamily="49" charset="0"/>
                <a:sym typeface="Symbol" pitchFamily="18" charset="2"/>
              </a:rPr>
              <a:t>17</a:t>
            </a:r>
            <a:endParaRPr kumimoji="0" lang="bg-BG" sz="28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4078" y="2219059"/>
            <a:ext cx="3728669" cy="2505341"/>
            <a:chOff x="855" y="1198"/>
            <a:chExt cx="3053" cy="2134"/>
          </a:xfrm>
        </p:grpSpPr>
        <p:sp>
          <p:nvSpPr>
            <p:cNvPr id="679941" name="Oval 5"/>
            <p:cNvSpPr>
              <a:spLocks noChangeArrowheads="1"/>
            </p:cNvSpPr>
            <p:nvPr/>
          </p:nvSpPr>
          <p:spPr bwMode="auto">
            <a:xfrm>
              <a:off x="2156" y="1198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679942" name="Oval 6"/>
            <p:cNvSpPr>
              <a:spLocks noChangeArrowheads="1"/>
            </p:cNvSpPr>
            <p:nvPr/>
          </p:nvSpPr>
          <p:spPr bwMode="auto">
            <a:xfrm>
              <a:off x="2851" y="1947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79943" name="Oval 7"/>
            <p:cNvSpPr>
              <a:spLocks noChangeArrowheads="1"/>
            </p:cNvSpPr>
            <p:nvPr/>
          </p:nvSpPr>
          <p:spPr bwMode="auto">
            <a:xfrm>
              <a:off x="1383" y="1947"/>
              <a:ext cx="511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79944" name="Oval 8"/>
            <p:cNvSpPr>
              <a:spLocks noChangeArrowheads="1"/>
            </p:cNvSpPr>
            <p:nvPr/>
          </p:nvSpPr>
          <p:spPr bwMode="auto">
            <a:xfrm>
              <a:off x="855" y="2813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9945" name="Oval 9"/>
            <p:cNvSpPr>
              <a:spLocks noChangeArrowheads="1"/>
            </p:cNvSpPr>
            <p:nvPr/>
          </p:nvSpPr>
          <p:spPr bwMode="auto">
            <a:xfrm>
              <a:off x="1867" y="2811"/>
              <a:ext cx="514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79946" name="Line 10"/>
            <p:cNvSpPr>
              <a:spLocks noChangeShapeType="1"/>
            </p:cNvSpPr>
            <p:nvPr/>
          </p:nvSpPr>
          <p:spPr bwMode="auto">
            <a:xfrm flipH="1">
              <a:off x="1814" y="1604"/>
              <a:ext cx="382" cy="40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7" name="Line 11"/>
            <p:cNvSpPr>
              <a:spLocks noChangeShapeType="1"/>
            </p:cNvSpPr>
            <p:nvPr/>
          </p:nvSpPr>
          <p:spPr bwMode="auto">
            <a:xfrm flipH="1">
              <a:off x="1229" y="2440"/>
              <a:ext cx="288" cy="38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8" name="Line 12"/>
            <p:cNvSpPr>
              <a:spLocks noChangeShapeType="1"/>
            </p:cNvSpPr>
            <p:nvPr/>
          </p:nvSpPr>
          <p:spPr bwMode="auto">
            <a:xfrm>
              <a:off x="1756" y="2439"/>
              <a:ext cx="262" cy="38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49" name="Line 13"/>
            <p:cNvSpPr>
              <a:spLocks noChangeShapeType="1"/>
            </p:cNvSpPr>
            <p:nvPr/>
          </p:nvSpPr>
          <p:spPr bwMode="auto">
            <a:xfrm>
              <a:off x="2625" y="1620"/>
              <a:ext cx="304" cy="381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9950" name="Oval 14"/>
            <p:cNvSpPr>
              <a:spLocks noChangeArrowheads="1"/>
            </p:cNvSpPr>
            <p:nvPr/>
          </p:nvSpPr>
          <p:spPr bwMode="auto">
            <a:xfrm>
              <a:off x="3396" y="2824"/>
              <a:ext cx="512" cy="5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auto">
            <a:xfrm>
              <a:off x="3225" y="2423"/>
              <a:ext cx="293" cy="41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89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DFS and 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What will happen if in the Breadth-First Search (BFS) algorithm a stack is used instead of queue?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 iterative Depth-First Search (DFS) – in-order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6250" y="2845981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19650" y="2845981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DFS(node)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stack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stack not empty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stack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stack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32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958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Trees and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403726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Balanced Search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30005"/>
            <a:ext cx="8229600" cy="569120"/>
          </a:xfrm>
        </p:spPr>
        <p:txBody>
          <a:bodyPr/>
          <a:lstStyle/>
          <a:p>
            <a:r>
              <a:rPr lang="en-US" dirty="0" smtClean="0"/>
              <a:t>AVL Trees, B-Trees, Red-Black Trees, AA-Trees</a:t>
            </a:r>
            <a:endParaRPr lang="en-US" dirty="0"/>
          </a:p>
        </p:txBody>
      </p:sp>
      <p:pic>
        <p:nvPicPr>
          <p:cNvPr id="14338" name="Picture 2" descr="http://alum.mit.edu/news/QuickTake/Archive/images/stones-balance-Mark-Eva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2016" y="1211105"/>
            <a:ext cx="2672784" cy="2530792"/>
          </a:xfrm>
          <a:prstGeom prst="roundRect">
            <a:avLst>
              <a:gd name="adj" fmla="val 8215"/>
            </a:avLst>
          </a:prstGeom>
          <a:noFill/>
          <a:ln w="3175">
            <a:solidFill>
              <a:srgbClr val="D4C294"/>
            </a:solidFill>
          </a:ln>
        </p:spPr>
      </p:pic>
      <p:pic>
        <p:nvPicPr>
          <p:cNvPr id="14340" name="Picture 4" descr="http://corporatelawyer.com.np/images/balance.jp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 l="2502" t="2303" r="2768" b="1645"/>
          <a:stretch>
            <a:fillRect/>
          </a:stretch>
        </p:blipFill>
        <p:spPr bwMode="auto">
          <a:xfrm>
            <a:off x="5029200" y="1211001"/>
            <a:ext cx="2667592" cy="2529018"/>
          </a:xfrm>
          <a:prstGeom prst="roundRect">
            <a:avLst>
              <a:gd name="adj" fmla="val 8215"/>
            </a:avLst>
          </a:prstGeom>
          <a:noFill/>
          <a:ln w="3175">
            <a:solidFill>
              <a:srgbClr val="D4C294"/>
            </a:solidFill>
          </a:ln>
        </p:spPr>
      </p:pic>
    </p:spTree>
    <p:extLst>
      <p:ext uri="{BB962C8B-B14F-4D97-AF65-F5344CB8AC3E}">
        <p14:creationId xmlns:p14="http://schemas.microsoft.com/office/powerpoint/2010/main" val="35776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Ordered Binary Trees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 Search Trees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node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/>
              <a:t> the left subtree has values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≤ x</a:t>
            </a:r>
            <a:r>
              <a:rPr lang="en-US" dirty="0" smtClean="0"/>
              <a:t> and the right subtree has values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Balanced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node its subtrees contain nearly equal number of nodes </a:t>
            </a:r>
            <a:r>
              <a:rPr lang="en-US" dirty="0" smtClean="0">
                <a:sym typeface="Wingdings" pitchFamily="2" charset="2"/>
              </a:rPr>
              <a:t> nearly the same height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Balanced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Ordered binary search trees that have height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dirty="0" smtClean="0"/>
              <a:t> is the number of their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Searching costs about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dirty="0" smtClean="0"/>
              <a:t>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Balanced Binary Search Tree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635326" y="1295400"/>
            <a:ext cx="7819047" cy="4724400"/>
            <a:chOff x="663901" y="1066800"/>
            <a:chExt cx="7819047" cy="47244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251488" y="10668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194088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18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162539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2227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63901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670213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33675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739987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 flipH="1">
              <a:off x="1000124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1581150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 flipH="1">
              <a:off x="3076575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638551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 flipH="1">
              <a:off x="1590675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2733673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311737" y="24384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54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280188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42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340437" y="3810000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4781550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37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5787862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6851324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59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857636" y="5194802"/>
              <a:ext cx="625312" cy="59639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85</a:t>
              </a:r>
              <a:endPara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5117773" y="4400550"/>
              <a:ext cx="371473" cy="7715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698799" y="4391025"/>
              <a:ext cx="371476" cy="80010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7194224" y="4400550"/>
              <a:ext cx="352424" cy="7905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756200" y="4410076"/>
              <a:ext cx="371474" cy="781050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708324" y="2962275"/>
              <a:ext cx="695325" cy="86677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6851322" y="2962275"/>
              <a:ext cx="666752" cy="857249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2771774" y="1514474"/>
              <a:ext cx="1533524" cy="1038225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4838700" y="1524001"/>
              <a:ext cx="1514475" cy="105727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1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  <a:endParaRPr lang="bg-BG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Binary search trees </a:t>
            </a:r>
            <a:r>
              <a:rPr lang="en-US" dirty="0"/>
              <a:t>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For each node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in the tree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of the left subtree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≤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All the elements of the right subtree of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&gt; </a:t>
            </a:r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Binary search trees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balanced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Balanced trees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have height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~ log(</a:t>
            </a:r>
            <a:r>
              <a:rPr lang="en-US" i="1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  <a:sym typeface="Symbol" pitchFamily="18" charset="2"/>
              </a:rPr>
              <a:t>Balanced trees have for each node nearly equal number of nodes in its subtrees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10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Balanced binary search trees are hard to implement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Rebalancing the tree after insert / delete is complex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Well known implementations of balanced binary search trees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AVL trees – ideally balanced, very complex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Red-black trees – roughly balanced, more simple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AA-Trees – relatively simple to implement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Find / insert / delete operations need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log(n)</a:t>
            </a:r>
            <a:r>
              <a:rPr lang="en-US" sz="3000" dirty="0" smtClean="0"/>
              <a:t> steps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B-trees</a:t>
            </a:r>
            <a:r>
              <a:rPr lang="en-US" dirty="0" smtClean="0"/>
              <a:t> are generalization of the concept of ordered binary search 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B-tree of order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/>
              <a:t> has 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2*d</a:t>
            </a:r>
            <a:r>
              <a:rPr lang="en-US" dirty="0" smtClean="0"/>
              <a:t> keys in a node and 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d+1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2*d+1</a:t>
            </a:r>
            <a:r>
              <a:rPr lang="en-US" dirty="0" smtClean="0"/>
              <a:t> child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keys in each node are ordered increasingly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keys in a child node have values between their left and right parent keys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If the b-tree is balanced, its search / insert / add operations take about log(n) steps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B-trees can be efficiently stored on the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6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B-Tree of order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>
                <a:cs typeface="Consolas" pitchFamily="49" charset="0"/>
              </a:rPr>
              <a:t> (</a:t>
            </a:r>
            <a:r>
              <a:rPr lang="en-US" sz="3000" dirty="0" smtClean="0"/>
              <a:t>also known as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/>
              <a:t>-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dirty="0" smtClean="0"/>
              <a:t>-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000" dirty="0" smtClean="0"/>
              <a:t>-tree):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B-Tree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240217" y="2057400"/>
            <a:ext cx="8646608" cy="3810000"/>
            <a:chOff x="240217" y="2057400"/>
            <a:chExt cx="8646608" cy="3810000"/>
          </a:xfrm>
        </p:grpSpPr>
        <p:grpSp>
          <p:nvGrpSpPr>
            <p:cNvPr id="181" name="Group 180"/>
            <p:cNvGrpSpPr/>
            <p:nvPr/>
          </p:nvGrpSpPr>
          <p:grpSpPr>
            <a:xfrm>
              <a:off x="3771900" y="2057400"/>
              <a:ext cx="1143000" cy="609600"/>
              <a:chOff x="3886200" y="1981200"/>
              <a:chExt cx="1143000" cy="609600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3886201" y="1981200"/>
                <a:ext cx="1142999" cy="381000"/>
                <a:chOff x="4115391" y="1981200"/>
                <a:chExt cx="1091609" cy="381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115391" y="1981200"/>
                  <a:ext cx="532809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648200" y="1981200"/>
                  <a:ext cx="5588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69" name="Rectangle 168"/>
              <p:cNvSpPr/>
              <p:nvPr/>
            </p:nvSpPr>
            <p:spPr>
              <a:xfrm>
                <a:off x="3886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267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4648200" y="2362200"/>
                <a:ext cx="3810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 rot="10800000" flipV="1">
              <a:off x="2762252" y="2543175"/>
              <a:ext cx="1200148" cy="101917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724400" y="2552700"/>
              <a:ext cx="1152525" cy="100965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rot="5400000">
              <a:off x="3831705" y="3054876"/>
              <a:ext cx="1000123" cy="1483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/>
            <p:cNvGrpSpPr/>
            <p:nvPr/>
          </p:nvGrpSpPr>
          <p:grpSpPr>
            <a:xfrm>
              <a:off x="2257425" y="3581400"/>
              <a:ext cx="990600" cy="609600"/>
              <a:chOff x="2286000" y="3352800"/>
              <a:chExt cx="914400" cy="609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77" name="Rectangle 17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>
            <a:xfrm rot="10800000" flipV="1">
              <a:off x="990600" y="4076698"/>
              <a:ext cx="1428754" cy="1162051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5400000">
              <a:off x="1981202" y="4457700"/>
              <a:ext cx="1162051" cy="400054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rot="16200000" flipH="1">
              <a:off x="2690814" y="4452938"/>
              <a:ext cx="1171573" cy="40004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/>
            <p:cNvGrpSpPr/>
            <p:nvPr/>
          </p:nvGrpSpPr>
          <p:grpSpPr>
            <a:xfrm>
              <a:off x="3838575" y="3581400"/>
              <a:ext cx="990600" cy="609600"/>
              <a:chOff x="2286000" y="3352800"/>
              <a:chExt cx="914400" cy="609600"/>
            </a:xfrm>
          </p:grpSpPr>
          <p:grpSp>
            <p:nvGrpSpPr>
              <p:cNvPr id="186" name="Group 80"/>
              <p:cNvGrpSpPr/>
              <p:nvPr/>
            </p:nvGrpSpPr>
            <p:grpSpPr>
              <a:xfrm>
                <a:off x="2286000" y="3352800"/>
                <a:ext cx="914400" cy="381000"/>
                <a:chOff x="2113504" y="2743200"/>
                <a:chExt cx="914400" cy="381000"/>
              </a:xfrm>
            </p:grpSpPr>
            <p:sp>
              <p:nvSpPr>
                <p:cNvPr id="190" name="Rectangle 189"/>
                <p:cNvSpPr/>
                <p:nvPr/>
              </p:nvSpPr>
              <p:spPr>
                <a:xfrm>
                  <a:off x="21135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18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2570704" y="2743200"/>
                  <a:ext cx="4572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20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187" name="Rectangle 186"/>
              <p:cNvSpPr/>
              <p:nvPr/>
            </p:nvSpPr>
            <p:spPr>
              <a:xfrm>
                <a:off x="22860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5908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895600" y="3733800"/>
                <a:ext cx="3048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5381625" y="3581400"/>
              <a:ext cx="993775" cy="609600"/>
              <a:chOff x="5391150" y="3505200"/>
              <a:chExt cx="993775" cy="60960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391150" y="3505200"/>
                <a:ext cx="990600" cy="381000"/>
                <a:chOff x="6085952" y="2743200"/>
                <a:chExt cx="1066800" cy="381000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31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5394325" y="3886200"/>
                <a:ext cx="990600" cy="228600"/>
                <a:chOff x="5394325" y="3886200"/>
                <a:chExt cx="990600" cy="228600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53943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57245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054725" y="38862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cxnSp>
          <p:nvCxnSpPr>
            <p:cNvPr id="126" name="Straight Arrow Connector 125"/>
            <p:cNvCxnSpPr/>
            <p:nvPr/>
          </p:nvCxnSpPr>
          <p:spPr>
            <a:xfrm rot="5400000">
              <a:off x="4733928" y="4419600"/>
              <a:ext cx="1162050" cy="476256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rot="16200000" flipH="1">
              <a:off x="5776912" y="4186236"/>
              <a:ext cx="1162053" cy="942979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6210300" y="4076700"/>
              <a:ext cx="2143125" cy="1162050"/>
            </a:xfrm>
            <a:prstGeom prst="straightConnector1">
              <a:avLst/>
            </a:prstGeom>
            <a:ln w="38100" cap="rnd">
              <a:solidFill>
                <a:schemeClr val="accent5">
                  <a:lumMod val="20000"/>
                  <a:lumOff val="80000"/>
                </a:schemeClr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Group 257"/>
            <p:cNvGrpSpPr/>
            <p:nvPr/>
          </p:nvGrpSpPr>
          <p:grpSpPr>
            <a:xfrm>
              <a:off x="240217" y="5257800"/>
              <a:ext cx="1483808" cy="609600"/>
              <a:chOff x="249742" y="5181600"/>
              <a:chExt cx="1483808" cy="6096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249742" y="5181600"/>
                <a:ext cx="1483808" cy="381000"/>
                <a:chOff x="992195" y="4114800"/>
                <a:chExt cx="1217605" cy="3810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992195" y="4114800"/>
                  <a:ext cx="286621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1278816" y="4114800"/>
                  <a:ext cx="32042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4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599238" y="4114800"/>
                  <a:ext cx="320422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1919660" y="4114800"/>
                  <a:ext cx="29014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250825" y="5562600"/>
                <a:ext cx="1482725" cy="228600"/>
                <a:chOff x="269875" y="5105400"/>
                <a:chExt cx="1330325" cy="228600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2698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5334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8032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1066800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1336675" y="5105400"/>
                  <a:ext cx="263525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59" name="Group 258"/>
            <p:cNvGrpSpPr/>
            <p:nvPr/>
          </p:nvGrpSpPr>
          <p:grpSpPr>
            <a:xfrm>
              <a:off x="1952625" y="5257800"/>
              <a:ext cx="800100" cy="609600"/>
              <a:chOff x="1962150" y="5181600"/>
              <a:chExt cx="800100" cy="60960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962150" y="5181600"/>
                <a:ext cx="800100" cy="381000"/>
                <a:chOff x="2260687" y="4800600"/>
                <a:chExt cx="1076848" cy="3810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260687" y="4800600"/>
                  <a:ext cx="53842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8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799111" y="4800600"/>
                  <a:ext cx="538424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1962150" y="5562600"/>
                <a:ext cx="800100" cy="228600"/>
                <a:chOff x="1943100" y="5105400"/>
                <a:chExt cx="990600" cy="228600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19431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22733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26035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0" name="Group 259"/>
            <p:cNvGrpSpPr/>
            <p:nvPr/>
          </p:nvGrpSpPr>
          <p:grpSpPr>
            <a:xfrm>
              <a:off x="2981325" y="5257800"/>
              <a:ext cx="990600" cy="609600"/>
              <a:chOff x="2990850" y="5181600"/>
              <a:chExt cx="990600" cy="609600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990850" y="5181600"/>
                <a:ext cx="990600" cy="381000"/>
                <a:chOff x="3058046" y="4114800"/>
                <a:chExt cx="1066801" cy="381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3058046" y="4114800"/>
                  <a:ext cx="533401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581400" y="4114800"/>
                  <a:ext cx="543447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16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2990850" y="5562600"/>
                <a:ext cx="990600" cy="228600"/>
                <a:chOff x="2990850" y="5562600"/>
                <a:chExt cx="990600" cy="228600"/>
              </a:xfrm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29908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3210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651250" y="55626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1" name="Group 260"/>
            <p:cNvGrpSpPr/>
            <p:nvPr/>
          </p:nvGrpSpPr>
          <p:grpSpPr>
            <a:xfrm>
              <a:off x="4314825" y="5257800"/>
              <a:ext cx="1524000" cy="609600"/>
              <a:chOff x="4324350" y="5181600"/>
              <a:chExt cx="1524000" cy="609600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4324350" y="5181600"/>
                <a:ext cx="1524000" cy="381000"/>
                <a:chOff x="5486400" y="4114800"/>
                <a:chExt cx="1610248" cy="3810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54864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60198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23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65532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0" name="Group 229"/>
              <p:cNvGrpSpPr/>
              <p:nvPr/>
            </p:nvGrpSpPr>
            <p:grpSpPr>
              <a:xfrm>
                <a:off x="4324350" y="5562600"/>
                <a:ext cx="1524000" cy="228600"/>
                <a:chOff x="4343400" y="5105400"/>
                <a:chExt cx="1320800" cy="228600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43434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4673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5003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5334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2" name="Group 261"/>
            <p:cNvGrpSpPr/>
            <p:nvPr/>
          </p:nvGrpSpPr>
          <p:grpSpPr>
            <a:xfrm>
              <a:off x="6067425" y="5257800"/>
              <a:ext cx="1524000" cy="609600"/>
              <a:chOff x="6076950" y="5181600"/>
              <a:chExt cx="1524000" cy="6096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076950" y="5181600"/>
                <a:ext cx="1524000" cy="381000"/>
                <a:chOff x="5486400" y="4114800"/>
                <a:chExt cx="1610248" cy="381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54864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27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60198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29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553200" y="4114800"/>
                  <a:ext cx="543448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30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1" name="Group 230"/>
              <p:cNvGrpSpPr/>
              <p:nvPr/>
            </p:nvGrpSpPr>
            <p:grpSpPr>
              <a:xfrm>
                <a:off x="6076950" y="5562600"/>
                <a:ext cx="1524000" cy="228600"/>
                <a:chOff x="4343400" y="5105400"/>
                <a:chExt cx="1320800" cy="228600"/>
              </a:xfrm>
            </p:grpSpPr>
            <p:sp>
              <p:nvSpPr>
                <p:cNvPr id="232" name="Rectangle 231"/>
                <p:cNvSpPr/>
                <p:nvPr/>
              </p:nvSpPr>
              <p:spPr>
                <a:xfrm>
                  <a:off x="43434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4673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5003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5334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grpSp>
          <p:nvGrpSpPr>
            <p:cNvPr id="263" name="Group 262"/>
            <p:cNvGrpSpPr/>
            <p:nvPr/>
          </p:nvGrpSpPr>
          <p:grpSpPr>
            <a:xfrm>
              <a:off x="7820025" y="5257800"/>
              <a:ext cx="1066800" cy="609600"/>
              <a:chOff x="7829550" y="5181600"/>
              <a:chExt cx="1066800" cy="60960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7829550" y="5181600"/>
                <a:ext cx="1066800" cy="381000"/>
                <a:chOff x="6085952" y="2743200"/>
                <a:chExt cx="1066800" cy="381000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60859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32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6619352" y="2743200"/>
                  <a:ext cx="533400" cy="381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35</a:t>
                  </a:r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7829550" y="5562600"/>
                <a:ext cx="1066800" cy="228600"/>
                <a:chOff x="7848600" y="5105400"/>
                <a:chExt cx="990600" cy="228600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78486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81788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8509000" y="5105400"/>
                  <a:ext cx="330200" cy="2286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3349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Trees 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Framework has several built-in implementations of balanced search trees: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SortedDictionary&lt;K,V&gt;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Red-black tree based map of key-value pairs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OrderedSet&lt;T&gt;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Red-black tree based set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External libraries like "Wintellect Power Collections for .NET" are more flexible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hlinkClick r:id="rId2"/>
              </a:rPr>
              <a:t>http://powercollections.codeplex.com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1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021680"/>
            <a:ext cx="8229600" cy="569120"/>
          </a:xfrm>
        </p:spPr>
        <p:txBody>
          <a:bodyPr/>
          <a:lstStyle/>
          <a:p>
            <a:r>
              <a:rPr lang="en-US" dirty="0" smtClean="0"/>
              <a:t>Definitions, Representation, Traversal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895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Set of nodes with many-to-many </a:t>
            </a:r>
            <a:r>
              <a:rPr lang="en-US" sz="3000" dirty="0"/>
              <a:t>relationship between </a:t>
            </a:r>
            <a:r>
              <a:rPr lang="en-US" sz="3000" dirty="0" smtClean="0"/>
              <a:t>them is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graph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Each </a:t>
            </a:r>
            <a:r>
              <a:rPr lang="en-US" sz="2800" dirty="0" smtClean="0"/>
              <a:t>node </a:t>
            </a:r>
            <a:r>
              <a:rPr lang="en-US" sz="2800" dirty="0"/>
              <a:t>has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</a:t>
            </a:r>
            <a:r>
              <a:rPr lang="en-US" sz="2800" dirty="0"/>
              <a:t> predecessors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Each </a:t>
            </a:r>
            <a:r>
              <a:rPr lang="en-US" sz="2800" dirty="0" smtClean="0"/>
              <a:t>node has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multiple</a:t>
            </a:r>
            <a:r>
              <a:rPr lang="en-US" sz="2800" dirty="0"/>
              <a:t> successors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000250" y="4114785"/>
            <a:ext cx="4933950" cy="2286015"/>
            <a:chOff x="1552575" y="3914760"/>
            <a:chExt cx="4933950" cy="228601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4" name="Straight Arrow Connector 13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9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9" name="Straight Arrow Connector 18"/>
            <p:cNvCxnSpPr>
              <a:cxnSpLocks noChangeShapeType="1"/>
              <a:stCxn id="11" idx="5"/>
              <a:endCxn id="9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8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6" idx="7"/>
              <a:endCxn id="11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6" idx="4"/>
              <a:endCxn id="12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12" idx="1"/>
              <a:endCxn id="26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30" idx="7"/>
              <a:endCxn id="26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590550" y="3495675"/>
            <a:ext cx="2819400" cy="834763"/>
          </a:xfrm>
          <a:prstGeom prst="wedgeRoundRectCallout">
            <a:avLst>
              <a:gd name="adj1" fmla="val 62585"/>
              <a:gd name="adj2" fmla="val 46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Node with multiple predecessors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6400800" y="2971800"/>
            <a:ext cx="1676400" cy="1232034"/>
          </a:xfrm>
          <a:prstGeom prst="wedgeRoundRectCallout">
            <a:avLst>
              <a:gd name="adj1" fmla="val -74645"/>
              <a:gd name="adj2" fmla="val 433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Node with multiple successors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5934075" y="4486275"/>
            <a:ext cx="342900" cy="161928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</p:cxn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Node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vertex</a:t>
            </a:r>
            <a:r>
              <a:rPr lang="en-US" dirty="0" smtClean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Element of </a:t>
            </a:r>
            <a:r>
              <a:rPr lang="en-US" dirty="0" smtClean="0"/>
              <a:t>graph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have name or value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Keeps a list </a:t>
            </a:r>
            <a:r>
              <a:rPr lang="en-US" dirty="0"/>
              <a:t>of adjacent nodes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Edge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Connection between two nodes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directed / undirected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weighted / unweighted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have name / value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477000" y="2057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7315200" y="1543050"/>
            <a:ext cx="1104900" cy="437491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Node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324600" y="4724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7543800" y="3886200"/>
            <a:ext cx="1104900" cy="437491"/>
          </a:xfrm>
          <a:prstGeom prst="wedgeRoundRectCallout">
            <a:avLst>
              <a:gd name="adj1" fmla="val -61553"/>
              <a:gd name="adj2" fmla="val 183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Edge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001000" y="4724400"/>
            <a:ext cx="609600" cy="60960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17" name="Straight Connector 16"/>
          <p:cNvCxnSpPr>
            <a:stCxn id="13" idx="6"/>
            <a:endCxn id="15" idx="2"/>
          </p:cNvCxnSpPr>
          <p:nvPr/>
        </p:nvCxnSpPr>
        <p:spPr>
          <a:xfrm>
            <a:off x="6934200" y="5029200"/>
            <a:ext cx="1066800" cy="0"/>
          </a:xfrm>
          <a:prstGeom prst="lin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</p:cxn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4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72"/>
          <p:cNvSpPr/>
          <p:nvPr/>
        </p:nvSpPr>
        <p:spPr>
          <a:xfrm>
            <a:off x="4786493" y="2636873"/>
            <a:ext cx="3976507" cy="3728715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53" name="Freeform 252"/>
          <p:cNvSpPr/>
          <p:nvPr/>
        </p:nvSpPr>
        <p:spPr>
          <a:xfrm>
            <a:off x="402991" y="2362200"/>
            <a:ext cx="4092809" cy="4191000"/>
          </a:xfrm>
          <a:custGeom>
            <a:avLst/>
            <a:gdLst>
              <a:gd name="connsiteX0" fmla="*/ 759210 w 4092809"/>
              <a:gd name="connsiteY0" fmla="*/ 409575 h 4232518"/>
              <a:gd name="connsiteX1" fmla="*/ 816360 w 4092809"/>
              <a:gd name="connsiteY1" fmla="*/ 371475 h 4232518"/>
              <a:gd name="connsiteX2" fmla="*/ 844935 w 4092809"/>
              <a:gd name="connsiteY2" fmla="*/ 342900 h 4232518"/>
              <a:gd name="connsiteX3" fmla="*/ 902085 w 4092809"/>
              <a:gd name="connsiteY3" fmla="*/ 323850 h 4232518"/>
              <a:gd name="connsiteX4" fmla="*/ 959235 w 4092809"/>
              <a:gd name="connsiteY4" fmla="*/ 304800 h 4232518"/>
              <a:gd name="connsiteX5" fmla="*/ 987810 w 4092809"/>
              <a:gd name="connsiteY5" fmla="*/ 295275 h 4232518"/>
              <a:gd name="connsiteX6" fmla="*/ 1044960 w 4092809"/>
              <a:gd name="connsiteY6" fmla="*/ 257175 h 4232518"/>
              <a:gd name="connsiteX7" fmla="*/ 1140210 w 4092809"/>
              <a:gd name="connsiteY7" fmla="*/ 219075 h 4232518"/>
              <a:gd name="connsiteX8" fmla="*/ 1168785 w 4092809"/>
              <a:gd name="connsiteY8" fmla="*/ 209550 h 4232518"/>
              <a:gd name="connsiteX9" fmla="*/ 1225935 w 4092809"/>
              <a:gd name="connsiteY9" fmla="*/ 180975 h 4232518"/>
              <a:gd name="connsiteX10" fmla="*/ 1244985 w 4092809"/>
              <a:gd name="connsiteY10" fmla="*/ 152400 h 4232518"/>
              <a:gd name="connsiteX11" fmla="*/ 1340235 w 4092809"/>
              <a:gd name="connsiteY11" fmla="*/ 123825 h 4232518"/>
              <a:gd name="connsiteX12" fmla="*/ 1425960 w 4092809"/>
              <a:gd name="connsiteY12" fmla="*/ 95250 h 4232518"/>
              <a:gd name="connsiteX13" fmla="*/ 1464060 w 4092809"/>
              <a:gd name="connsiteY13" fmla="*/ 85725 h 4232518"/>
              <a:gd name="connsiteX14" fmla="*/ 1492635 w 4092809"/>
              <a:gd name="connsiteY14" fmla="*/ 76200 h 4232518"/>
              <a:gd name="connsiteX15" fmla="*/ 1635510 w 4092809"/>
              <a:gd name="connsiteY15" fmla="*/ 57150 h 4232518"/>
              <a:gd name="connsiteX16" fmla="*/ 1683135 w 4092809"/>
              <a:gd name="connsiteY16" fmla="*/ 47625 h 4232518"/>
              <a:gd name="connsiteX17" fmla="*/ 1921260 w 4092809"/>
              <a:gd name="connsiteY17" fmla="*/ 38100 h 4232518"/>
              <a:gd name="connsiteX18" fmla="*/ 2016510 w 4092809"/>
              <a:gd name="connsiteY18" fmla="*/ 19050 h 4232518"/>
              <a:gd name="connsiteX19" fmla="*/ 2064135 w 4092809"/>
              <a:gd name="connsiteY19" fmla="*/ 9525 h 4232518"/>
              <a:gd name="connsiteX20" fmla="*/ 2178435 w 4092809"/>
              <a:gd name="connsiteY20" fmla="*/ 0 h 4232518"/>
              <a:gd name="connsiteX21" fmla="*/ 2978535 w 4092809"/>
              <a:gd name="connsiteY21" fmla="*/ 9525 h 4232518"/>
              <a:gd name="connsiteX22" fmla="*/ 3007110 w 4092809"/>
              <a:gd name="connsiteY22" fmla="*/ 19050 h 4232518"/>
              <a:gd name="connsiteX23" fmla="*/ 3092835 w 4092809"/>
              <a:gd name="connsiteY23" fmla="*/ 28575 h 4232518"/>
              <a:gd name="connsiteX24" fmla="*/ 3159510 w 4092809"/>
              <a:gd name="connsiteY24" fmla="*/ 47625 h 4232518"/>
              <a:gd name="connsiteX25" fmla="*/ 3216660 w 4092809"/>
              <a:gd name="connsiteY25" fmla="*/ 66675 h 4232518"/>
              <a:gd name="connsiteX26" fmla="*/ 3245235 w 4092809"/>
              <a:gd name="connsiteY26" fmla="*/ 76200 h 4232518"/>
              <a:gd name="connsiteX27" fmla="*/ 3302385 w 4092809"/>
              <a:gd name="connsiteY27" fmla="*/ 114300 h 4232518"/>
              <a:gd name="connsiteX28" fmla="*/ 3359535 w 4092809"/>
              <a:gd name="connsiteY28" fmla="*/ 152400 h 4232518"/>
              <a:gd name="connsiteX29" fmla="*/ 3378585 w 4092809"/>
              <a:gd name="connsiteY29" fmla="*/ 180975 h 4232518"/>
              <a:gd name="connsiteX30" fmla="*/ 3426210 w 4092809"/>
              <a:gd name="connsiteY30" fmla="*/ 190500 h 4232518"/>
              <a:gd name="connsiteX31" fmla="*/ 3464310 w 4092809"/>
              <a:gd name="connsiteY31" fmla="*/ 200025 h 4232518"/>
              <a:gd name="connsiteX32" fmla="*/ 3521460 w 4092809"/>
              <a:gd name="connsiteY32" fmla="*/ 238125 h 4232518"/>
              <a:gd name="connsiteX33" fmla="*/ 3550035 w 4092809"/>
              <a:gd name="connsiteY33" fmla="*/ 257175 h 4232518"/>
              <a:gd name="connsiteX34" fmla="*/ 3616710 w 4092809"/>
              <a:gd name="connsiteY34" fmla="*/ 285750 h 4232518"/>
              <a:gd name="connsiteX35" fmla="*/ 3702435 w 4092809"/>
              <a:gd name="connsiteY35" fmla="*/ 323850 h 4232518"/>
              <a:gd name="connsiteX36" fmla="*/ 3759585 w 4092809"/>
              <a:gd name="connsiteY36" fmla="*/ 409575 h 4232518"/>
              <a:gd name="connsiteX37" fmla="*/ 3778635 w 4092809"/>
              <a:gd name="connsiteY37" fmla="*/ 438150 h 4232518"/>
              <a:gd name="connsiteX38" fmla="*/ 3807210 w 4092809"/>
              <a:gd name="connsiteY38" fmla="*/ 457200 h 4232518"/>
              <a:gd name="connsiteX39" fmla="*/ 3826260 w 4092809"/>
              <a:gd name="connsiteY39" fmla="*/ 485775 h 4232518"/>
              <a:gd name="connsiteX40" fmla="*/ 3854835 w 4092809"/>
              <a:gd name="connsiteY40" fmla="*/ 514350 h 4232518"/>
              <a:gd name="connsiteX41" fmla="*/ 3864360 w 4092809"/>
              <a:gd name="connsiteY41" fmla="*/ 542925 h 4232518"/>
              <a:gd name="connsiteX42" fmla="*/ 3883410 w 4092809"/>
              <a:gd name="connsiteY42" fmla="*/ 571500 h 4232518"/>
              <a:gd name="connsiteX43" fmla="*/ 3892935 w 4092809"/>
              <a:gd name="connsiteY43" fmla="*/ 600075 h 4232518"/>
              <a:gd name="connsiteX44" fmla="*/ 3931035 w 4092809"/>
              <a:gd name="connsiteY44" fmla="*/ 657225 h 4232518"/>
              <a:gd name="connsiteX45" fmla="*/ 3959610 w 4092809"/>
              <a:gd name="connsiteY45" fmla="*/ 714375 h 4232518"/>
              <a:gd name="connsiteX46" fmla="*/ 3978660 w 4092809"/>
              <a:gd name="connsiteY46" fmla="*/ 781050 h 4232518"/>
              <a:gd name="connsiteX47" fmla="*/ 3997710 w 4092809"/>
              <a:gd name="connsiteY47" fmla="*/ 819150 h 4232518"/>
              <a:gd name="connsiteX48" fmla="*/ 4016760 w 4092809"/>
              <a:gd name="connsiteY48" fmla="*/ 981075 h 4232518"/>
              <a:gd name="connsiteX49" fmla="*/ 3997710 w 4092809"/>
              <a:gd name="connsiteY49" fmla="*/ 2343150 h 4232518"/>
              <a:gd name="connsiteX50" fmla="*/ 3988185 w 4092809"/>
              <a:gd name="connsiteY50" fmla="*/ 2486025 h 4232518"/>
              <a:gd name="connsiteX51" fmla="*/ 3978660 w 4092809"/>
              <a:gd name="connsiteY51" fmla="*/ 2552700 h 4232518"/>
              <a:gd name="connsiteX52" fmla="*/ 3969135 w 4092809"/>
              <a:gd name="connsiteY52" fmla="*/ 2657475 h 4232518"/>
              <a:gd name="connsiteX53" fmla="*/ 3950085 w 4092809"/>
              <a:gd name="connsiteY53" fmla="*/ 2743200 h 4232518"/>
              <a:gd name="connsiteX54" fmla="*/ 3940560 w 4092809"/>
              <a:gd name="connsiteY54" fmla="*/ 2800350 h 4232518"/>
              <a:gd name="connsiteX55" fmla="*/ 3921510 w 4092809"/>
              <a:gd name="connsiteY55" fmla="*/ 2857500 h 4232518"/>
              <a:gd name="connsiteX56" fmla="*/ 3883410 w 4092809"/>
              <a:gd name="connsiteY56" fmla="*/ 2924175 h 4232518"/>
              <a:gd name="connsiteX57" fmla="*/ 3864360 w 4092809"/>
              <a:gd name="connsiteY57" fmla="*/ 2990850 h 4232518"/>
              <a:gd name="connsiteX58" fmla="*/ 3854835 w 4092809"/>
              <a:gd name="connsiteY58" fmla="*/ 3019425 h 4232518"/>
              <a:gd name="connsiteX59" fmla="*/ 3816735 w 4092809"/>
              <a:gd name="connsiteY59" fmla="*/ 3048000 h 4232518"/>
              <a:gd name="connsiteX60" fmla="*/ 3797685 w 4092809"/>
              <a:gd name="connsiteY60" fmla="*/ 3086100 h 4232518"/>
              <a:gd name="connsiteX61" fmla="*/ 3769110 w 4092809"/>
              <a:gd name="connsiteY61" fmla="*/ 3105150 h 4232518"/>
              <a:gd name="connsiteX62" fmla="*/ 3721485 w 4092809"/>
              <a:gd name="connsiteY62" fmla="*/ 3190875 h 4232518"/>
              <a:gd name="connsiteX63" fmla="*/ 3711960 w 4092809"/>
              <a:gd name="connsiteY63" fmla="*/ 3219450 h 4232518"/>
              <a:gd name="connsiteX64" fmla="*/ 3673860 w 4092809"/>
              <a:gd name="connsiteY64" fmla="*/ 3276600 h 4232518"/>
              <a:gd name="connsiteX65" fmla="*/ 3664335 w 4092809"/>
              <a:gd name="connsiteY65" fmla="*/ 3305175 h 4232518"/>
              <a:gd name="connsiteX66" fmla="*/ 3626235 w 4092809"/>
              <a:gd name="connsiteY66" fmla="*/ 3362325 h 4232518"/>
              <a:gd name="connsiteX67" fmla="*/ 3607185 w 4092809"/>
              <a:gd name="connsiteY67" fmla="*/ 3419475 h 4232518"/>
              <a:gd name="connsiteX68" fmla="*/ 3569085 w 4092809"/>
              <a:gd name="connsiteY68" fmla="*/ 3476625 h 4232518"/>
              <a:gd name="connsiteX69" fmla="*/ 3540510 w 4092809"/>
              <a:gd name="connsiteY69" fmla="*/ 3533775 h 4232518"/>
              <a:gd name="connsiteX70" fmla="*/ 3511935 w 4092809"/>
              <a:gd name="connsiteY70" fmla="*/ 3552825 h 4232518"/>
              <a:gd name="connsiteX71" fmla="*/ 3502410 w 4092809"/>
              <a:gd name="connsiteY71" fmla="*/ 3581400 h 4232518"/>
              <a:gd name="connsiteX72" fmla="*/ 3464310 w 4092809"/>
              <a:gd name="connsiteY72" fmla="*/ 3638550 h 4232518"/>
              <a:gd name="connsiteX73" fmla="*/ 3445260 w 4092809"/>
              <a:gd name="connsiteY73" fmla="*/ 3667125 h 4232518"/>
              <a:gd name="connsiteX74" fmla="*/ 3397635 w 4092809"/>
              <a:gd name="connsiteY74" fmla="*/ 3733800 h 4232518"/>
              <a:gd name="connsiteX75" fmla="*/ 3359535 w 4092809"/>
              <a:gd name="connsiteY75" fmla="*/ 3790950 h 4232518"/>
              <a:gd name="connsiteX76" fmla="*/ 3321435 w 4092809"/>
              <a:gd name="connsiteY76" fmla="*/ 3810000 h 4232518"/>
              <a:gd name="connsiteX77" fmla="*/ 3245235 w 4092809"/>
              <a:gd name="connsiteY77" fmla="*/ 3867150 h 4232518"/>
              <a:gd name="connsiteX78" fmla="*/ 3207135 w 4092809"/>
              <a:gd name="connsiteY78" fmla="*/ 3895725 h 4232518"/>
              <a:gd name="connsiteX79" fmla="*/ 3111885 w 4092809"/>
              <a:gd name="connsiteY79" fmla="*/ 3933825 h 4232518"/>
              <a:gd name="connsiteX80" fmla="*/ 3083310 w 4092809"/>
              <a:gd name="connsiteY80" fmla="*/ 3943350 h 4232518"/>
              <a:gd name="connsiteX81" fmla="*/ 3045210 w 4092809"/>
              <a:gd name="connsiteY81" fmla="*/ 3962400 h 4232518"/>
              <a:gd name="connsiteX82" fmla="*/ 3007110 w 4092809"/>
              <a:gd name="connsiteY82" fmla="*/ 3971925 h 4232518"/>
              <a:gd name="connsiteX83" fmla="*/ 2930910 w 4092809"/>
              <a:gd name="connsiteY83" fmla="*/ 3990975 h 4232518"/>
              <a:gd name="connsiteX84" fmla="*/ 2892810 w 4092809"/>
              <a:gd name="connsiteY84" fmla="*/ 4000500 h 4232518"/>
              <a:gd name="connsiteX85" fmla="*/ 2749935 w 4092809"/>
              <a:gd name="connsiteY85" fmla="*/ 4019550 h 4232518"/>
              <a:gd name="connsiteX86" fmla="*/ 2588010 w 4092809"/>
              <a:gd name="connsiteY86" fmla="*/ 4038600 h 4232518"/>
              <a:gd name="connsiteX87" fmla="*/ 2530860 w 4092809"/>
              <a:gd name="connsiteY87" fmla="*/ 4048125 h 4232518"/>
              <a:gd name="connsiteX88" fmla="*/ 2359410 w 4092809"/>
              <a:gd name="connsiteY88" fmla="*/ 4038600 h 4232518"/>
              <a:gd name="connsiteX89" fmla="*/ 2264160 w 4092809"/>
              <a:gd name="connsiteY89" fmla="*/ 4019550 h 4232518"/>
              <a:gd name="connsiteX90" fmla="*/ 2178435 w 4092809"/>
              <a:gd name="connsiteY90" fmla="*/ 3990975 h 4232518"/>
              <a:gd name="connsiteX91" fmla="*/ 2149860 w 4092809"/>
              <a:gd name="connsiteY91" fmla="*/ 3981450 h 4232518"/>
              <a:gd name="connsiteX92" fmla="*/ 2111760 w 4092809"/>
              <a:gd name="connsiteY92" fmla="*/ 3971925 h 4232518"/>
              <a:gd name="connsiteX93" fmla="*/ 2054610 w 4092809"/>
              <a:gd name="connsiteY93" fmla="*/ 3933825 h 4232518"/>
              <a:gd name="connsiteX94" fmla="*/ 2016510 w 4092809"/>
              <a:gd name="connsiteY94" fmla="*/ 3924300 h 4232518"/>
              <a:gd name="connsiteX95" fmla="*/ 1959360 w 4092809"/>
              <a:gd name="connsiteY95" fmla="*/ 3905250 h 4232518"/>
              <a:gd name="connsiteX96" fmla="*/ 1873635 w 4092809"/>
              <a:gd name="connsiteY96" fmla="*/ 3876675 h 4232518"/>
              <a:gd name="connsiteX97" fmla="*/ 1787910 w 4092809"/>
              <a:gd name="connsiteY97" fmla="*/ 3848100 h 4232518"/>
              <a:gd name="connsiteX98" fmla="*/ 1759335 w 4092809"/>
              <a:gd name="connsiteY98" fmla="*/ 3838575 h 4232518"/>
              <a:gd name="connsiteX99" fmla="*/ 1664085 w 4092809"/>
              <a:gd name="connsiteY99" fmla="*/ 3848100 h 4232518"/>
              <a:gd name="connsiteX100" fmla="*/ 1597410 w 4092809"/>
              <a:gd name="connsiteY100" fmla="*/ 3867150 h 4232518"/>
              <a:gd name="connsiteX101" fmla="*/ 1559310 w 4092809"/>
              <a:gd name="connsiteY101" fmla="*/ 3924300 h 4232518"/>
              <a:gd name="connsiteX102" fmla="*/ 1502160 w 4092809"/>
              <a:gd name="connsiteY102" fmla="*/ 3952875 h 4232518"/>
              <a:gd name="connsiteX103" fmla="*/ 1473585 w 4092809"/>
              <a:gd name="connsiteY103" fmla="*/ 3971925 h 4232518"/>
              <a:gd name="connsiteX104" fmla="*/ 1406910 w 4092809"/>
              <a:gd name="connsiteY104" fmla="*/ 3990975 h 4232518"/>
              <a:gd name="connsiteX105" fmla="*/ 1292610 w 4092809"/>
              <a:gd name="connsiteY105" fmla="*/ 4067175 h 4232518"/>
              <a:gd name="connsiteX106" fmla="*/ 1264035 w 4092809"/>
              <a:gd name="connsiteY106" fmla="*/ 4086225 h 4232518"/>
              <a:gd name="connsiteX107" fmla="*/ 1197360 w 4092809"/>
              <a:gd name="connsiteY107" fmla="*/ 4095750 h 4232518"/>
              <a:gd name="connsiteX108" fmla="*/ 1111635 w 4092809"/>
              <a:gd name="connsiteY108" fmla="*/ 4124325 h 4232518"/>
              <a:gd name="connsiteX109" fmla="*/ 1083060 w 4092809"/>
              <a:gd name="connsiteY109" fmla="*/ 4133850 h 4232518"/>
              <a:gd name="connsiteX110" fmla="*/ 959235 w 4092809"/>
              <a:gd name="connsiteY110" fmla="*/ 4162425 h 4232518"/>
              <a:gd name="connsiteX111" fmla="*/ 902085 w 4092809"/>
              <a:gd name="connsiteY111" fmla="*/ 4181475 h 4232518"/>
              <a:gd name="connsiteX112" fmla="*/ 854460 w 4092809"/>
              <a:gd name="connsiteY112" fmla="*/ 4191000 h 4232518"/>
              <a:gd name="connsiteX113" fmla="*/ 797310 w 4092809"/>
              <a:gd name="connsiteY113" fmla="*/ 4210050 h 4232518"/>
              <a:gd name="connsiteX114" fmla="*/ 730635 w 4092809"/>
              <a:gd name="connsiteY114" fmla="*/ 4229100 h 4232518"/>
              <a:gd name="connsiteX115" fmla="*/ 463935 w 4092809"/>
              <a:gd name="connsiteY115" fmla="*/ 4219575 h 4232518"/>
              <a:gd name="connsiteX116" fmla="*/ 406785 w 4092809"/>
              <a:gd name="connsiteY116" fmla="*/ 4181475 h 4232518"/>
              <a:gd name="connsiteX117" fmla="*/ 349635 w 4092809"/>
              <a:gd name="connsiteY117" fmla="*/ 4133850 h 4232518"/>
              <a:gd name="connsiteX118" fmla="*/ 330585 w 4092809"/>
              <a:gd name="connsiteY118" fmla="*/ 4105275 h 4232518"/>
              <a:gd name="connsiteX119" fmla="*/ 273435 w 4092809"/>
              <a:gd name="connsiteY119" fmla="*/ 4048125 h 4232518"/>
              <a:gd name="connsiteX120" fmla="*/ 187710 w 4092809"/>
              <a:gd name="connsiteY120" fmla="*/ 3981450 h 4232518"/>
              <a:gd name="connsiteX121" fmla="*/ 149610 w 4092809"/>
              <a:gd name="connsiteY121" fmla="*/ 3924300 h 4232518"/>
              <a:gd name="connsiteX122" fmla="*/ 130560 w 4092809"/>
              <a:gd name="connsiteY122" fmla="*/ 3895725 h 4232518"/>
              <a:gd name="connsiteX123" fmla="*/ 82935 w 4092809"/>
              <a:gd name="connsiteY123" fmla="*/ 3810000 h 4232518"/>
              <a:gd name="connsiteX124" fmla="*/ 73410 w 4092809"/>
              <a:gd name="connsiteY124" fmla="*/ 3771900 h 4232518"/>
              <a:gd name="connsiteX125" fmla="*/ 82935 w 4092809"/>
              <a:gd name="connsiteY125" fmla="*/ 3486150 h 4232518"/>
              <a:gd name="connsiteX126" fmla="*/ 101985 w 4092809"/>
              <a:gd name="connsiteY126" fmla="*/ 3400425 h 4232518"/>
              <a:gd name="connsiteX127" fmla="*/ 121035 w 4092809"/>
              <a:gd name="connsiteY127" fmla="*/ 3343275 h 4232518"/>
              <a:gd name="connsiteX128" fmla="*/ 178185 w 4092809"/>
              <a:gd name="connsiteY128" fmla="*/ 3286125 h 4232518"/>
              <a:gd name="connsiteX129" fmla="*/ 244860 w 4092809"/>
              <a:gd name="connsiteY129" fmla="*/ 3190875 h 4232518"/>
              <a:gd name="connsiteX130" fmla="*/ 282960 w 4092809"/>
              <a:gd name="connsiteY130" fmla="*/ 3133725 h 4232518"/>
              <a:gd name="connsiteX131" fmla="*/ 292485 w 4092809"/>
              <a:gd name="connsiteY131" fmla="*/ 3105150 h 4232518"/>
              <a:gd name="connsiteX132" fmla="*/ 321060 w 4092809"/>
              <a:gd name="connsiteY132" fmla="*/ 3086100 h 4232518"/>
              <a:gd name="connsiteX133" fmla="*/ 349635 w 4092809"/>
              <a:gd name="connsiteY133" fmla="*/ 3028950 h 4232518"/>
              <a:gd name="connsiteX134" fmla="*/ 378210 w 4092809"/>
              <a:gd name="connsiteY134" fmla="*/ 2971800 h 4232518"/>
              <a:gd name="connsiteX135" fmla="*/ 349635 w 4092809"/>
              <a:gd name="connsiteY135" fmla="*/ 2771775 h 4232518"/>
              <a:gd name="connsiteX136" fmla="*/ 311535 w 4092809"/>
              <a:gd name="connsiteY136" fmla="*/ 2714625 h 4232518"/>
              <a:gd name="connsiteX137" fmla="*/ 292485 w 4092809"/>
              <a:gd name="connsiteY137" fmla="*/ 2686050 h 4232518"/>
              <a:gd name="connsiteX138" fmla="*/ 235335 w 4092809"/>
              <a:gd name="connsiteY138" fmla="*/ 2647950 h 4232518"/>
              <a:gd name="connsiteX139" fmla="*/ 206760 w 4092809"/>
              <a:gd name="connsiteY139" fmla="*/ 2590800 h 4232518"/>
              <a:gd name="connsiteX140" fmla="*/ 168660 w 4092809"/>
              <a:gd name="connsiteY140" fmla="*/ 2562225 h 4232518"/>
              <a:gd name="connsiteX141" fmla="*/ 121035 w 4092809"/>
              <a:gd name="connsiteY141" fmla="*/ 2505075 h 4232518"/>
              <a:gd name="connsiteX142" fmla="*/ 101985 w 4092809"/>
              <a:gd name="connsiteY142" fmla="*/ 2447925 h 4232518"/>
              <a:gd name="connsiteX143" fmla="*/ 82935 w 4092809"/>
              <a:gd name="connsiteY143" fmla="*/ 2409825 h 4232518"/>
              <a:gd name="connsiteX144" fmla="*/ 63885 w 4092809"/>
              <a:gd name="connsiteY144" fmla="*/ 2381250 h 4232518"/>
              <a:gd name="connsiteX145" fmla="*/ 44835 w 4092809"/>
              <a:gd name="connsiteY145" fmla="*/ 2305050 h 4232518"/>
              <a:gd name="connsiteX146" fmla="*/ 35310 w 4092809"/>
              <a:gd name="connsiteY146" fmla="*/ 2276475 h 4232518"/>
              <a:gd name="connsiteX147" fmla="*/ 6735 w 4092809"/>
              <a:gd name="connsiteY147" fmla="*/ 2209800 h 4232518"/>
              <a:gd name="connsiteX148" fmla="*/ 16260 w 4092809"/>
              <a:gd name="connsiteY148" fmla="*/ 1752600 h 4232518"/>
              <a:gd name="connsiteX149" fmla="*/ 44835 w 4092809"/>
              <a:gd name="connsiteY149" fmla="*/ 1676400 h 4232518"/>
              <a:gd name="connsiteX150" fmla="*/ 63885 w 4092809"/>
              <a:gd name="connsiteY150" fmla="*/ 1609725 h 4232518"/>
              <a:gd name="connsiteX151" fmla="*/ 82935 w 4092809"/>
              <a:gd name="connsiteY151" fmla="*/ 1571625 h 4232518"/>
              <a:gd name="connsiteX152" fmla="*/ 92460 w 4092809"/>
              <a:gd name="connsiteY152" fmla="*/ 1543050 h 4232518"/>
              <a:gd name="connsiteX153" fmla="*/ 121035 w 4092809"/>
              <a:gd name="connsiteY153" fmla="*/ 1485900 h 4232518"/>
              <a:gd name="connsiteX154" fmla="*/ 149610 w 4092809"/>
              <a:gd name="connsiteY154" fmla="*/ 1390650 h 4232518"/>
              <a:gd name="connsiteX155" fmla="*/ 178185 w 4092809"/>
              <a:gd name="connsiteY155" fmla="*/ 1371600 h 4232518"/>
              <a:gd name="connsiteX156" fmla="*/ 216285 w 4092809"/>
              <a:gd name="connsiteY156" fmla="*/ 1314450 h 4232518"/>
              <a:gd name="connsiteX157" fmla="*/ 273435 w 4092809"/>
              <a:gd name="connsiteY157" fmla="*/ 1219200 h 4232518"/>
              <a:gd name="connsiteX158" fmla="*/ 321060 w 4092809"/>
              <a:gd name="connsiteY158" fmla="*/ 1162050 h 4232518"/>
              <a:gd name="connsiteX159" fmla="*/ 349635 w 4092809"/>
              <a:gd name="connsiteY159" fmla="*/ 1104900 h 4232518"/>
              <a:gd name="connsiteX160" fmla="*/ 378210 w 4092809"/>
              <a:gd name="connsiteY160" fmla="*/ 1076325 h 4232518"/>
              <a:gd name="connsiteX161" fmla="*/ 416310 w 4092809"/>
              <a:gd name="connsiteY161" fmla="*/ 1019175 h 4232518"/>
              <a:gd name="connsiteX162" fmla="*/ 435360 w 4092809"/>
              <a:gd name="connsiteY162" fmla="*/ 990600 h 4232518"/>
              <a:gd name="connsiteX163" fmla="*/ 454410 w 4092809"/>
              <a:gd name="connsiteY163" fmla="*/ 952500 h 4232518"/>
              <a:gd name="connsiteX164" fmla="*/ 473460 w 4092809"/>
              <a:gd name="connsiteY164" fmla="*/ 895350 h 4232518"/>
              <a:gd name="connsiteX165" fmla="*/ 511560 w 4092809"/>
              <a:gd name="connsiteY165" fmla="*/ 828675 h 4232518"/>
              <a:gd name="connsiteX166" fmla="*/ 540135 w 4092809"/>
              <a:gd name="connsiteY166" fmla="*/ 762000 h 4232518"/>
              <a:gd name="connsiteX167" fmla="*/ 549660 w 4092809"/>
              <a:gd name="connsiteY167" fmla="*/ 733425 h 4232518"/>
              <a:gd name="connsiteX168" fmla="*/ 568710 w 4092809"/>
              <a:gd name="connsiteY168" fmla="*/ 704850 h 4232518"/>
              <a:gd name="connsiteX169" fmla="*/ 597285 w 4092809"/>
              <a:gd name="connsiteY169" fmla="*/ 647700 h 4232518"/>
              <a:gd name="connsiteX170" fmla="*/ 625860 w 4092809"/>
              <a:gd name="connsiteY170" fmla="*/ 628650 h 4232518"/>
              <a:gd name="connsiteX171" fmla="*/ 644910 w 4092809"/>
              <a:gd name="connsiteY171" fmla="*/ 600075 h 4232518"/>
              <a:gd name="connsiteX172" fmla="*/ 663960 w 4092809"/>
              <a:gd name="connsiteY172" fmla="*/ 561975 h 4232518"/>
              <a:gd name="connsiteX173" fmla="*/ 692535 w 4092809"/>
              <a:gd name="connsiteY173" fmla="*/ 533400 h 4232518"/>
              <a:gd name="connsiteX174" fmla="*/ 740160 w 4092809"/>
              <a:gd name="connsiteY174" fmla="*/ 447675 h 4232518"/>
              <a:gd name="connsiteX175" fmla="*/ 759210 w 4092809"/>
              <a:gd name="connsiteY175" fmla="*/ 409575 h 423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092809" h="4232518">
                <a:moveTo>
                  <a:pt x="759210" y="409575"/>
                </a:moveTo>
                <a:cubicBezTo>
                  <a:pt x="850367" y="318418"/>
                  <a:pt x="733652" y="426614"/>
                  <a:pt x="816360" y="371475"/>
                </a:cubicBezTo>
                <a:cubicBezTo>
                  <a:pt x="827568" y="364003"/>
                  <a:pt x="833160" y="349442"/>
                  <a:pt x="844935" y="342900"/>
                </a:cubicBezTo>
                <a:cubicBezTo>
                  <a:pt x="862488" y="333148"/>
                  <a:pt x="883035" y="330200"/>
                  <a:pt x="902085" y="323850"/>
                </a:cubicBezTo>
                <a:lnTo>
                  <a:pt x="959235" y="304800"/>
                </a:lnTo>
                <a:cubicBezTo>
                  <a:pt x="968760" y="301625"/>
                  <a:pt x="979456" y="300844"/>
                  <a:pt x="987810" y="295275"/>
                </a:cubicBezTo>
                <a:cubicBezTo>
                  <a:pt x="1006860" y="282575"/>
                  <a:pt x="1023240" y="264415"/>
                  <a:pt x="1044960" y="257175"/>
                </a:cubicBezTo>
                <a:cubicBezTo>
                  <a:pt x="1175042" y="213814"/>
                  <a:pt x="1042104" y="261120"/>
                  <a:pt x="1140210" y="219075"/>
                </a:cubicBezTo>
                <a:cubicBezTo>
                  <a:pt x="1149438" y="215120"/>
                  <a:pt x="1159805" y="214040"/>
                  <a:pt x="1168785" y="209550"/>
                </a:cubicBezTo>
                <a:cubicBezTo>
                  <a:pt x="1242643" y="172621"/>
                  <a:pt x="1154111" y="204916"/>
                  <a:pt x="1225935" y="180975"/>
                </a:cubicBezTo>
                <a:cubicBezTo>
                  <a:pt x="1232285" y="171450"/>
                  <a:pt x="1235277" y="158467"/>
                  <a:pt x="1244985" y="152400"/>
                </a:cubicBezTo>
                <a:cubicBezTo>
                  <a:pt x="1266666" y="138849"/>
                  <a:pt x="1313873" y="131936"/>
                  <a:pt x="1340235" y="123825"/>
                </a:cubicBezTo>
                <a:cubicBezTo>
                  <a:pt x="1369024" y="114967"/>
                  <a:pt x="1396739" y="102555"/>
                  <a:pt x="1425960" y="95250"/>
                </a:cubicBezTo>
                <a:cubicBezTo>
                  <a:pt x="1438660" y="92075"/>
                  <a:pt x="1451473" y="89321"/>
                  <a:pt x="1464060" y="85725"/>
                </a:cubicBezTo>
                <a:cubicBezTo>
                  <a:pt x="1473714" y="82967"/>
                  <a:pt x="1482790" y="78169"/>
                  <a:pt x="1492635" y="76200"/>
                </a:cubicBezTo>
                <a:cubicBezTo>
                  <a:pt x="1524708" y="69785"/>
                  <a:pt x="1605378" y="61786"/>
                  <a:pt x="1635510" y="57150"/>
                </a:cubicBezTo>
                <a:cubicBezTo>
                  <a:pt x="1651511" y="54688"/>
                  <a:pt x="1666981" y="48702"/>
                  <a:pt x="1683135" y="47625"/>
                </a:cubicBezTo>
                <a:cubicBezTo>
                  <a:pt x="1762398" y="42341"/>
                  <a:pt x="1841885" y="41275"/>
                  <a:pt x="1921260" y="38100"/>
                </a:cubicBezTo>
                <a:cubicBezTo>
                  <a:pt x="1988650" y="21253"/>
                  <a:pt x="1930878" y="34619"/>
                  <a:pt x="2016510" y="19050"/>
                </a:cubicBezTo>
                <a:cubicBezTo>
                  <a:pt x="2032438" y="16154"/>
                  <a:pt x="2048057" y="11417"/>
                  <a:pt x="2064135" y="9525"/>
                </a:cubicBezTo>
                <a:cubicBezTo>
                  <a:pt x="2102105" y="5058"/>
                  <a:pt x="2140335" y="3175"/>
                  <a:pt x="2178435" y="0"/>
                </a:cubicBezTo>
                <a:lnTo>
                  <a:pt x="2978535" y="9525"/>
                </a:lnTo>
                <a:cubicBezTo>
                  <a:pt x="2988573" y="9756"/>
                  <a:pt x="2997206" y="17399"/>
                  <a:pt x="3007110" y="19050"/>
                </a:cubicBezTo>
                <a:cubicBezTo>
                  <a:pt x="3035470" y="23777"/>
                  <a:pt x="3064260" y="25400"/>
                  <a:pt x="3092835" y="28575"/>
                </a:cubicBezTo>
                <a:cubicBezTo>
                  <a:pt x="3188867" y="60586"/>
                  <a:pt x="3039909" y="11745"/>
                  <a:pt x="3159510" y="47625"/>
                </a:cubicBezTo>
                <a:cubicBezTo>
                  <a:pt x="3178744" y="53395"/>
                  <a:pt x="3197610" y="60325"/>
                  <a:pt x="3216660" y="66675"/>
                </a:cubicBezTo>
                <a:cubicBezTo>
                  <a:pt x="3226185" y="69850"/>
                  <a:pt x="3236881" y="70631"/>
                  <a:pt x="3245235" y="76200"/>
                </a:cubicBezTo>
                <a:cubicBezTo>
                  <a:pt x="3264285" y="88900"/>
                  <a:pt x="3286196" y="98111"/>
                  <a:pt x="3302385" y="114300"/>
                </a:cubicBezTo>
                <a:cubicBezTo>
                  <a:pt x="3338060" y="149975"/>
                  <a:pt x="3318181" y="138615"/>
                  <a:pt x="3359535" y="152400"/>
                </a:cubicBezTo>
                <a:cubicBezTo>
                  <a:pt x="3365885" y="161925"/>
                  <a:pt x="3368646" y="175295"/>
                  <a:pt x="3378585" y="180975"/>
                </a:cubicBezTo>
                <a:cubicBezTo>
                  <a:pt x="3392641" y="189007"/>
                  <a:pt x="3410406" y="186988"/>
                  <a:pt x="3426210" y="190500"/>
                </a:cubicBezTo>
                <a:cubicBezTo>
                  <a:pt x="3438989" y="193340"/>
                  <a:pt x="3451610" y="196850"/>
                  <a:pt x="3464310" y="200025"/>
                </a:cubicBezTo>
                <a:lnTo>
                  <a:pt x="3521460" y="238125"/>
                </a:lnTo>
                <a:cubicBezTo>
                  <a:pt x="3530985" y="244475"/>
                  <a:pt x="3539175" y="253555"/>
                  <a:pt x="3550035" y="257175"/>
                </a:cubicBezTo>
                <a:cubicBezTo>
                  <a:pt x="3642017" y="287836"/>
                  <a:pt x="3499009" y="238670"/>
                  <a:pt x="3616710" y="285750"/>
                </a:cubicBezTo>
                <a:cubicBezTo>
                  <a:pt x="3701723" y="319755"/>
                  <a:pt x="3647459" y="287199"/>
                  <a:pt x="3702435" y="323850"/>
                </a:cubicBezTo>
                <a:lnTo>
                  <a:pt x="3759585" y="409575"/>
                </a:lnTo>
                <a:cubicBezTo>
                  <a:pt x="3765935" y="419100"/>
                  <a:pt x="3769110" y="431800"/>
                  <a:pt x="3778635" y="438150"/>
                </a:cubicBezTo>
                <a:lnTo>
                  <a:pt x="3807210" y="457200"/>
                </a:lnTo>
                <a:cubicBezTo>
                  <a:pt x="3813560" y="466725"/>
                  <a:pt x="3818931" y="476981"/>
                  <a:pt x="3826260" y="485775"/>
                </a:cubicBezTo>
                <a:cubicBezTo>
                  <a:pt x="3834884" y="496123"/>
                  <a:pt x="3847363" y="503142"/>
                  <a:pt x="3854835" y="514350"/>
                </a:cubicBezTo>
                <a:cubicBezTo>
                  <a:pt x="3860404" y="522704"/>
                  <a:pt x="3859870" y="533945"/>
                  <a:pt x="3864360" y="542925"/>
                </a:cubicBezTo>
                <a:cubicBezTo>
                  <a:pt x="3869480" y="553164"/>
                  <a:pt x="3878290" y="561261"/>
                  <a:pt x="3883410" y="571500"/>
                </a:cubicBezTo>
                <a:cubicBezTo>
                  <a:pt x="3887900" y="580480"/>
                  <a:pt x="3888059" y="591298"/>
                  <a:pt x="3892935" y="600075"/>
                </a:cubicBezTo>
                <a:cubicBezTo>
                  <a:pt x="3904054" y="620089"/>
                  <a:pt x="3923795" y="635505"/>
                  <a:pt x="3931035" y="657225"/>
                </a:cubicBezTo>
                <a:cubicBezTo>
                  <a:pt x="3954976" y="729049"/>
                  <a:pt x="3922681" y="640517"/>
                  <a:pt x="3959610" y="714375"/>
                </a:cubicBezTo>
                <a:cubicBezTo>
                  <a:pt x="3971124" y="737402"/>
                  <a:pt x="3969505" y="756635"/>
                  <a:pt x="3978660" y="781050"/>
                </a:cubicBezTo>
                <a:cubicBezTo>
                  <a:pt x="3983646" y="794345"/>
                  <a:pt x="3991360" y="806450"/>
                  <a:pt x="3997710" y="819150"/>
                </a:cubicBezTo>
                <a:cubicBezTo>
                  <a:pt x="4006792" y="873641"/>
                  <a:pt x="4016760" y="924708"/>
                  <a:pt x="4016760" y="981075"/>
                </a:cubicBezTo>
                <a:cubicBezTo>
                  <a:pt x="4016760" y="2263502"/>
                  <a:pt x="4092809" y="1867654"/>
                  <a:pt x="3997710" y="2343150"/>
                </a:cubicBezTo>
                <a:cubicBezTo>
                  <a:pt x="3994535" y="2390775"/>
                  <a:pt x="3992506" y="2438490"/>
                  <a:pt x="3988185" y="2486025"/>
                </a:cubicBezTo>
                <a:cubicBezTo>
                  <a:pt x="3986152" y="2508383"/>
                  <a:pt x="3981139" y="2530387"/>
                  <a:pt x="3978660" y="2552700"/>
                </a:cubicBezTo>
                <a:cubicBezTo>
                  <a:pt x="3974787" y="2587555"/>
                  <a:pt x="3973485" y="2622677"/>
                  <a:pt x="3969135" y="2657475"/>
                </a:cubicBezTo>
                <a:cubicBezTo>
                  <a:pt x="3963590" y="2701836"/>
                  <a:pt x="3958242" y="2702413"/>
                  <a:pt x="3950085" y="2743200"/>
                </a:cubicBezTo>
                <a:cubicBezTo>
                  <a:pt x="3946297" y="2762138"/>
                  <a:pt x="3945244" y="2781614"/>
                  <a:pt x="3940560" y="2800350"/>
                </a:cubicBezTo>
                <a:cubicBezTo>
                  <a:pt x="3935690" y="2819831"/>
                  <a:pt x="3932649" y="2840792"/>
                  <a:pt x="3921510" y="2857500"/>
                </a:cubicBezTo>
                <a:cubicBezTo>
                  <a:pt x="3902378" y="2886198"/>
                  <a:pt x="3897912" y="2890338"/>
                  <a:pt x="3883410" y="2924175"/>
                </a:cubicBezTo>
                <a:cubicBezTo>
                  <a:pt x="3873622" y="2947013"/>
                  <a:pt x="3871265" y="2966683"/>
                  <a:pt x="3864360" y="2990850"/>
                </a:cubicBezTo>
                <a:cubicBezTo>
                  <a:pt x="3861602" y="3000504"/>
                  <a:pt x="3861263" y="3011712"/>
                  <a:pt x="3854835" y="3019425"/>
                </a:cubicBezTo>
                <a:cubicBezTo>
                  <a:pt x="3844672" y="3031621"/>
                  <a:pt x="3829435" y="3038475"/>
                  <a:pt x="3816735" y="3048000"/>
                </a:cubicBezTo>
                <a:cubicBezTo>
                  <a:pt x="3810385" y="3060700"/>
                  <a:pt x="3806775" y="3075192"/>
                  <a:pt x="3797685" y="3086100"/>
                </a:cubicBezTo>
                <a:cubicBezTo>
                  <a:pt x="3790356" y="3094894"/>
                  <a:pt x="3775177" y="3095442"/>
                  <a:pt x="3769110" y="3105150"/>
                </a:cubicBezTo>
                <a:cubicBezTo>
                  <a:pt x="3691411" y="3229468"/>
                  <a:pt x="3800744" y="3111616"/>
                  <a:pt x="3721485" y="3190875"/>
                </a:cubicBezTo>
                <a:cubicBezTo>
                  <a:pt x="3718310" y="3200400"/>
                  <a:pt x="3716836" y="3210673"/>
                  <a:pt x="3711960" y="3219450"/>
                </a:cubicBezTo>
                <a:cubicBezTo>
                  <a:pt x="3700841" y="3239464"/>
                  <a:pt x="3681100" y="3254880"/>
                  <a:pt x="3673860" y="3276600"/>
                </a:cubicBezTo>
                <a:cubicBezTo>
                  <a:pt x="3670685" y="3286125"/>
                  <a:pt x="3669211" y="3296398"/>
                  <a:pt x="3664335" y="3305175"/>
                </a:cubicBezTo>
                <a:cubicBezTo>
                  <a:pt x="3653216" y="3325189"/>
                  <a:pt x="3633475" y="3340605"/>
                  <a:pt x="3626235" y="3362325"/>
                </a:cubicBezTo>
                <a:cubicBezTo>
                  <a:pt x="3619885" y="3381375"/>
                  <a:pt x="3618324" y="3402767"/>
                  <a:pt x="3607185" y="3419475"/>
                </a:cubicBezTo>
                <a:cubicBezTo>
                  <a:pt x="3594485" y="3438525"/>
                  <a:pt x="3576325" y="3454905"/>
                  <a:pt x="3569085" y="3476625"/>
                </a:cubicBezTo>
                <a:cubicBezTo>
                  <a:pt x="3561338" y="3499866"/>
                  <a:pt x="3558974" y="3515311"/>
                  <a:pt x="3540510" y="3533775"/>
                </a:cubicBezTo>
                <a:cubicBezTo>
                  <a:pt x="3532415" y="3541870"/>
                  <a:pt x="3521460" y="3546475"/>
                  <a:pt x="3511935" y="3552825"/>
                </a:cubicBezTo>
                <a:cubicBezTo>
                  <a:pt x="3508760" y="3562350"/>
                  <a:pt x="3507286" y="3572623"/>
                  <a:pt x="3502410" y="3581400"/>
                </a:cubicBezTo>
                <a:cubicBezTo>
                  <a:pt x="3491291" y="3601414"/>
                  <a:pt x="3477010" y="3619500"/>
                  <a:pt x="3464310" y="3638550"/>
                </a:cubicBezTo>
                <a:cubicBezTo>
                  <a:pt x="3457960" y="3648075"/>
                  <a:pt x="3450380" y="3656886"/>
                  <a:pt x="3445260" y="3667125"/>
                </a:cubicBezTo>
                <a:cubicBezTo>
                  <a:pt x="3403904" y="3749837"/>
                  <a:pt x="3451696" y="3664293"/>
                  <a:pt x="3397635" y="3733800"/>
                </a:cubicBezTo>
                <a:cubicBezTo>
                  <a:pt x="3383579" y="3751872"/>
                  <a:pt x="3380013" y="3780711"/>
                  <a:pt x="3359535" y="3790950"/>
                </a:cubicBezTo>
                <a:cubicBezTo>
                  <a:pt x="3346835" y="3797300"/>
                  <a:pt x="3333249" y="3802124"/>
                  <a:pt x="3321435" y="3810000"/>
                </a:cubicBezTo>
                <a:cubicBezTo>
                  <a:pt x="3295017" y="3827612"/>
                  <a:pt x="3270635" y="3848100"/>
                  <a:pt x="3245235" y="3867150"/>
                </a:cubicBezTo>
                <a:cubicBezTo>
                  <a:pt x="3232535" y="3876675"/>
                  <a:pt x="3222195" y="3890705"/>
                  <a:pt x="3207135" y="3895725"/>
                </a:cubicBezTo>
                <a:cubicBezTo>
                  <a:pt x="3077053" y="3939086"/>
                  <a:pt x="3209991" y="3891780"/>
                  <a:pt x="3111885" y="3933825"/>
                </a:cubicBezTo>
                <a:cubicBezTo>
                  <a:pt x="3102657" y="3937780"/>
                  <a:pt x="3092538" y="3939395"/>
                  <a:pt x="3083310" y="3943350"/>
                </a:cubicBezTo>
                <a:cubicBezTo>
                  <a:pt x="3070259" y="3948943"/>
                  <a:pt x="3058505" y="3957414"/>
                  <a:pt x="3045210" y="3962400"/>
                </a:cubicBezTo>
                <a:cubicBezTo>
                  <a:pt x="3032953" y="3966997"/>
                  <a:pt x="3019697" y="3968329"/>
                  <a:pt x="3007110" y="3971925"/>
                </a:cubicBezTo>
                <a:cubicBezTo>
                  <a:pt x="2917752" y="3997456"/>
                  <a:pt x="3061625" y="3961927"/>
                  <a:pt x="2930910" y="3990975"/>
                </a:cubicBezTo>
                <a:cubicBezTo>
                  <a:pt x="2918131" y="3993815"/>
                  <a:pt x="2905690" y="3998158"/>
                  <a:pt x="2892810" y="4000500"/>
                </a:cubicBezTo>
                <a:cubicBezTo>
                  <a:pt x="2863891" y="4005758"/>
                  <a:pt x="2776471" y="4016233"/>
                  <a:pt x="2749935" y="4019550"/>
                </a:cubicBezTo>
                <a:cubicBezTo>
                  <a:pt x="2675128" y="4044486"/>
                  <a:pt x="2748930" y="4022508"/>
                  <a:pt x="2588010" y="4038600"/>
                </a:cubicBezTo>
                <a:cubicBezTo>
                  <a:pt x="2568793" y="4040522"/>
                  <a:pt x="2549910" y="4044950"/>
                  <a:pt x="2530860" y="4048125"/>
                </a:cubicBezTo>
                <a:cubicBezTo>
                  <a:pt x="2473710" y="4044950"/>
                  <a:pt x="2416322" y="4044698"/>
                  <a:pt x="2359410" y="4038600"/>
                </a:cubicBezTo>
                <a:cubicBezTo>
                  <a:pt x="2327215" y="4035151"/>
                  <a:pt x="2294877" y="4029789"/>
                  <a:pt x="2264160" y="4019550"/>
                </a:cubicBezTo>
                <a:lnTo>
                  <a:pt x="2178435" y="3990975"/>
                </a:lnTo>
                <a:cubicBezTo>
                  <a:pt x="2168910" y="3987800"/>
                  <a:pt x="2159600" y="3983885"/>
                  <a:pt x="2149860" y="3981450"/>
                </a:cubicBezTo>
                <a:lnTo>
                  <a:pt x="2111760" y="3971925"/>
                </a:lnTo>
                <a:cubicBezTo>
                  <a:pt x="2092710" y="3959225"/>
                  <a:pt x="2076822" y="3939378"/>
                  <a:pt x="2054610" y="3933825"/>
                </a:cubicBezTo>
                <a:cubicBezTo>
                  <a:pt x="2041910" y="3930650"/>
                  <a:pt x="2029049" y="3928062"/>
                  <a:pt x="2016510" y="3924300"/>
                </a:cubicBezTo>
                <a:cubicBezTo>
                  <a:pt x="1997276" y="3918530"/>
                  <a:pt x="1978410" y="3911600"/>
                  <a:pt x="1959360" y="3905250"/>
                </a:cubicBezTo>
                <a:lnTo>
                  <a:pt x="1873635" y="3876675"/>
                </a:lnTo>
                <a:lnTo>
                  <a:pt x="1787910" y="3848100"/>
                </a:lnTo>
                <a:lnTo>
                  <a:pt x="1759335" y="3838575"/>
                </a:lnTo>
                <a:cubicBezTo>
                  <a:pt x="1727585" y="3841750"/>
                  <a:pt x="1695673" y="3843587"/>
                  <a:pt x="1664085" y="3848100"/>
                </a:cubicBezTo>
                <a:cubicBezTo>
                  <a:pt x="1643155" y="3851090"/>
                  <a:pt x="1617765" y="3860365"/>
                  <a:pt x="1597410" y="3867150"/>
                </a:cubicBezTo>
                <a:cubicBezTo>
                  <a:pt x="1584710" y="3886200"/>
                  <a:pt x="1578360" y="3911600"/>
                  <a:pt x="1559310" y="3924300"/>
                </a:cubicBezTo>
                <a:cubicBezTo>
                  <a:pt x="1477418" y="3978895"/>
                  <a:pt x="1581030" y="3913440"/>
                  <a:pt x="1502160" y="3952875"/>
                </a:cubicBezTo>
                <a:cubicBezTo>
                  <a:pt x="1491921" y="3957995"/>
                  <a:pt x="1483824" y="3966805"/>
                  <a:pt x="1473585" y="3971925"/>
                </a:cubicBezTo>
                <a:cubicBezTo>
                  <a:pt x="1459920" y="3978757"/>
                  <a:pt x="1419117" y="3987923"/>
                  <a:pt x="1406910" y="3990975"/>
                </a:cubicBezTo>
                <a:lnTo>
                  <a:pt x="1292610" y="4067175"/>
                </a:lnTo>
                <a:cubicBezTo>
                  <a:pt x="1283085" y="4073525"/>
                  <a:pt x="1275368" y="4084606"/>
                  <a:pt x="1264035" y="4086225"/>
                </a:cubicBezTo>
                <a:lnTo>
                  <a:pt x="1197360" y="4095750"/>
                </a:lnTo>
                <a:lnTo>
                  <a:pt x="1111635" y="4124325"/>
                </a:lnTo>
                <a:cubicBezTo>
                  <a:pt x="1102110" y="4127500"/>
                  <a:pt x="1092905" y="4131881"/>
                  <a:pt x="1083060" y="4133850"/>
                </a:cubicBezTo>
                <a:cubicBezTo>
                  <a:pt x="1033441" y="4143774"/>
                  <a:pt x="1012847" y="4147107"/>
                  <a:pt x="959235" y="4162425"/>
                </a:cubicBezTo>
                <a:cubicBezTo>
                  <a:pt x="939927" y="4167942"/>
                  <a:pt x="921776" y="4177537"/>
                  <a:pt x="902085" y="4181475"/>
                </a:cubicBezTo>
                <a:cubicBezTo>
                  <a:pt x="886210" y="4184650"/>
                  <a:pt x="870079" y="4186740"/>
                  <a:pt x="854460" y="4191000"/>
                </a:cubicBezTo>
                <a:cubicBezTo>
                  <a:pt x="835087" y="4196284"/>
                  <a:pt x="816791" y="4205180"/>
                  <a:pt x="797310" y="4210050"/>
                </a:cubicBezTo>
                <a:cubicBezTo>
                  <a:pt x="749470" y="4222010"/>
                  <a:pt x="771629" y="4215435"/>
                  <a:pt x="730635" y="4229100"/>
                </a:cubicBezTo>
                <a:cubicBezTo>
                  <a:pt x="641735" y="4225925"/>
                  <a:pt x="551945" y="4232518"/>
                  <a:pt x="463935" y="4219575"/>
                </a:cubicBezTo>
                <a:cubicBezTo>
                  <a:pt x="441283" y="4216244"/>
                  <a:pt x="425835" y="4194175"/>
                  <a:pt x="406785" y="4181475"/>
                </a:cubicBezTo>
                <a:cubicBezTo>
                  <a:pt x="378688" y="4162744"/>
                  <a:pt x="372554" y="4161352"/>
                  <a:pt x="349635" y="4133850"/>
                </a:cubicBezTo>
                <a:cubicBezTo>
                  <a:pt x="342306" y="4125056"/>
                  <a:pt x="338190" y="4113831"/>
                  <a:pt x="330585" y="4105275"/>
                </a:cubicBezTo>
                <a:cubicBezTo>
                  <a:pt x="312687" y="4085139"/>
                  <a:pt x="295851" y="4063069"/>
                  <a:pt x="273435" y="4048125"/>
                </a:cubicBezTo>
                <a:cubicBezTo>
                  <a:pt x="240193" y="4025964"/>
                  <a:pt x="211814" y="4012441"/>
                  <a:pt x="187710" y="3981450"/>
                </a:cubicBezTo>
                <a:cubicBezTo>
                  <a:pt x="173654" y="3963378"/>
                  <a:pt x="162310" y="3943350"/>
                  <a:pt x="149610" y="3924300"/>
                </a:cubicBezTo>
                <a:cubicBezTo>
                  <a:pt x="143260" y="3914775"/>
                  <a:pt x="134180" y="3906585"/>
                  <a:pt x="130560" y="3895725"/>
                </a:cubicBezTo>
                <a:cubicBezTo>
                  <a:pt x="107250" y="3825796"/>
                  <a:pt x="125709" y="3852774"/>
                  <a:pt x="82935" y="3810000"/>
                </a:cubicBezTo>
                <a:cubicBezTo>
                  <a:pt x="79760" y="3797300"/>
                  <a:pt x="73410" y="3784991"/>
                  <a:pt x="73410" y="3771900"/>
                </a:cubicBezTo>
                <a:cubicBezTo>
                  <a:pt x="73410" y="3676597"/>
                  <a:pt x="77498" y="3581298"/>
                  <a:pt x="82935" y="3486150"/>
                </a:cubicBezTo>
                <a:cubicBezTo>
                  <a:pt x="83575" y="3474954"/>
                  <a:pt x="97794" y="3414395"/>
                  <a:pt x="101985" y="3400425"/>
                </a:cubicBezTo>
                <a:cubicBezTo>
                  <a:pt x="107755" y="3381191"/>
                  <a:pt x="106836" y="3357474"/>
                  <a:pt x="121035" y="3343275"/>
                </a:cubicBezTo>
                <a:cubicBezTo>
                  <a:pt x="140085" y="3324225"/>
                  <a:pt x="163241" y="3308541"/>
                  <a:pt x="178185" y="3286125"/>
                </a:cubicBezTo>
                <a:cubicBezTo>
                  <a:pt x="306455" y="3093719"/>
                  <a:pt x="146132" y="3331916"/>
                  <a:pt x="244860" y="3190875"/>
                </a:cubicBezTo>
                <a:cubicBezTo>
                  <a:pt x="257990" y="3172118"/>
                  <a:pt x="275720" y="3155445"/>
                  <a:pt x="282960" y="3133725"/>
                </a:cubicBezTo>
                <a:cubicBezTo>
                  <a:pt x="286135" y="3124200"/>
                  <a:pt x="286213" y="3112990"/>
                  <a:pt x="292485" y="3105150"/>
                </a:cubicBezTo>
                <a:cubicBezTo>
                  <a:pt x="299636" y="3096211"/>
                  <a:pt x="311535" y="3092450"/>
                  <a:pt x="321060" y="3086100"/>
                </a:cubicBezTo>
                <a:cubicBezTo>
                  <a:pt x="375655" y="3004208"/>
                  <a:pt x="310200" y="3107820"/>
                  <a:pt x="349635" y="3028950"/>
                </a:cubicBezTo>
                <a:cubicBezTo>
                  <a:pt x="386564" y="2955092"/>
                  <a:pt x="354269" y="3043624"/>
                  <a:pt x="378210" y="2971800"/>
                </a:cubicBezTo>
                <a:cubicBezTo>
                  <a:pt x="376367" y="2944154"/>
                  <a:pt x="379985" y="2817300"/>
                  <a:pt x="349635" y="2771775"/>
                </a:cubicBezTo>
                <a:lnTo>
                  <a:pt x="311535" y="2714625"/>
                </a:lnTo>
                <a:cubicBezTo>
                  <a:pt x="305185" y="2705100"/>
                  <a:pt x="302010" y="2692400"/>
                  <a:pt x="292485" y="2686050"/>
                </a:cubicBezTo>
                <a:lnTo>
                  <a:pt x="235335" y="2647950"/>
                </a:lnTo>
                <a:cubicBezTo>
                  <a:pt x="227588" y="2624709"/>
                  <a:pt x="225224" y="2609264"/>
                  <a:pt x="206760" y="2590800"/>
                </a:cubicBezTo>
                <a:cubicBezTo>
                  <a:pt x="195535" y="2579575"/>
                  <a:pt x="180713" y="2572556"/>
                  <a:pt x="168660" y="2562225"/>
                </a:cubicBezTo>
                <a:cubicBezTo>
                  <a:pt x="152556" y="2548421"/>
                  <a:pt x="130080" y="2525426"/>
                  <a:pt x="121035" y="2505075"/>
                </a:cubicBezTo>
                <a:cubicBezTo>
                  <a:pt x="112880" y="2486725"/>
                  <a:pt x="110965" y="2465886"/>
                  <a:pt x="101985" y="2447925"/>
                </a:cubicBezTo>
                <a:cubicBezTo>
                  <a:pt x="95635" y="2435225"/>
                  <a:pt x="89980" y="2422153"/>
                  <a:pt x="82935" y="2409825"/>
                </a:cubicBezTo>
                <a:cubicBezTo>
                  <a:pt x="77255" y="2399886"/>
                  <a:pt x="69005" y="2391489"/>
                  <a:pt x="63885" y="2381250"/>
                </a:cubicBezTo>
                <a:cubicBezTo>
                  <a:pt x="52999" y="2359477"/>
                  <a:pt x="50269" y="2326787"/>
                  <a:pt x="44835" y="2305050"/>
                </a:cubicBezTo>
                <a:cubicBezTo>
                  <a:pt x="42400" y="2295310"/>
                  <a:pt x="39265" y="2285703"/>
                  <a:pt x="35310" y="2276475"/>
                </a:cubicBezTo>
                <a:cubicBezTo>
                  <a:pt x="0" y="2194085"/>
                  <a:pt x="29073" y="2276813"/>
                  <a:pt x="6735" y="2209800"/>
                </a:cubicBezTo>
                <a:cubicBezTo>
                  <a:pt x="9910" y="2057400"/>
                  <a:pt x="10402" y="1904920"/>
                  <a:pt x="16260" y="1752600"/>
                </a:cubicBezTo>
                <a:cubicBezTo>
                  <a:pt x="17657" y="1716276"/>
                  <a:pt x="32482" y="1709342"/>
                  <a:pt x="44835" y="1676400"/>
                </a:cubicBezTo>
                <a:cubicBezTo>
                  <a:pt x="69002" y="1611954"/>
                  <a:pt x="40858" y="1663455"/>
                  <a:pt x="63885" y="1609725"/>
                </a:cubicBezTo>
                <a:cubicBezTo>
                  <a:pt x="69478" y="1596674"/>
                  <a:pt x="77342" y="1584676"/>
                  <a:pt x="82935" y="1571625"/>
                </a:cubicBezTo>
                <a:cubicBezTo>
                  <a:pt x="86890" y="1562397"/>
                  <a:pt x="88382" y="1552225"/>
                  <a:pt x="92460" y="1543050"/>
                </a:cubicBezTo>
                <a:cubicBezTo>
                  <a:pt x="101110" y="1523587"/>
                  <a:pt x="113125" y="1505675"/>
                  <a:pt x="121035" y="1485900"/>
                </a:cubicBezTo>
                <a:cubicBezTo>
                  <a:pt x="127967" y="1468569"/>
                  <a:pt x="137868" y="1398478"/>
                  <a:pt x="149610" y="1390650"/>
                </a:cubicBezTo>
                <a:lnTo>
                  <a:pt x="178185" y="1371600"/>
                </a:lnTo>
                <a:cubicBezTo>
                  <a:pt x="198617" y="1310303"/>
                  <a:pt x="171692" y="1376880"/>
                  <a:pt x="216285" y="1314450"/>
                </a:cubicBezTo>
                <a:cubicBezTo>
                  <a:pt x="253866" y="1261836"/>
                  <a:pt x="214088" y="1278547"/>
                  <a:pt x="273435" y="1219200"/>
                </a:cubicBezTo>
                <a:cubicBezTo>
                  <a:pt x="294501" y="1198134"/>
                  <a:pt x="307799" y="1188572"/>
                  <a:pt x="321060" y="1162050"/>
                </a:cubicBezTo>
                <a:cubicBezTo>
                  <a:pt x="342539" y="1119092"/>
                  <a:pt x="315513" y="1145846"/>
                  <a:pt x="349635" y="1104900"/>
                </a:cubicBezTo>
                <a:cubicBezTo>
                  <a:pt x="358259" y="1094552"/>
                  <a:pt x="369940" y="1086958"/>
                  <a:pt x="378210" y="1076325"/>
                </a:cubicBezTo>
                <a:cubicBezTo>
                  <a:pt x="392266" y="1058253"/>
                  <a:pt x="403610" y="1038225"/>
                  <a:pt x="416310" y="1019175"/>
                </a:cubicBezTo>
                <a:cubicBezTo>
                  <a:pt x="422660" y="1009650"/>
                  <a:pt x="430240" y="1000839"/>
                  <a:pt x="435360" y="990600"/>
                </a:cubicBezTo>
                <a:cubicBezTo>
                  <a:pt x="441710" y="977900"/>
                  <a:pt x="449137" y="965683"/>
                  <a:pt x="454410" y="952500"/>
                </a:cubicBezTo>
                <a:cubicBezTo>
                  <a:pt x="461868" y="933856"/>
                  <a:pt x="464480" y="913311"/>
                  <a:pt x="473460" y="895350"/>
                </a:cubicBezTo>
                <a:cubicBezTo>
                  <a:pt x="497630" y="847011"/>
                  <a:pt x="484634" y="869064"/>
                  <a:pt x="511560" y="828675"/>
                </a:cubicBezTo>
                <a:cubicBezTo>
                  <a:pt x="531384" y="749381"/>
                  <a:pt x="507246" y="827779"/>
                  <a:pt x="540135" y="762000"/>
                </a:cubicBezTo>
                <a:cubicBezTo>
                  <a:pt x="544625" y="753020"/>
                  <a:pt x="545170" y="742405"/>
                  <a:pt x="549660" y="733425"/>
                </a:cubicBezTo>
                <a:cubicBezTo>
                  <a:pt x="554780" y="723186"/>
                  <a:pt x="563590" y="715089"/>
                  <a:pt x="568710" y="704850"/>
                </a:cubicBezTo>
                <a:cubicBezTo>
                  <a:pt x="584204" y="673862"/>
                  <a:pt x="569988" y="674997"/>
                  <a:pt x="597285" y="647700"/>
                </a:cubicBezTo>
                <a:cubicBezTo>
                  <a:pt x="605380" y="639605"/>
                  <a:pt x="616335" y="635000"/>
                  <a:pt x="625860" y="628650"/>
                </a:cubicBezTo>
                <a:cubicBezTo>
                  <a:pt x="632210" y="619125"/>
                  <a:pt x="639230" y="610014"/>
                  <a:pt x="644910" y="600075"/>
                </a:cubicBezTo>
                <a:cubicBezTo>
                  <a:pt x="651955" y="587747"/>
                  <a:pt x="655707" y="573529"/>
                  <a:pt x="663960" y="561975"/>
                </a:cubicBezTo>
                <a:cubicBezTo>
                  <a:pt x="671790" y="551014"/>
                  <a:pt x="683010" y="542925"/>
                  <a:pt x="692535" y="533400"/>
                </a:cubicBezTo>
                <a:cubicBezTo>
                  <a:pt x="702461" y="503623"/>
                  <a:pt x="712087" y="466390"/>
                  <a:pt x="740160" y="447675"/>
                </a:cubicBezTo>
                <a:lnTo>
                  <a:pt x="759210" y="409575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(2)</a:t>
            </a:r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4114800" cy="129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Directed graph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Edges have direction</a:t>
            </a:r>
            <a:endParaRPr lang="en-US" sz="2800" dirty="0"/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>
          <a:xfrm>
            <a:off x="4648200" y="1066800"/>
            <a:ext cx="4191000" cy="12954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Undirected graph</a:t>
            </a:r>
          </a:p>
          <a:p>
            <a:pPr marL="630238" marR="0" lvl="1" indent="-273050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SzTx/>
              <a:buFont typeface="Wingdings 2" pitchFamily="18" charset="2"/>
              <a:buChar char="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Undirected edges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5" name="Group 274"/>
          <p:cNvGrpSpPr/>
          <p:nvPr/>
        </p:nvGrpSpPr>
        <p:grpSpPr>
          <a:xfrm>
            <a:off x="724051" y="2654057"/>
            <a:ext cx="3301222" cy="3581400"/>
            <a:chOff x="724051" y="2654057"/>
            <a:chExt cx="3301222" cy="358140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7251" y="36446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1451" y="54734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71084" y="472382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71851" y="385060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62251" y="4940057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bg-BG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2760185" y="3922685"/>
              <a:ext cx="707066" cy="205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3181598" y="5274604"/>
              <a:ext cx="356441" cy="2041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3452122" y="4429686"/>
              <a:ext cx="523114" cy="6516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2827938" y="4171311"/>
              <a:ext cx="480033" cy="787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>
              <a:cxnSpLocks noChangeShapeType="1"/>
              <a:stCxn id="9" idx="1"/>
              <a:endCxn id="12" idx="4"/>
            </p:cNvCxnSpPr>
            <p:nvPr/>
          </p:nvCxnSpPr>
          <p:spPr bwMode="auto">
            <a:xfrm rot="16200000" flipV="1">
              <a:off x="2090479" y="4782196"/>
              <a:ext cx="1148232" cy="3971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3" idx="5"/>
              <a:endCxn id="9" idx="2"/>
            </p:cNvCxnSpPr>
            <p:nvPr/>
          </p:nvCxnSpPr>
          <p:spPr bwMode="auto">
            <a:xfrm rot="16200000" flipH="1">
              <a:off x="2241599" y="5211632"/>
              <a:ext cx="336805" cy="7428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1742221" y="4424267"/>
              <a:ext cx="614832" cy="41674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4051" y="410185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1671709" y="3683147"/>
              <a:ext cx="54659" cy="94562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1010148" y="4665981"/>
              <a:ext cx="560173" cy="5440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1212594" y="4590112"/>
              <a:ext cx="445009" cy="4177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1232829" y="3012402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095651" y="26540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3" name="Straight Arrow Connector 172"/>
            <p:cNvCxnSpPr>
              <a:cxnSpLocks noChangeShapeType="1"/>
              <a:stCxn id="159" idx="5"/>
              <a:endCxn id="12" idx="1"/>
            </p:cNvCxnSpPr>
            <p:nvPr/>
          </p:nvCxnSpPr>
          <p:spPr bwMode="auto">
            <a:xfrm rot="16200000" flipH="1">
              <a:off x="1761067" y="3435089"/>
              <a:ext cx="445009" cy="54888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177" name="Straight Arrow Connector 176"/>
            <p:cNvCxnSpPr>
              <a:cxnSpLocks noChangeShapeType="1"/>
              <a:stCxn id="184" idx="2"/>
              <a:endCxn id="162" idx="6"/>
            </p:cNvCxnSpPr>
            <p:nvPr/>
          </p:nvCxnSpPr>
          <p:spPr bwMode="auto">
            <a:xfrm rot="10800000">
              <a:off x="2653673" y="2932085"/>
              <a:ext cx="661178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3314851" y="2806457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800251" y="5679402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9" name="Straight Arrow Connector 198"/>
            <p:cNvCxnSpPr>
              <a:cxnSpLocks noChangeShapeType="1"/>
              <a:stCxn id="198" idx="7"/>
              <a:endCxn id="13" idx="3"/>
            </p:cNvCxnSpPr>
            <p:nvPr/>
          </p:nvCxnSpPr>
          <p:spPr bwMode="auto">
            <a:xfrm rot="5400000" flipH="1" flipV="1">
              <a:off x="1287185" y="5404048"/>
              <a:ext cx="346154" cy="3674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  <p:grpSp>
        <p:nvGrpSpPr>
          <p:cNvPr id="274" name="Group 273"/>
          <p:cNvGrpSpPr/>
          <p:nvPr/>
        </p:nvGrpSpPr>
        <p:grpSpPr>
          <a:xfrm>
            <a:off x="5202866" y="3124200"/>
            <a:ext cx="3157868" cy="2819400"/>
            <a:chOff x="5202866" y="3124200"/>
            <a:chExt cx="3157868" cy="2819400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38" idx="6"/>
              <a:endCxn id="36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35" idx="1"/>
              <a:endCxn id="3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stCxn id="39" idx="6"/>
              <a:endCxn id="35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9" name="Straight Arrow Connector 48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  <a:stCxn id="53" idx="6"/>
              <a:endCxn id="3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39" idx="1"/>
              <a:endCxn id="53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629400" y="53875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65" name="Oval 264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6" name="Straight Arrow Connector 265"/>
            <p:cNvCxnSpPr>
              <a:cxnSpLocks noChangeShapeType="1"/>
              <a:stCxn id="35" idx="5"/>
              <a:endCxn id="265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9" name="Straight Arrow Connector 268"/>
            <p:cNvCxnSpPr>
              <a:cxnSpLocks noChangeShapeType="1"/>
              <a:stCxn id="264" idx="2"/>
              <a:endCxn id="263" idx="6"/>
            </p:cNvCxnSpPr>
            <p:nvPr/>
          </p:nvCxnSpPr>
          <p:spPr bwMode="auto">
            <a:xfrm rot="10800000">
              <a:off x="5791200" y="5589373"/>
              <a:ext cx="838200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(3)</a:t>
            </a:r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Weighted graph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Weight (cost) </a:t>
            </a:r>
            <a:r>
              <a:rPr lang="en-US" dirty="0" smtClean="0"/>
              <a:t>is associated </a:t>
            </a:r>
            <a:r>
              <a:rPr lang="en-US" dirty="0"/>
              <a:t>with each edge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914400" y="2638425"/>
            <a:ext cx="7239000" cy="3648075"/>
            <a:chOff x="971786" y="2600325"/>
            <a:chExt cx="7105414" cy="36480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15674" y="4648200"/>
              <a:ext cx="596038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19104" y="3429000"/>
              <a:ext cx="662264" cy="599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48386" y="2753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86874" y="4390768"/>
              <a:ext cx="596036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rot="5400000" flipH="1" flipV="1">
              <a:off x="4972444" y="3892279"/>
              <a:ext cx="795626" cy="89166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8" idx="6"/>
              <a:endCxn id="7" idx="1"/>
            </p:cNvCxnSpPr>
            <p:nvPr/>
          </p:nvCxnSpPr>
          <p:spPr bwMode="auto">
            <a:xfrm>
              <a:off x="4876800" y="3053287"/>
              <a:ext cx="939290" cy="4634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0"/>
              <a:endCxn id="8" idx="4"/>
            </p:cNvCxnSpPr>
            <p:nvPr/>
          </p:nvCxnSpPr>
          <p:spPr bwMode="auto">
            <a:xfrm rot="16200000" flipV="1">
              <a:off x="3990443" y="3924950"/>
              <a:ext cx="1295400" cy="1511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3182910" y="4690281"/>
              <a:ext cx="1232764" cy="25743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rot="5400000">
              <a:off x="3111310" y="3249388"/>
              <a:ext cx="1213418" cy="12447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27432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762014" y="3042713"/>
              <a:ext cx="1486372" cy="1057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9" idx="1"/>
              <a:endCxn id="15" idx="4"/>
            </p:cNvCxnSpPr>
            <p:nvPr/>
          </p:nvCxnSpPr>
          <p:spPr bwMode="auto">
            <a:xfrm rot="16200000" flipV="1">
              <a:off x="1992852" y="3797182"/>
              <a:ext cx="1136267" cy="2263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524000" y="55626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581400" y="56388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05213" y="5628226"/>
              <a:ext cx="619361" cy="6201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6" idx="5"/>
              <a:endCxn id="20" idx="1"/>
            </p:cNvCxnSpPr>
            <p:nvPr/>
          </p:nvCxnSpPr>
          <p:spPr bwMode="auto">
            <a:xfrm rot="16200000" flipH="1">
              <a:off x="4980397" y="5103528"/>
              <a:ext cx="559547" cy="67149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19" idx="2"/>
              <a:endCxn id="18" idx="6"/>
            </p:cNvCxnSpPr>
            <p:nvPr/>
          </p:nvCxnSpPr>
          <p:spPr bwMode="auto">
            <a:xfrm rot="10800000">
              <a:off x="2152414" y="5862113"/>
              <a:ext cx="142898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71786" y="3962400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Q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72586" y="5420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>
              <a:cxnSpLocks noChangeShapeType="1"/>
              <a:stCxn id="7" idx="5"/>
              <a:endCxn id="34" idx="1"/>
            </p:cNvCxnSpPr>
            <p:nvPr/>
          </p:nvCxnSpPr>
          <p:spPr bwMode="auto">
            <a:xfrm rot="16200000" flipH="1">
              <a:off x="6090398" y="4134282"/>
              <a:ext cx="1568200" cy="11802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448786" y="3134774"/>
              <a:ext cx="628414" cy="59902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7" idx="6"/>
              <a:endCxn id="45" idx="2"/>
            </p:cNvCxnSpPr>
            <p:nvPr/>
          </p:nvCxnSpPr>
          <p:spPr bwMode="auto">
            <a:xfrm flipV="1">
              <a:off x="6381368" y="3434287"/>
              <a:ext cx="1067418" cy="29422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3248025" y="260032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76850" y="2845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50" y="54387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14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36392" y="3607713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6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351" y="3733800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16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875" y="479107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9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31892" y="3705225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8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52701" y="426720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7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5600" y="3143250"/>
              <a:ext cx="340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5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48126" y="4333875"/>
              <a:ext cx="4956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nsolas" pitchFamily="49" charset="0"/>
                  <a:cs typeface="Consolas" pitchFamily="49" charset="0"/>
                </a:rPr>
                <a:t>22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210175" y="5086350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itchFamily="49" charset="0"/>
                <a:cs typeface="Consolas" pitchFamily="49" charset="0"/>
              </a:rPr>
              <a:t>3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(4)</a:t>
            </a:r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Path </a:t>
            </a:r>
            <a:r>
              <a:rPr lang="en-US" dirty="0" smtClean="0"/>
              <a:t>(in undirected graph)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Sequence of nodes n</a:t>
            </a:r>
            <a:r>
              <a:rPr lang="en-US" baseline="-20000" dirty="0"/>
              <a:t>1</a:t>
            </a:r>
            <a:r>
              <a:rPr lang="en-US" dirty="0"/>
              <a:t>, n</a:t>
            </a:r>
            <a:r>
              <a:rPr lang="en-US" baseline="-20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0000" noProof="1"/>
              <a:t>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Edge exists between each pair of nodes </a:t>
            </a:r>
            <a:r>
              <a:rPr lang="en-US" noProof="1"/>
              <a:t>n</a:t>
            </a:r>
            <a:r>
              <a:rPr lang="en-US" baseline="-20000" noProof="1"/>
              <a:t>i</a:t>
            </a:r>
            <a:r>
              <a:rPr lang="en-US" dirty="0"/>
              <a:t>,</a:t>
            </a:r>
            <a:r>
              <a:rPr lang="en-US" baseline="-20000" dirty="0"/>
              <a:t> </a:t>
            </a:r>
            <a:r>
              <a:rPr lang="en-US" dirty="0"/>
              <a:t>n</a:t>
            </a:r>
            <a:r>
              <a:rPr lang="en-US" baseline="-20000" dirty="0"/>
              <a:t>i+1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A, B, C </a:t>
            </a:r>
            <a:r>
              <a:rPr lang="en-US" dirty="0" smtClean="0"/>
              <a:t>is a path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H, K, C </a:t>
            </a:r>
            <a:r>
              <a:rPr lang="en-US" dirty="0" smtClean="0"/>
              <a:t>is not a path</a:t>
            </a:r>
            <a:endParaRPr lang="en-US" dirty="0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4821866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noFill/>
          <a:ln w="63500" algn="ctr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arrow" w="med" len="med"/>
          </a:ln>
          <a:effectLst>
            <a:outerShdw blurRad="635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050466" y="3787345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5998534" y="4088028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(2)</a:t>
            </a:r>
            <a:endParaRPr lang="bg-BG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r>
              <a:rPr kumimoji="0" lang="en-US" dirty="0"/>
              <a:t>Example of </a:t>
            </a:r>
            <a:r>
              <a:rPr kumimoji="0" lang="en-US" dirty="0" smtClean="0"/>
              <a:t>balanced binary </a:t>
            </a:r>
            <a:r>
              <a:rPr kumimoji="0" lang="en-US" dirty="0"/>
              <a:t>search tree</a:t>
            </a: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endParaRPr kumimoji="0" lang="en-US" dirty="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</a:pPr>
            <a:r>
              <a:rPr kumimoji="0" lang="en-US" sz="2800" dirty="0">
                <a:sym typeface="Symbol" pitchFamily="18" charset="2"/>
              </a:rPr>
              <a:t>If the tree is balanced, </a:t>
            </a:r>
            <a:r>
              <a:rPr kumimoji="0" lang="en-US" sz="2800" dirty="0" smtClean="0">
                <a:sym typeface="Symbol" pitchFamily="18" charset="2"/>
              </a:rPr>
              <a:t>add / search / delete operations </a:t>
            </a:r>
            <a:r>
              <a:rPr kumimoji="0" lang="en-US" sz="2800" dirty="0">
                <a:sym typeface="Symbol" pitchFamily="18" charset="2"/>
              </a:rPr>
              <a:t>take </a:t>
            </a:r>
            <a:r>
              <a:rPr kumimoji="0" lang="en-US" sz="2800" dirty="0" smtClean="0">
                <a:sym typeface="Symbol" pitchFamily="18" charset="2"/>
              </a:rPr>
              <a:t>approximately </a:t>
            </a:r>
            <a:r>
              <a:rPr kumimoji="0"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log(</a:t>
            </a:r>
            <a:r>
              <a:rPr kumimoji="0" lang="en-US" sz="2800" i="1" noProof="1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n</a:t>
            </a:r>
            <a:r>
              <a:rPr kumimoji="0"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sym typeface="Symbol" pitchFamily="18" charset="2"/>
              </a:rPr>
              <a:t>)</a:t>
            </a:r>
            <a:r>
              <a:rPr kumimoji="0" lang="en-US" sz="2800" dirty="0">
                <a:sym typeface="Symbol" pitchFamily="18" charset="2"/>
              </a:rPr>
              <a:t> steps</a:t>
            </a:r>
            <a:endParaRPr kumimoji="0" lang="bg-BG" sz="2800" dirty="0">
              <a:sym typeface="Symbol" pitchFamily="18" charset="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39268" y="2057401"/>
            <a:ext cx="4499280" cy="3082060"/>
            <a:chOff x="1939268" y="2057401"/>
            <a:chExt cx="4499280" cy="3082060"/>
          </a:xfrm>
        </p:grpSpPr>
        <p:sp>
          <p:nvSpPr>
            <p:cNvPr id="686085" name="Oval 5"/>
            <p:cNvSpPr>
              <a:spLocks noChangeArrowheads="1"/>
            </p:cNvSpPr>
            <p:nvPr/>
          </p:nvSpPr>
          <p:spPr bwMode="auto">
            <a:xfrm>
              <a:off x="3829392" y="2057401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686086" name="Oval 6"/>
            <p:cNvSpPr>
              <a:spLocks noChangeArrowheads="1"/>
            </p:cNvSpPr>
            <p:nvPr/>
          </p:nvSpPr>
          <p:spPr bwMode="auto">
            <a:xfrm>
              <a:off x="4896896" y="3194073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86087" name="Oval 7"/>
            <p:cNvSpPr>
              <a:spLocks noChangeArrowheads="1"/>
            </p:cNvSpPr>
            <p:nvPr/>
          </p:nvSpPr>
          <p:spPr bwMode="auto">
            <a:xfrm>
              <a:off x="2695373" y="3145786"/>
              <a:ext cx="762248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86088" name="Oval 8"/>
            <p:cNvSpPr>
              <a:spLocks noChangeArrowheads="1"/>
            </p:cNvSpPr>
            <p:nvPr/>
          </p:nvSpPr>
          <p:spPr bwMode="auto">
            <a:xfrm>
              <a:off x="1939268" y="4400027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86089" name="Oval 9"/>
            <p:cNvSpPr>
              <a:spLocks noChangeArrowheads="1"/>
            </p:cNvSpPr>
            <p:nvPr/>
          </p:nvSpPr>
          <p:spPr bwMode="auto">
            <a:xfrm>
              <a:off x="3417346" y="4401278"/>
              <a:ext cx="766724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686090" name="Line 10"/>
            <p:cNvSpPr>
              <a:spLocks noChangeShapeType="1"/>
            </p:cNvSpPr>
            <p:nvPr/>
          </p:nvSpPr>
          <p:spPr bwMode="auto">
            <a:xfrm flipH="1">
              <a:off x="3346100" y="2612572"/>
              <a:ext cx="542611" cy="633046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1" name="Line 11"/>
            <p:cNvSpPr>
              <a:spLocks noChangeShapeType="1"/>
            </p:cNvSpPr>
            <p:nvPr/>
          </p:nvSpPr>
          <p:spPr bwMode="auto">
            <a:xfrm flipH="1">
              <a:off x="2481943" y="3862171"/>
              <a:ext cx="413316" cy="569151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2" name="Line 12"/>
            <p:cNvSpPr>
              <a:spLocks noChangeShapeType="1"/>
            </p:cNvSpPr>
            <p:nvPr/>
          </p:nvSpPr>
          <p:spPr bwMode="auto">
            <a:xfrm>
              <a:off x="3251769" y="3860719"/>
              <a:ext cx="390820" cy="55945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3" name="Line 13"/>
            <p:cNvSpPr>
              <a:spLocks noChangeShapeType="1"/>
            </p:cNvSpPr>
            <p:nvPr/>
          </p:nvSpPr>
          <p:spPr bwMode="auto">
            <a:xfrm>
              <a:off x="4495800" y="2667000"/>
              <a:ext cx="508279" cy="6288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6094" name="Oval 14"/>
            <p:cNvSpPr>
              <a:spLocks noChangeArrowheads="1"/>
            </p:cNvSpPr>
            <p:nvPr/>
          </p:nvSpPr>
          <p:spPr bwMode="auto">
            <a:xfrm>
              <a:off x="5674808" y="4399504"/>
              <a:ext cx="763740" cy="73818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686095" name="Line 15"/>
            <p:cNvSpPr>
              <a:spLocks noChangeShapeType="1"/>
            </p:cNvSpPr>
            <p:nvPr/>
          </p:nvSpPr>
          <p:spPr bwMode="auto">
            <a:xfrm>
              <a:off x="5466304" y="3888711"/>
              <a:ext cx="401934" cy="552659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01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(5)</a:t>
            </a:r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Path </a:t>
            </a:r>
            <a:r>
              <a:rPr lang="en-US" dirty="0" smtClean="0"/>
              <a:t>(in directed graph)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Sequence of nodes n</a:t>
            </a:r>
            <a:r>
              <a:rPr lang="en-US" baseline="-20000" dirty="0"/>
              <a:t>1</a:t>
            </a:r>
            <a:r>
              <a:rPr lang="en-US" dirty="0"/>
              <a:t>, n</a:t>
            </a:r>
            <a:r>
              <a:rPr lang="en-US" baseline="-20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0000" noProof="1"/>
              <a:t>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Directed edge </a:t>
            </a:r>
            <a:r>
              <a:rPr lang="en-US" dirty="0"/>
              <a:t>exists between each pair of nodes </a:t>
            </a:r>
            <a:r>
              <a:rPr lang="en-US" noProof="1"/>
              <a:t>n</a:t>
            </a:r>
            <a:r>
              <a:rPr lang="en-US" baseline="-20000" noProof="1"/>
              <a:t>i</a:t>
            </a:r>
            <a:r>
              <a:rPr lang="en-US" dirty="0"/>
              <a:t>,</a:t>
            </a:r>
            <a:r>
              <a:rPr lang="en-US" baseline="-20000" dirty="0"/>
              <a:t> </a:t>
            </a:r>
            <a:r>
              <a:rPr lang="en-US" dirty="0"/>
              <a:t>n</a:t>
            </a:r>
            <a:r>
              <a:rPr lang="en-US" baseline="-20000" dirty="0"/>
              <a:t>i+1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A, B, C </a:t>
            </a:r>
            <a:r>
              <a:rPr lang="en-US" dirty="0" smtClean="0"/>
              <a:t>is a path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A, G, K </a:t>
            </a:r>
            <a:r>
              <a:rPr lang="en-US" dirty="0" smtClean="0"/>
              <a:t>is not a path</a:t>
            </a:r>
            <a:endParaRPr lang="en-US" dirty="0"/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4821866" y="3406345"/>
            <a:ext cx="2916238" cy="13716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noFill/>
          <a:ln w="63500" algn="ctr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arrow" w="med" len="med"/>
          </a:ln>
          <a:effectLst>
            <a:outerShdw blurRad="635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69"/>
          <p:cNvGrpSpPr/>
          <p:nvPr/>
        </p:nvGrpSpPr>
        <p:grpSpPr>
          <a:xfrm>
            <a:off x="5050466" y="3787345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(6)</a:t>
            </a:r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Cycle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Symbol" pitchFamily="18" charset="2"/>
              </a:rPr>
              <a:t>Path that ends back </a:t>
            </a:r>
            <a:r>
              <a:rPr lang="en-US" dirty="0" smtClean="0">
                <a:sym typeface="Symbol" pitchFamily="18" charset="2"/>
              </a:rPr>
              <a:t>at the </a:t>
            </a:r>
            <a:r>
              <a:rPr lang="en-US" dirty="0">
                <a:sym typeface="Symbol" pitchFamily="18" charset="2"/>
              </a:rPr>
              <a:t>starting node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Symbol" pitchFamily="18" charset="2"/>
              </a:rPr>
              <a:t>Example:</a:t>
            </a:r>
            <a:endParaRPr lang="en-US" dirty="0">
              <a:sym typeface="Symbol" pitchFamily="18" charset="2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A, B, C, G, A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Simple path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 cycles in path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Acyclic graph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Symbol" pitchFamily="18" charset="2"/>
              </a:rPr>
              <a:t>Graph with no cycles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Symbol" pitchFamily="18" charset="2"/>
              </a:rPr>
              <a:t>Acyclic undirected graphs are trees</a:t>
            </a:r>
            <a:endParaRPr lang="en-US" sz="3200" dirty="0">
              <a:sym typeface="Symbol" pitchFamily="18" charset="2"/>
            </a:endParaRPr>
          </a:p>
        </p:txBody>
      </p:sp>
      <p:grpSp>
        <p:nvGrpSpPr>
          <p:cNvPr id="6" name="Group 69"/>
          <p:cNvGrpSpPr/>
          <p:nvPr/>
        </p:nvGrpSpPr>
        <p:grpSpPr>
          <a:xfrm>
            <a:off x="4876800" y="3177745"/>
            <a:ext cx="3483934" cy="2384855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B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7" idx="3"/>
              <a:endCxn id="16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N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7" idx="5"/>
              <a:endCxn id="18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21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K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21" idx="3"/>
              <a:endCxn id="18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7" name="Freeform 26"/>
          <p:cNvSpPr/>
          <p:nvPr/>
        </p:nvSpPr>
        <p:spPr>
          <a:xfrm>
            <a:off x="4571999" y="2825319"/>
            <a:ext cx="3421063" cy="2280081"/>
          </a:xfrm>
          <a:custGeom>
            <a:avLst/>
            <a:gdLst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7" fmla="*/ 376237 w 3554412"/>
              <a:gd name="connsiteY7" fmla="*/ 2047875 h 2362200"/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0" fmla="*/ 33337 w 3511549"/>
              <a:gd name="connsiteY0" fmla="*/ 1552575 h 2228850"/>
              <a:gd name="connsiteX1" fmla="*/ 195262 w 3511549"/>
              <a:gd name="connsiteY1" fmla="*/ 1057275 h 2228850"/>
              <a:gd name="connsiteX2" fmla="*/ 1204912 w 3511549"/>
              <a:gd name="connsiteY2" fmla="*/ 142875 h 2228850"/>
              <a:gd name="connsiteX3" fmla="*/ 2995612 w 3511549"/>
              <a:gd name="connsiteY3" fmla="*/ 200025 h 2228850"/>
              <a:gd name="connsiteX4" fmla="*/ 3395662 w 3511549"/>
              <a:gd name="connsiteY4" fmla="*/ 981075 h 2228850"/>
              <a:gd name="connsiteX5" fmla="*/ 2300287 w 3511549"/>
              <a:gd name="connsiteY5" fmla="*/ 2047875 h 2228850"/>
              <a:gd name="connsiteX6" fmla="*/ 414337 w 3511549"/>
              <a:gd name="connsiteY6" fmla="*/ 2066925 h 2228850"/>
              <a:gd name="connsiteX0" fmla="*/ 33337 w 3511549"/>
              <a:gd name="connsiteY0" fmla="*/ 1552575 h 2225675"/>
              <a:gd name="connsiteX1" fmla="*/ 195262 w 3511549"/>
              <a:gd name="connsiteY1" fmla="*/ 1057275 h 2225675"/>
              <a:gd name="connsiteX2" fmla="*/ 1204912 w 3511549"/>
              <a:gd name="connsiteY2" fmla="*/ 142875 h 2225675"/>
              <a:gd name="connsiteX3" fmla="*/ 2995612 w 3511549"/>
              <a:gd name="connsiteY3" fmla="*/ 200025 h 2225675"/>
              <a:gd name="connsiteX4" fmla="*/ 3395662 w 3511549"/>
              <a:gd name="connsiteY4" fmla="*/ 981075 h 2225675"/>
              <a:gd name="connsiteX5" fmla="*/ 2300287 w 3511549"/>
              <a:gd name="connsiteY5" fmla="*/ 2047875 h 2225675"/>
              <a:gd name="connsiteX6" fmla="*/ 395288 w 3511549"/>
              <a:gd name="connsiteY6" fmla="*/ 2047875 h 2225675"/>
              <a:gd name="connsiteX0" fmla="*/ 16669 w 3494881"/>
              <a:gd name="connsiteY0" fmla="*/ 1492250 h 2165350"/>
              <a:gd name="connsiteX1" fmla="*/ 454820 w 3494881"/>
              <a:gd name="connsiteY1" fmla="*/ 615951 h 2165350"/>
              <a:gd name="connsiteX2" fmla="*/ 1188244 w 3494881"/>
              <a:gd name="connsiteY2" fmla="*/ 82550 h 2165350"/>
              <a:gd name="connsiteX3" fmla="*/ 2978944 w 3494881"/>
              <a:gd name="connsiteY3" fmla="*/ 139700 h 2165350"/>
              <a:gd name="connsiteX4" fmla="*/ 3378994 w 3494881"/>
              <a:gd name="connsiteY4" fmla="*/ 920750 h 2165350"/>
              <a:gd name="connsiteX5" fmla="*/ 2283619 w 3494881"/>
              <a:gd name="connsiteY5" fmla="*/ 1987550 h 2165350"/>
              <a:gd name="connsiteX6" fmla="*/ 378620 w 3494881"/>
              <a:gd name="connsiteY6" fmla="*/ 1987550 h 2165350"/>
              <a:gd name="connsiteX0" fmla="*/ 16669 w 3494881"/>
              <a:gd name="connsiteY0" fmla="*/ 1501775 h 2174875"/>
              <a:gd name="connsiteX1" fmla="*/ 454820 w 3494881"/>
              <a:gd name="connsiteY1" fmla="*/ 701675 h 2174875"/>
              <a:gd name="connsiteX2" fmla="*/ 1188244 w 3494881"/>
              <a:gd name="connsiteY2" fmla="*/ 92075 h 2174875"/>
              <a:gd name="connsiteX3" fmla="*/ 2978944 w 3494881"/>
              <a:gd name="connsiteY3" fmla="*/ 149225 h 2174875"/>
              <a:gd name="connsiteX4" fmla="*/ 3378994 w 3494881"/>
              <a:gd name="connsiteY4" fmla="*/ 930275 h 2174875"/>
              <a:gd name="connsiteX5" fmla="*/ 2283619 w 3494881"/>
              <a:gd name="connsiteY5" fmla="*/ 1997075 h 2174875"/>
              <a:gd name="connsiteX6" fmla="*/ 378620 w 3494881"/>
              <a:gd name="connsiteY6" fmla="*/ 1997075 h 2174875"/>
              <a:gd name="connsiteX0" fmla="*/ 16669 w 3494881"/>
              <a:gd name="connsiteY0" fmla="*/ 1577974 h 2251074"/>
              <a:gd name="connsiteX1" fmla="*/ 454820 w 3494881"/>
              <a:gd name="connsiteY1" fmla="*/ 777874 h 2251074"/>
              <a:gd name="connsiteX2" fmla="*/ 1369220 w 3494881"/>
              <a:gd name="connsiteY2" fmla="*/ 92075 h 2251074"/>
              <a:gd name="connsiteX3" fmla="*/ 2978944 w 3494881"/>
              <a:gd name="connsiteY3" fmla="*/ 225424 h 2251074"/>
              <a:gd name="connsiteX4" fmla="*/ 3378994 w 3494881"/>
              <a:gd name="connsiteY4" fmla="*/ 1006474 h 2251074"/>
              <a:gd name="connsiteX5" fmla="*/ 2283619 w 3494881"/>
              <a:gd name="connsiteY5" fmla="*/ 2073274 h 2251074"/>
              <a:gd name="connsiteX6" fmla="*/ 378620 w 3494881"/>
              <a:gd name="connsiteY6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61119 w 3558381"/>
              <a:gd name="connsiteY0" fmla="*/ 1616075 h 2251074"/>
              <a:gd name="connsiteX1" fmla="*/ 518320 w 3558381"/>
              <a:gd name="connsiteY1" fmla="*/ 777874 h 2251074"/>
              <a:gd name="connsiteX2" fmla="*/ 1432720 w 3558381"/>
              <a:gd name="connsiteY2" fmla="*/ 92075 h 2251074"/>
              <a:gd name="connsiteX3" fmla="*/ 3042444 w 3558381"/>
              <a:gd name="connsiteY3" fmla="*/ 225424 h 2251074"/>
              <a:gd name="connsiteX4" fmla="*/ 3442494 w 3558381"/>
              <a:gd name="connsiteY4" fmla="*/ 1006474 h 2251074"/>
              <a:gd name="connsiteX5" fmla="*/ 2347119 w 3558381"/>
              <a:gd name="connsiteY5" fmla="*/ 2073274 h 2251074"/>
              <a:gd name="connsiteX6" fmla="*/ 442120 w 3558381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99219 w 3596481"/>
              <a:gd name="connsiteY0" fmla="*/ 1616075 h 2251074"/>
              <a:gd name="connsiteX1" fmla="*/ 556420 w 3596481"/>
              <a:gd name="connsiteY1" fmla="*/ 777874 h 2251074"/>
              <a:gd name="connsiteX2" fmla="*/ 1470820 w 3596481"/>
              <a:gd name="connsiteY2" fmla="*/ 92075 h 2251074"/>
              <a:gd name="connsiteX3" fmla="*/ 3080544 w 3596481"/>
              <a:gd name="connsiteY3" fmla="*/ 225424 h 2251074"/>
              <a:gd name="connsiteX4" fmla="*/ 3480594 w 3596481"/>
              <a:gd name="connsiteY4" fmla="*/ 1006474 h 2251074"/>
              <a:gd name="connsiteX5" fmla="*/ 2385219 w 3596481"/>
              <a:gd name="connsiteY5" fmla="*/ 2073274 h 2251074"/>
              <a:gd name="connsiteX6" fmla="*/ 480220 w 3596481"/>
              <a:gd name="connsiteY6" fmla="*/ 2073274 h 2251074"/>
              <a:gd name="connsiteX0" fmla="*/ 13494 w 3510756"/>
              <a:gd name="connsiteY0" fmla="*/ 1616075 h 2251074"/>
              <a:gd name="connsiteX1" fmla="*/ 470695 w 3510756"/>
              <a:gd name="connsiteY1" fmla="*/ 777874 h 2251074"/>
              <a:gd name="connsiteX2" fmla="*/ 1385095 w 3510756"/>
              <a:gd name="connsiteY2" fmla="*/ 92075 h 2251074"/>
              <a:gd name="connsiteX3" fmla="*/ 2994819 w 3510756"/>
              <a:gd name="connsiteY3" fmla="*/ 225424 h 2251074"/>
              <a:gd name="connsiteX4" fmla="*/ 3394869 w 3510756"/>
              <a:gd name="connsiteY4" fmla="*/ 1006474 h 2251074"/>
              <a:gd name="connsiteX5" fmla="*/ 2299494 w 3510756"/>
              <a:gd name="connsiteY5" fmla="*/ 2073274 h 2251074"/>
              <a:gd name="connsiteX6" fmla="*/ 394495 w 351075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49637"/>
              <a:gd name="connsiteY0" fmla="*/ 1616075 h 2251074"/>
              <a:gd name="connsiteX1" fmla="*/ 457201 w 3449637"/>
              <a:gd name="connsiteY1" fmla="*/ 777874 h 2251074"/>
              <a:gd name="connsiteX2" fmla="*/ 1371601 w 3449637"/>
              <a:gd name="connsiteY2" fmla="*/ 92075 h 2251074"/>
              <a:gd name="connsiteX3" fmla="*/ 2981325 w 3449637"/>
              <a:gd name="connsiteY3" fmla="*/ 225424 h 2251074"/>
              <a:gd name="connsiteX4" fmla="*/ 3381375 w 3449637"/>
              <a:gd name="connsiteY4" fmla="*/ 1006474 h 2251074"/>
              <a:gd name="connsiteX5" fmla="*/ 2286000 w 3449637"/>
              <a:gd name="connsiteY5" fmla="*/ 2073274 h 2251074"/>
              <a:gd name="connsiteX6" fmla="*/ 381001 w 3449637"/>
              <a:gd name="connsiteY6" fmla="*/ 2073274 h 2251074"/>
              <a:gd name="connsiteX0" fmla="*/ 0 w 3421063"/>
              <a:gd name="connsiteY0" fmla="*/ 1616075 h 2263774"/>
              <a:gd name="connsiteX1" fmla="*/ 457201 w 3421063"/>
              <a:gd name="connsiteY1" fmla="*/ 777874 h 2263774"/>
              <a:gd name="connsiteX2" fmla="*/ 1371601 w 3421063"/>
              <a:gd name="connsiteY2" fmla="*/ 92075 h 2263774"/>
              <a:gd name="connsiteX3" fmla="*/ 2981325 w 3421063"/>
              <a:gd name="connsiteY3" fmla="*/ 225424 h 2263774"/>
              <a:gd name="connsiteX4" fmla="*/ 3352801 w 3421063"/>
              <a:gd name="connsiteY4" fmla="*/ 930275 h 2263774"/>
              <a:gd name="connsiteX5" fmla="*/ 2286000 w 3421063"/>
              <a:gd name="connsiteY5" fmla="*/ 2073274 h 2263774"/>
              <a:gd name="connsiteX6" fmla="*/ 381001 w 3421063"/>
              <a:gd name="connsiteY6" fmla="*/ 2073274 h 2263774"/>
              <a:gd name="connsiteX0" fmla="*/ 0 w 3421063"/>
              <a:gd name="connsiteY0" fmla="*/ 1616075 h 2339975"/>
              <a:gd name="connsiteX1" fmla="*/ 457201 w 3421063"/>
              <a:gd name="connsiteY1" fmla="*/ 777874 h 2339975"/>
              <a:gd name="connsiteX2" fmla="*/ 1371601 w 3421063"/>
              <a:gd name="connsiteY2" fmla="*/ 92075 h 2339975"/>
              <a:gd name="connsiteX3" fmla="*/ 2981325 w 3421063"/>
              <a:gd name="connsiteY3" fmla="*/ 225424 h 2339975"/>
              <a:gd name="connsiteX4" fmla="*/ 3352801 w 3421063"/>
              <a:gd name="connsiteY4" fmla="*/ 930275 h 2339975"/>
              <a:gd name="connsiteX5" fmla="*/ 2286001 w 3421063"/>
              <a:gd name="connsiteY5" fmla="*/ 2149475 h 2339975"/>
              <a:gd name="connsiteX6" fmla="*/ 381001 w 3421063"/>
              <a:gd name="connsiteY6" fmla="*/ 2073274 h 2339975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349500"/>
              <a:gd name="connsiteX1" fmla="*/ 457201 w 3421063"/>
              <a:gd name="connsiteY1" fmla="*/ 777874 h 2349500"/>
              <a:gd name="connsiteX2" fmla="*/ 1371601 w 3421063"/>
              <a:gd name="connsiteY2" fmla="*/ 92075 h 2349500"/>
              <a:gd name="connsiteX3" fmla="*/ 2981325 w 3421063"/>
              <a:gd name="connsiteY3" fmla="*/ 225424 h 2349500"/>
              <a:gd name="connsiteX4" fmla="*/ 3352801 w 3421063"/>
              <a:gd name="connsiteY4" fmla="*/ 930275 h 2349500"/>
              <a:gd name="connsiteX5" fmla="*/ 2133601 w 3421063"/>
              <a:gd name="connsiteY5" fmla="*/ 2225675 h 2349500"/>
              <a:gd name="connsiteX6" fmla="*/ 381001 w 3421063"/>
              <a:gd name="connsiteY6" fmla="*/ 2073274 h 23495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1063" h="2273300">
                <a:moveTo>
                  <a:pt x="0" y="1616075"/>
                </a:moveTo>
                <a:cubicBezTo>
                  <a:pt x="15081" y="1220788"/>
                  <a:pt x="228601" y="1031874"/>
                  <a:pt x="457201" y="777874"/>
                </a:cubicBezTo>
                <a:cubicBezTo>
                  <a:pt x="685801" y="523874"/>
                  <a:pt x="950914" y="184150"/>
                  <a:pt x="1371601" y="92075"/>
                </a:cubicBezTo>
                <a:cubicBezTo>
                  <a:pt x="1792288" y="0"/>
                  <a:pt x="2651125" y="85724"/>
                  <a:pt x="2981325" y="225424"/>
                </a:cubicBezTo>
                <a:cubicBezTo>
                  <a:pt x="3311525" y="365124"/>
                  <a:pt x="3421063" y="546100"/>
                  <a:pt x="3352801" y="930275"/>
                </a:cubicBezTo>
                <a:cubicBezTo>
                  <a:pt x="3236914" y="1238250"/>
                  <a:pt x="2705101" y="1958975"/>
                  <a:pt x="2209801" y="2149475"/>
                </a:cubicBezTo>
                <a:cubicBezTo>
                  <a:pt x="1733551" y="2273300"/>
                  <a:pt x="658813" y="2095499"/>
                  <a:pt x="381001" y="2073274"/>
                </a:cubicBezTo>
              </a:path>
            </a:pathLst>
          </a:custGeom>
          <a:noFill/>
          <a:ln w="63500" algn="ctr">
            <a:solidFill>
              <a:schemeClr val="tx1">
                <a:lumMod val="40000"/>
                <a:lumOff val="60000"/>
              </a:schemeClr>
            </a:solidFill>
            <a:round/>
            <a:headEnd type="none"/>
            <a:tailEnd type="arrow" w="med" len="med"/>
          </a:ln>
          <a:effectLst>
            <a:outerShdw blurRad="635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4990005" y="3843235"/>
            <a:ext cx="2858135" cy="2524828"/>
          </a:xfrm>
          <a:custGeom>
            <a:avLst/>
            <a:gdLst>
              <a:gd name="connsiteX0" fmla="*/ 309663 w 2895600"/>
              <a:gd name="connsiteY0" fmla="*/ 831714 h 2581072"/>
              <a:gd name="connsiteX1" fmla="*/ 66472 w 2895600"/>
              <a:gd name="connsiteY1" fmla="*/ 666344 h 2581072"/>
              <a:gd name="connsiteX2" fmla="*/ 37289 w 2895600"/>
              <a:gd name="connsiteY2" fmla="*/ 325876 h 2581072"/>
              <a:gd name="connsiteX3" fmla="*/ 290208 w 2895600"/>
              <a:gd name="connsiteY3" fmla="*/ 63229 h 2581072"/>
              <a:gd name="connsiteX4" fmla="*/ 679315 w 2895600"/>
              <a:gd name="connsiteY4" fmla="*/ 92412 h 2581072"/>
              <a:gd name="connsiteX5" fmla="*/ 912778 w 2895600"/>
              <a:gd name="connsiteY5" fmla="*/ 228599 h 2581072"/>
              <a:gd name="connsiteX6" fmla="*/ 1078149 w 2895600"/>
              <a:gd name="connsiteY6" fmla="*/ 228599 h 2581072"/>
              <a:gd name="connsiteX7" fmla="*/ 1340795 w 2895600"/>
              <a:gd name="connsiteY7" fmla="*/ 24319 h 2581072"/>
              <a:gd name="connsiteX8" fmla="*/ 1710446 w 2895600"/>
              <a:gd name="connsiteY8" fmla="*/ 82684 h 2581072"/>
              <a:gd name="connsiteX9" fmla="*/ 1963366 w 2895600"/>
              <a:gd name="connsiteY9" fmla="*/ 267510 h 2581072"/>
              <a:gd name="connsiteX10" fmla="*/ 2206557 w 2895600"/>
              <a:gd name="connsiteY10" fmla="*/ 432880 h 2581072"/>
              <a:gd name="connsiteX11" fmla="*/ 2556753 w 2895600"/>
              <a:gd name="connsiteY11" fmla="*/ 442608 h 2581072"/>
              <a:gd name="connsiteX12" fmla="*/ 2751306 w 2895600"/>
              <a:gd name="connsiteY12" fmla="*/ 695527 h 2581072"/>
              <a:gd name="connsiteX13" fmla="*/ 2712395 w 2895600"/>
              <a:gd name="connsiteY13" fmla="*/ 1074906 h 2581072"/>
              <a:gd name="connsiteX14" fmla="*/ 2469204 w 2895600"/>
              <a:gd name="connsiteY14" fmla="*/ 1279187 h 2581072"/>
              <a:gd name="connsiteX15" fmla="*/ 2371927 w 2895600"/>
              <a:gd name="connsiteY15" fmla="*/ 1561289 h 2581072"/>
              <a:gd name="connsiteX16" fmla="*/ 2624846 w 2895600"/>
              <a:gd name="connsiteY16" fmla="*/ 1746114 h 2581072"/>
              <a:gd name="connsiteX17" fmla="*/ 2829127 w 2895600"/>
              <a:gd name="connsiteY17" fmla="*/ 1901757 h 2581072"/>
              <a:gd name="connsiteX18" fmla="*/ 2877766 w 2895600"/>
              <a:gd name="connsiteY18" fmla="*/ 2271408 h 2581072"/>
              <a:gd name="connsiteX19" fmla="*/ 2722123 w 2895600"/>
              <a:gd name="connsiteY19" fmla="*/ 2485416 h 2581072"/>
              <a:gd name="connsiteX20" fmla="*/ 2371927 w 2895600"/>
              <a:gd name="connsiteY20" fmla="*/ 2563238 h 2581072"/>
              <a:gd name="connsiteX21" fmla="*/ 2109280 w 2895600"/>
              <a:gd name="connsiteY21" fmla="*/ 2378412 h 2581072"/>
              <a:gd name="connsiteX22" fmla="*/ 2012004 w 2895600"/>
              <a:gd name="connsiteY22" fmla="*/ 2018489 h 2581072"/>
              <a:gd name="connsiteX23" fmla="*/ 1973093 w 2895600"/>
              <a:gd name="connsiteY23" fmla="*/ 1901757 h 2581072"/>
              <a:gd name="connsiteX24" fmla="*/ 1652080 w 2895600"/>
              <a:gd name="connsiteY24" fmla="*/ 1794753 h 2581072"/>
              <a:gd name="connsiteX25" fmla="*/ 1467255 w 2895600"/>
              <a:gd name="connsiteY25" fmla="*/ 1687748 h 2581072"/>
              <a:gd name="connsiteX26" fmla="*/ 1087876 w 2895600"/>
              <a:gd name="connsiteY26" fmla="*/ 1639110 h 2581072"/>
              <a:gd name="connsiteX27" fmla="*/ 786319 w 2895600"/>
              <a:gd name="connsiteY27" fmla="*/ 1775297 h 2581072"/>
              <a:gd name="connsiteX28" fmla="*/ 484761 w 2895600"/>
              <a:gd name="connsiteY28" fmla="*/ 1687748 h 2581072"/>
              <a:gd name="connsiteX29" fmla="*/ 329119 w 2895600"/>
              <a:gd name="connsiteY29" fmla="*/ 1444557 h 2581072"/>
              <a:gd name="connsiteX30" fmla="*/ 368029 w 2895600"/>
              <a:gd name="connsiteY30" fmla="*/ 1172182 h 2581072"/>
              <a:gd name="connsiteX31" fmla="*/ 309663 w 2895600"/>
              <a:gd name="connsiteY31" fmla="*/ 831714 h 2581072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0446 w 2895600"/>
              <a:gd name="connsiteY8" fmla="*/ 58366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3689 w 2895600"/>
              <a:gd name="connsiteY8" fmla="*/ 11997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799289 w 2895600"/>
              <a:gd name="connsiteY5" fmla="*/ 196175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11449 h 2560807"/>
              <a:gd name="connsiteX1" fmla="*/ 66472 w 2895600"/>
              <a:gd name="connsiteY1" fmla="*/ 646079 h 2560807"/>
              <a:gd name="connsiteX2" fmla="*/ 37289 w 2895600"/>
              <a:gd name="connsiteY2" fmla="*/ 305611 h 2560807"/>
              <a:gd name="connsiteX3" fmla="*/ 290208 w 2895600"/>
              <a:gd name="connsiteY3" fmla="*/ 42964 h 2560807"/>
              <a:gd name="connsiteX4" fmla="*/ 570689 w 2895600"/>
              <a:gd name="connsiteY4" fmla="*/ 47828 h 2560807"/>
              <a:gd name="connsiteX5" fmla="*/ 799289 w 2895600"/>
              <a:gd name="connsiteY5" fmla="*/ 200228 h 2560807"/>
              <a:gd name="connsiteX6" fmla="*/ 1078149 w 2895600"/>
              <a:gd name="connsiteY6" fmla="*/ 208334 h 2560807"/>
              <a:gd name="connsiteX7" fmla="*/ 1332689 w 2895600"/>
              <a:gd name="connsiteY7" fmla="*/ 47828 h 2560807"/>
              <a:gd name="connsiteX8" fmla="*/ 1698449 w 2895600"/>
              <a:gd name="connsiteY8" fmla="*/ 82118 h 2560807"/>
              <a:gd name="connsiteX9" fmla="*/ 1963366 w 2895600"/>
              <a:gd name="connsiteY9" fmla="*/ 247245 h 2560807"/>
              <a:gd name="connsiteX10" fmla="*/ 2206557 w 2895600"/>
              <a:gd name="connsiteY10" fmla="*/ 412615 h 2560807"/>
              <a:gd name="connsiteX11" fmla="*/ 2556753 w 2895600"/>
              <a:gd name="connsiteY11" fmla="*/ 422343 h 2560807"/>
              <a:gd name="connsiteX12" fmla="*/ 2751306 w 2895600"/>
              <a:gd name="connsiteY12" fmla="*/ 675262 h 2560807"/>
              <a:gd name="connsiteX13" fmla="*/ 2712395 w 2895600"/>
              <a:gd name="connsiteY13" fmla="*/ 1054641 h 2560807"/>
              <a:gd name="connsiteX14" fmla="*/ 2469204 w 2895600"/>
              <a:gd name="connsiteY14" fmla="*/ 1258922 h 2560807"/>
              <a:gd name="connsiteX15" fmla="*/ 2371927 w 2895600"/>
              <a:gd name="connsiteY15" fmla="*/ 1541024 h 2560807"/>
              <a:gd name="connsiteX16" fmla="*/ 2624846 w 2895600"/>
              <a:gd name="connsiteY16" fmla="*/ 1725849 h 2560807"/>
              <a:gd name="connsiteX17" fmla="*/ 2829127 w 2895600"/>
              <a:gd name="connsiteY17" fmla="*/ 1881492 h 2560807"/>
              <a:gd name="connsiteX18" fmla="*/ 2877766 w 2895600"/>
              <a:gd name="connsiteY18" fmla="*/ 2251143 h 2560807"/>
              <a:gd name="connsiteX19" fmla="*/ 2722123 w 2895600"/>
              <a:gd name="connsiteY19" fmla="*/ 2465151 h 2560807"/>
              <a:gd name="connsiteX20" fmla="*/ 2371927 w 2895600"/>
              <a:gd name="connsiteY20" fmla="*/ 2542973 h 2560807"/>
              <a:gd name="connsiteX21" fmla="*/ 2109280 w 2895600"/>
              <a:gd name="connsiteY21" fmla="*/ 2358147 h 2560807"/>
              <a:gd name="connsiteX22" fmla="*/ 2012004 w 2895600"/>
              <a:gd name="connsiteY22" fmla="*/ 1998224 h 2560807"/>
              <a:gd name="connsiteX23" fmla="*/ 1973093 w 2895600"/>
              <a:gd name="connsiteY23" fmla="*/ 1881492 h 2560807"/>
              <a:gd name="connsiteX24" fmla="*/ 1652080 w 2895600"/>
              <a:gd name="connsiteY24" fmla="*/ 1774488 h 2560807"/>
              <a:gd name="connsiteX25" fmla="*/ 1467255 w 2895600"/>
              <a:gd name="connsiteY25" fmla="*/ 1667483 h 2560807"/>
              <a:gd name="connsiteX26" fmla="*/ 1087876 w 2895600"/>
              <a:gd name="connsiteY26" fmla="*/ 1618845 h 2560807"/>
              <a:gd name="connsiteX27" fmla="*/ 786319 w 2895600"/>
              <a:gd name="connsiteY27" fmla="*/ 1755032 h 2560807"/>
              <a:gd name="connsiteX28" fmla="*/ 484761 w 2895600"/>
              <a:gd name="connsiteY28" fmla="*/ 1667483 h 2560807"/>
              <a:gd name="connsiteX29" fmla="*/ 329119 w 2895600"/>
              <a:gd name="connsiteY29" fmla="*/ 1424292 h 2560807"/>
              <a:gd name="connsiteX30" fmla="*/ 368029 w 2895600"/>
              <a:gd name="connsiteY30" fmla="*/ 1151917 h 2560807"/>
              <a:gd name="connsiteX31" fmla="*/ 309663 w 2895600"/>
              <a:gd name="connsiteY31" fmla="*/ 811449 h 2560807"/>
              <a:gd name="connsiteX0" fmla="*/ 309663 w 2895600"/>
              <a:gd name="connsiteY0" fmla="*/ 806585 h 2555943"/>
              <a:gd name="connsiteX1" fmla="*/ 66472 w 2895600"/>
              <a:gd name="connsiteY1" fmla="*/ 641215 h 2555943"/>
              <a:gd name="connsiteX2" fmla="*/ 37289 w 2895600"/>
              <a:gd name="connsiteY2" fmla="*/ 271565 h 2555943"/>
              <a:gd name="connsiteX3" fmla="*/ 290208 w 2895600"/>
              <a:gd name="connsiteY3" fmla="*/ 38100 h 2555943"/>
              <a:gd name="connsiteX4" fmla="*/ 570689 w 2895600"/>
              <a:gd name="connsiteY4" fmla="*/ 42964 h 2555943"/>
              <a:gd name="connsiteX5" fmla="*/ 799289 w 2895600"/>
              <a:gd name="connsiteY5" fmla="*/ 195364 h 2555943"/>
              <a:gd name="connsiteX6" fmla="*/ 1078149 w 2895600"/>
              <a:gd name="connsiteY6" fmla="*/ 203470 h 2555943"/>
              <a:gd name="connsiteX7" fmla="*/ 1332689 w 2895600"/>
              <a:gd name="connsiteY7" fmla="*/ 42964 h 2555943"/>
              <a:gd name="connsiteX8" fmla="*/ 1698449 w 2895600"/>
              <a:gd name="connsiteY8" fmla="*/ 77254 h 2555943"/>
              <a:gd name="connsiteX9" fmla="*/ 1963366 w 2895600"/>
              <a:gd name="connsiteY9" fmla="*/ 242381 h 2555943"/>
              <a:gd name="connsiteX10" fmla="*/ 2206557 w 2895600"/>
              <a:gd name="connsiteY10" fmla="*/ 407751 h 2555943"/>
              <a:gd name="connsiteX11" fmla="*/ 2556753 w 2895600"/>
              <a:gd name="connsiteY11" fmla="*/ 417479 h 2555943"/>
              <a:gd name="connsiteX12" fmla="*/ 2751306 w 2895600"/>
              <a:gd name="connsiteY12" fmla="*/ 670398 h 2555943"/>
              <a:gd name="connsiteX13" fmla="*/ 2712395 w 2895600"/>
              <a:gd name="connsiteY13" fmla="*/ 1049777 h 2555943"/>
              <a:gd name="connsiteX14" fmla="*/ 2469204 w 2895600"/>
              <a:gd name="connsiteY14" fmla="*/ 1254058 h 2555943"/>
              <a:gd name="connsiteX15" fmla="*/ 2371927 w 2895600"/>
              <a:gd name="connsiteY15" fmla="*/ 1536160 h 2555943"/>
              <a:gd name="connsiteX16" fmla="*/ 2624846 w 2895600"/>
              <a:gd name="connsiteY16" fmla="*/ 1720985 h 2555943"/>
              <a:gd name="connsiteX17" fmla="*/ 2829127 w 2895600"/>
              <a:gd name="connsiteY17" fmla="*/ 1876628 h 2555943"/>
              <a:gd name="connsiteX18" fmla="*/ 2877766 w 2895600"/>
              <a:gd name="connsiteY18" fmla="*/ 2246279 h 2555943"/>
              <a:gd name="connsiteX19" fmla="*/ 2722123 w 2895600"/>
              <a:gd name="connsiteY19" fmla="*/ 2460287 h 2555943"/>
              <a:gd name="connsiteX20" fmla="*/ 2371927 w 2895600"/>
              <a:gd name="connsiteY20" fmla="*/ 2538109 h 2555943"/>
              <a:gd name="connsiteX21" fmla="*/ 2109280 w 2895600"/>
              <a:gd name="connsiteY21" fmla="*/ 2353283 h 2555943"/>
              <a:gd name="connsiteX22" fmla="*/ 2012004 w 2895600"/>
              <a:gd name="connsiteY22" fmla="*/ 1993360 h 2555943"/>
              <a:gd name="connsiteX23" fmla="*/ 1973093 w 2895600"/>
              <a:gd name="connsiteY23" fmla="*/ 1876628 h 2555943"/>
              <a:gd name="connsiteX24" fmla="*/ 1652080 w 2895600"/>
              <a:gd name="connsiteY24" fmla="*/ 1769624 h 2555943"/>
              <a:gd name="connsiteX25" fmla="*/ 1467255 w 2895600"/>
              <a:gd name="connsiteY25" fmla="*/ 1662619 h 2555943"/>
              <a:gd name="connsiteX26" fmla="*/ 1087876 w 2895600"/>
              <a:gd name="connsiteY26" fmla="*/ 1613981 h 2555943"/>
              <a:gd name="connsiteX27" fmla="*/ 786319 w 2895600"/>
              <a:gd name="connsiteY27" fmla="*/ 1750168 h 2555943"/>
              <a:gd name="connsiteX28" fmla="*/ 484761 w 2895600"/>
              <a:gd name="connsiteY28" fmla="*/ 1662619 h 2555943"/>
              <a:gd name="connsiteX29" fmla="*/ 329119 w 2895600"/>
              <a:gd name="connsiteY29" fmla="*/ 1419428 h 2555943"/>
              <a:gd name="connsiteX30" fmla="*/ 368029 w 2895600"/>
              <a:gd name="connsiteY30" fmla="*/ 1147053 h 2555943"/>
              <a:gd name="connsiteX31" fmla="*/ 309663 w 2895600"/>
              <a:gd name="connsiteY31" fmla="*/ 806585 h 2555943"/>
              <a:gd name="connsiteX0" fmla="*/ 311568 w 2897505"/>
              <a:gd name="connsiteY0" fmla="*/ 80658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1568 w 2897505"/>
              <a:gd name="connsiteY31" fmla="*/ 80658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95844 w 2897505"/>
              <a:gd name="connsiteY27" fmla="*/ 171587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4364 w 2897505"/>
              <a:gd name="connsiteY29" fmla="*/ 143847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407224 w 2897505"/>
              <a:gd name="connsiteY29" fmla="*/ 147276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34935 w 2897505"/>
              <a:gd name="connsiteY24" fmla="*/ 17315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62675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58103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53690"/>
              <a:gd name="connsiteY0" fmla="*/ 852305 h 2555943"/>
              <a:gd name="connsiteX1" fmla="*/ 56947 w 2853690"/>
              <a:gd name="connsiteY1" fmla="*/ 576445 h 2555943"/>
              <a:gd name="connsiteX2" fmla="*/ 39194 w 2853690"/>
              <a:gd name="connsiteY2" fmla="*/ 271565 h 2555943"/>
              <a:gd name="connsiteX3" fmla="*/ 292113 w 2853690"/>
              <a:gd name="connsiteY3" fmla="*/ 38100 h 2555943"/>
              <a:gd name="connsiteX4" fmla="*/ 572594 w 2853690"/>
              <a:gd name="connsiteY4" fmla="*/ 42964 h 2555943"/>
              <a:gd name="connsiteX5" fmla="*/ 801194 w 2853690"/>
              <a:gd name="connsiteY5" fmla="*/ 195364 h 2555943"/>
              <a:gd name="connsiteX6" fmla="*/ 1080054 w 2853690"/>
              <a:gd name="connsiteY6" fmla="*/ 203470 h 2555943"/>
              <a:gd name="connsiteX7" fmla="*/ 1334594 w 2853690"/>
              <a:gd name="connsiteY7" fmla="*/ 42964 h 2555943"/>
              <a:gd name="connsiteX8" fmla="*/ 1700354 w 2853690"/>
              <a:gd name="connsiteY8" fmla="*/ 77254 h 2555943"/>
              <a:gd name="connsiteX9" fmla="*/ 1965271 w 2853690"/>
              <a:gd name="connsiteY9" fmla="*/ 242381 h 2555943"/>
              <a:gd name="connsiteX10" fmla="*/ 2208462 w 2853690"/>
              <a:gd name="connsiteY10" fmla="*/ 407751 h 2555943"/>
              <a:gd name="connsiteX11" fmla="*/ 2558658 w 2853690"/>
              <a:gd name="connsiteY11" fmla="*/ 417479 h 2555943"/>
              <a:gd name="connsiteX12" fmla="*/ 2753211 w 2853690"/>
              <a:gd name="connsiteY12" fmla="*/ 670398 h 2555943"/>
              <a:gd name="connsiteX13" fmla="*/ 2714300 w 2853690"/>
              <a:gd name="connsiteY13" fmla="*/ 1049777 h 2555943"/>
              <a:gd name="connsiteX14" fmla="*/ 2471109 w 2853690"/>
              <a:gd name="connsiteY14" fmla="*/ 1254058 h 2555943"/>
              <a:gd name="connsiteX15" fmla="*/ 2373832 w 2853690"/>
              <a:gd name="connsiteY15" fmla="*/ 1536160 h 2555943"/>
              <a:gd name="connsiteX16" fmla="*/ 2581031 w 2853690"/>
              <a:gd name="connsiteY16" fmla="*/ 1720985 h 2555943"/>
              <a:gd name="connsiteX17" fmla="*/ 2796742 w 2853690"/>
              <a:gd name="connsiteY17" fmla="*/ 1903298 h 2555943"/>
              <a:gd name="connsiteX18" fmla="*/ 2841571 w 2853690"/>
              <a:gd name="connsiteY18" fmla="*/ 2170079 h 2555943"/>
              <a:gd name="connsiteX19" fmla="*/ 2724028 w 2853690"/>
              <a:gd name="connsiteY19" fmla="*/ 2460287 h 2555943"/>
              <a:gd name="connsiteX20" fmla="*/ 2373832 w 2853690"/>
              <a:gd name="connsiteY20" fmla="*/ 2538109 h 2555943"/>
              <a:gd name="connsiteX21" fmla="*/ 2111185 w 2853690"/>
              <a:gd name="connsiteY21" fmla="*/ 2353283 h 2555943"/>
              <a:gd name="connsiteX22" fmla="*/ 2013909 w 2853690"/>
              <a:gd name="connsiteY22" fmla="*/ 1993360 h 2555943"/>
              <a:gd name="connsiteX23" fmla="*/ 1849268 w 2853690"/>
              <a:gd name="connsiteY23" fmla="*/ 1842338 h 2555943"/>
              <a:gd name="connsiteX24" fmla="*/ 1634935 w 2853690"/>
              <a:gd name="connsiteY24" fmla="*/ 1731524 h 2555943"/>
              <a:gd name="connsiteX25" fmla="*/ 1408200 w 2853690"/>
              <a:gd name="connsiteY25" fmla="*/ 1632139 h 2555943"/>
              <a:gd name="connsiteX26" fmla="*/ 1150741 w 2853690"/>
              <a:gd name="connsiteY26" fmla="*/ 1610171 h 2555943"/>
              <a:gd name="connsiteX27" fmla="*/ 837754 w 2853690"/>
              <a:gd name="connsiteY27" fmla="*/ 1708258 h 2555943"/>
              <a:gd name="connsiteX28" fmla="*/ 513336 w 2853690"/>
              <a:gd name="connsiteY28" fmla="*/ 1643569 h 2555943"/>
              <a:gd name="connsiteX29" fmla="*/ 388174 w 2853690"/>
              <a:gd name="connsiteY29" fmla="*/ 1480388 h 2555943"/>
              <a:gd name="connsiteX30" fmla="*/ 369934 w 2853690"/>
              <a:gd name="connsiteY30" fmla="*/ 1147053 h 2555943"/>
              <a:gd name="connsiteX31" fmla="*/ 315378 w 2853690"/>
              <a:gd name="connsiteY31" fmla="*/ 852305 h 2555943"/>
              <a:gd name="connsiteX0" fmla="*/ 315378 w 2853690"/>
              <a:gd name="connsiteY0" fmla="*/ 852305 h 2529273"/>
              <a:gd name="connsiteX1" fmla="*/ 56947 w 2853690"/>
              <a:gd name="connsiteY1" fmla="*/ 576445 h 2529273"/>
              <a:gd name="connsiteX2" fmla="*/ 39194 w 2853690"/>
              <a:gd name="connsiteY2" fmla="*/ 271565 h 2529273"/>
              <a:gd name="connsiteX3" fmla="*/ 292113 w 2853690"/>
              <a:gd name="connsiteY3" fmla="*/ 38100 h 2529273"/>
              <a:gd name="connsiteX4" fmla="*/ 572594 w 2853690"/>
              <a:gd name="connsiteY4" fmla="*/ 42964 h 2529273"/>
              <a:gd name="connsiteX5" fmla="*/ 801194 w 2853690"/>
              <a:gd name="connsiteY5" fmla="*/ 195364 h 2529273"/>
              <a:gd name="connsiteX6" fmla="*/ 1080054 w 2853690"/>
              <a:gd name="connsiteY6" fmla="*/ 203470 h 2529273"/>
              <a:gd name="connsiteX7" fmla="*/ 1334594 w 2853690"/>
              <a:gd name="connsiteY7" fmla="*/ 42964 h 2529273"/>
              <a:gd name="connsiteX8" fmla="*/ 1700354 w 2853690"/>
              <a:gd name="connsiteY8" fmla="*/ 77254 h 2529273"/>
              <a:gd name="connsiteX9" fmla="*/ 1965271 w 2853690"/>
              <a:gd name="connsiteY9" fmla="*/ 242381 h 2529273"/>
              <a:gd name="connsiteX10" fmla="*/ 2208462 w 2853690"/>
              <a:gd name="connsiteY10" fmla="*/ 407751 h 2529273"/>
              <a:gd name="connsiteX11" fmla="*/ 2558658 w 2853690"/>
              <a:gd name="connsiteY11" fmla="*/ 417479 h 2529273"/>
              <a:gd name="connsiteX12" fmla="*/ 2753211 w 2853690"/>
              <a:gd name="connsiteY12" fmla="*/ 670398 h 2529273"/>
              <a:gd name="connsiteX13" fmla="*/ 2714300 w 2853690"/>
              <a:gd name="connsiteY13" fmla="*/ 1049777 h 2529273"/>
              <a:gd name="connsiteX14" fmla="*/ 2471109 w 2853690"/>
              <a:gd name="connsiteY14" fmla="*/ 1254058 h 2529273"/>
              <a:gd name="connsiteX15" fmla="*/ 2373832 w 2853690"/>
              <a:gd name="connsiteY15" fmla="*/ 1536160 h 2529273"/>
              <a:gd name="connsiteX16" fmla="*/ 2581031 w 2853690"/>
              <a:gd name="connsiteY16" fmla="*/ 1720985 h 2529273"/>
              <a:gd name="connsiteX17" fmla="*/ 2796742 w 2853690"/>
              <a:gd name="connsiteY17" fmla="*/ 1903298 h 2529273"/>
              <a:gd name="connsiteX18" fmla="*/ 2841571 w 2853690"/>
              <a:gd name="connsiteY18" fmla="*/ 2170079 h 2529273"/>
              <a:gd name="connsiteX19" fmla="*/ 2724028 w 2853690"/>
              <a:gd name="connsiteY19" fmla="*/ 2460287 h 2529273"/>
              <a:gd name="connsiteX20" fmla="*/ 2389072 w 2853690"/>
              <a:gd name="connsiteY20" fmla="*/ 2511439 h 2529273"/>
              <a:gd name="connsiteX21" fmla="*/ 2111185 w 2853690"/>
              <a:gd name="connsiteY21" fmla="*/ 2353283 h 2529273"/>
              <a:gd name="connsiteX22" fmla="*/ 2013909 w 2853690"/>
              <a:gd name="connsiteY22" fmla="*/ 1993360 h 2529273"/>
              <a:gd name="connsiteX23" fmla="*/ 1849268 w 2853690"/>
              <a:gd name="connsiteY23" fmla="*/ 1842338 h 2529273"/>
              <a:gd name="connsiteX24" fmla="*/ 1634935 w 2853690"/>
              <a:gd name="connsiteY24" fmla="*/ 1731524 h 2529273"/>
              <a:gd name="connsiteX25" fmla="*/ 1408200 w 2853690"/>
              <a:gd name="connsiteY25" fmla="*/ 1632139 h 2529273"/>
              <a:gd name="connsiteX26" fmla="*/ 1150741 w 2853690"/>
              <a:gd name="connsiteY26" fmla="*/ 1610171 h 2529273"/>
              <a:gd name="connsiteX27" fmla="*/ 837754 w 2853690"/>
              <a:gd name="connsiteY27" fmla="*/ 1708258 h 2529273"/>
              <a:gd name="connsiteX28" fmla="*/ 513336 w 2853690"/>
              <a:gd name="connsiteY28" fmla="*/ 1643569 h 2529273"/>
              <a:gd name="connsiteX29" fmla="*/ 388174 w 2853690"/>
              <a:gd name="connsiteY29" fmla="*/ 1480388 h 2529273"/>
              <a:gd name="connsiteX30" fmla="*/ 369934 w 2853690"/>
              <a:gd name="connsiteY30" fmla="*/ 1147053 h 2529273"/>
              <a:gd name="connsiteX31" fmla="*/ 315378 w 2853690"/>
              <a:gd name="connsiteY31" fmla="*/ 852305 h 2529273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73832 w 2858135"/>
              <a:gd name="connsiteY15" fmla="*/ 153616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151312 w 2858135"/>
              <a:gd name="connsiteY10" fmla="*/ 39251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58135" h="2524828">
                <a:moveTo>
                  <a:pt x="315378" y="852305"/>
                </a:moveTo>
                <a:cubicBezTo>
                  <a:pt x="263214" y="757204"/>
                  <a:pt x="102978" y="673235"/>
                  <a:pt x="56947" y="576445"/>
                </a:cubicBezTo>
                <a:cubicBezTo>
                  <a:pt x="10916" y="479655"/>
                  <a:pt x="0" y="361289"/>
                  <a:pt x="39194" y="271565"/>
                </a:cubicBezTo>
                <a:cubicBezTo>
                  <a:pt x="78388" y="181841"/>
                  <a:pt x="203213" y="76200"/>
                  <a:pt x="292113" y="38100"/>
                </a:cubicBezTo>
                <a:cubicBezTo>
                  <a:pt x="381013" y="0"/>
                  <a:pt x="487747" y="16753"/>
                  <a:pt x="572594" y="42964"/>
                </a:cubicBezTo>
                <a:cubicBezTo>
                  <a:pt x="657441" y="69175"/>
                  <a:pt x="716617" y="168613"/>
                  <a:pt x="801194" y="195364"/>
                </a:cubicBezTo>
                <a:cubicBezTo>
                  <a:pt x="885771" y="222115"/>
                  <a:pt x="991154" y="228870"/>
                  <a:pt x="1080054" y="203470"/>
                </a:cubicBezTo>
                <a:cubicBezTo>
                  <a:pt x="1168954" y="178070"/>
                  <a:pt x="1231211" y="64000"/>
                  <a:pt x="1334594" y="42964"/>
                </a:cubicBezTo>
                <a:cubicBezTo>
                  <a:pt x="1437977" y="21928"/>
                  <a:pt x="1595241" y="44018"/>
                  <a:pt x="1700354" y="77254"/>
                </a:cubicBezTo>
                <a:cubicBezTo>
                  <a:pt x="1805467" y="110490"/>
                  <a:pt x="1890111" y="189838"/>
                  <a:pt x="1965271" y="242381"/>
                </a:cubicBezTo>
                <a:cubicBezTo>
                  <a:pt x="2040431" y="294924"/>
                  <a:pt x="2061939" y="360153"/>
                  <a:pt x="2151312" y="392511"/>
                </a:cubicBezTo>
                <a:cubicBezTo>
                  <a:pt x="2240685" y="424869"/>
                  <a:pt x="2401191" y="390214"/>
                  <a:pt x="2501508" y="436529"/>
                </a:cubicBezTo>
                <a:cubicBezTo>
                  <a:pt x="2601825" y="482844"/>
                  <a:pt x="2719016" y="573905"/>
                  <a:pt x="2753211" y="670398"/>
                </a:cubicBezTo>
                <a:cubicBezTo>
                  <a:pt x="2787406" y="766891"/>
                  <a:pt x="2749887" y="918210"/>
                  <a:pt x="2706680" y="1015487"/>
                </a:cubicBezTo>
                <a:cubicBezTo>
                  <a:pt x="2663473" y="1112764"/>
                  <a:pt x="2541189" y="1173629"/>
                  <a:pt x="2493969" y="1254058"/>
                </a:cubicBezTo>
                <a:cubicBezTo>
                  <a:pt x="2446749" y="1334487"/>
                  <a:pt x="2404407" y="1422144"/>
                  <a:pt x="2423362" y="1498060"/>
                </a:cubicBezTo>
                <a:cubicBezTo>
                  <a:pt x="2442317" y="1573976"/>
                  <a:pt x="2545471" y="1642015"/>
                  <a:pt x="2607701" y="1709555"/>
                </a:cubicBezTo>
                <a:cubicBezTo>
                  <a:pt x="2669931" y="1777095"/>
                  <a:pt x="2757764" y="1826544"/>
                  <a:pt x="2796742" y="1903298"/>
                </a:cubicBezTo>
                <a:cubicBezTo>
                  <a:pt x="2835720" y="1980052"/>
                  <a:pt x="2858135" y="2081692"/>
                  <a:pt x="2841571" y="2170079"/>
                </a:cubicBezTo>
                <a:cubicBezTo>
                  <a:pt x="2825007" y="2258466"/>
                  <a:pt x="2772774" y="2376724"/>
                  <a:pt x="2697358" y="2433617"/>
                </a:cubicBezTo>
                <a:cubicBezTo>
                  <a:pt x="2621942" y="2490510"/>
                  <a:pt x="2486767" y="2524828"/>
                  <a:pt x="2389072" y="2511439"/>
                </a:cubicBezTo>
                <a:cubicBezTo>
                  <a:pt x="2291377" y="2498050"/>
                  <a:pt x="2173712" y="2439629"/>
                  <a:pt x="2111185" y="2353283"/>
                </a:cubicBezTo>
                <a:cubicBezTo>
                  <a:pt x="2048658" y="2266937"/>
                  <a:pt x="2057562" y="2078517"/>
                  <a:pt x="2013909" y="1993360"/>
                </a:cubicBezTo>
                <a:cubicBezTo>
                  <a:pt x="1970256" y="1908203"/>
                  <a:pt x="1912430" y="1885977"/>
                  <a:pt x="1849268" y="1842338"/>
                </a:cubicBezTo>
                <a:cubicBezTo>
                  <a:pt x="1786106" y="1798699"/>
                  <a:pt x="1708446" y="1766557"/>
                  <a:pt x="1634935" y="1731524"/>
                </a:cubicBezTo>
                <a:cubicBezTo>
                  <a:pt x="1561424" y="1696491"/>
                  <a:pt x="1488899" y="1652364"/>
                  <a:pt x="1408200" y="1632139"/>
                </a:cubicBezTo>
                <a:cubicBezTo>
                  <a:pt x="1327501" y="1611914"/>
                  <a:pt x="1245815" y="1597484"/>
                  <a:pt x="1150741" y="1610171"/>
                </a:cubicBezTo>
                <a:cubicBezTo>
                  <a:pt x="1055667" y="1622858"/>
                  <a:pt x="943988" y="1702692"/>
                  <a:pt x="837754" y="1708258"/>
                </a:cubicBezTo>
                <a:cubicBezTo>
                  <a:pt x="731520" y="1713824"/>
                  <a:pt x="588266" y="1681547"/>
                  <a:pt x="513336" y="1643569"/>
                </a:cubicBezTo>
                <a:cubicBezTo>
                  <a:pt x="438406" y="1605591"/>
                  <a:pt x="412074" y="1563141"/>
                  <a:pt x="388174" y="1480388"/>
                </a:cubicBezTo>
                <a:cubicBezTo>
                  <a:pt x="364274" y="1397635"/>
                  <a:pt x="382067" y="1251734"/>
                  <a:pt x="369934" y="1147053"/>
                </a:cubicBezTo>
                <a:cubicBezTo>
                  <a:pt x="357801" y="1042373"/>
                  <a:pt x="367542" y="947406"/>
                  <a:pt x="315378" y="852305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4974617" y="5549089"/>
            <a:ext cx="2006600" cy="913319"/>
          </a:xfrm>
          <a:custGeom>
            <a:avLst/>
            <a:gdLst>
              <a:gd name="connsiteX0" fmla="*/ 160507 w 1995792"/>
              <a:gd name="connsiteY0" fmla="*/ 79442 h 928991"/>
              <a:gd name="connsiteX1" fmla="*/ 578796 w 1995792"/>
              <a:gd name="connsiteY1" fmla="*/ 21076 h 928991"/>
              <a:gd name="connsiteX2" fmla="*/ 1279188 w 1995792"/>
              <a:gd name="connsiteY2" fmla="*/ 205901 h 928991"/>
              <a:gd name="connsiteX3" fmla="*/ 1697477 w 1995792"/>
              <a:gd name="connsiteY3" fmla="*/ 186446 h 928991"/>
              <a:gd name="connsiteX4" fmla="*/ 1960124 w 1995792"/>
              <a:gd name="connsiteY4" fmla="*/ 439365 h 928991"/>
              <a:gd name="connsiteX5" fmla="*/ 1911486 w 1995792"/>
              <a:gd name="connsiteY5" fmla="*/ 721467 h 928991"/>
              <a:gd name="connsiteX6" fmla="*/ 1707205 w 1995792"/>
              <a:gd name="connsiteY6" fmla="*/ 906293 h 928991"/>
              <a:gd name="connsiteX7" fmla="*/ 1288915 w 1995792"/>
              <a:gd name="connsiteY7" fmla="*/ 857654 h 928991"/>
              <a:gd name="connsiteX8" fmla="*/ 1152728 w 1995792"/>
              <a:gd name="connsiteY8" fmla="*/ 672829 h 928991"/>
              <a:gd name="connsiteX9" fmla="*/ 812260 w 1995792"/>
              <a:gd name="connsiteY9" fmla="*/ 614463 h 928991"/>
              <a:gd name="connsiteX10" fmla="*/ 637162 w 1995792"/>
              <a:gd name="connsiteY10" fmla="*/ 770105 h 928991"/>
              <a:gd name="connsiteX11" fmla="*/ 345332 w 1995792"/>
              <a:gd name="connsiteY11" fmla="*/ 828471 h 928991"/>
              <a:gd name="connsiteX12" fmla="*/ 102141 w 1995792"/>
              <a:gd name="connsiteY12" fmla="*/ 731195 h 928991"/>
              <a:gd name="connsiteX13" fmla="*/ 4864 w 1995792"/>
              <a:gd name="connsiteY13" fmla="*/ 429637 h 928991"/>
              <a:gd name="connsiteX14" fmla="*/ 72958 w 1995792"/>
              <a:gd name="connsiteY14" fmla="*/ 225356 h 928991"/>
              <a:gd name="connsiteX15" fmla="*/ 160507 w 1995792"/>
              <a:gd name="connsiteY15" fmla="*/ 79442 h 928991"/>
              <a:gd name="connsiteX0" fmla="*/ 95655 w 2018489"/>
              <a:gd name="connsiteY0" fmla="*/ 207522 h 911157"/>
              <a:gd name="connsiteX1" fmla="*/ 601493 w 2018489"/>
              <a:gd name="connsiteY1" fmla="*/ 3242 h 911157"/>
              <a:gd name="connsiteX2" fmla="*/ 1301885 w 2018489"/>
              <a:gd name="connsiteY2" fmla="*/ 188067 h 911157"/>
              <a:gd name="connsiteX3" fmla="*/ 1720174 w 2018489"/>
              <a:gd name="connsiteY3" fmla="*/ 168612 h 911157"/>
              <a:gd name="connsiteX4" fmla="*/ 1982821 w 2018489"/>
              <a:gd name="connsiteY4" fmla="*/ 421531 h 911157"/>
              <a:gd name="connsiteX5" fmla="*/ 1934183 w 2018489"/>
              <a:gd name="connsiteY5" fmla="*/ 703633 h 911157"/>
              <a:gd name="connsiteX6" fmla="*/ 1729902 w 2018489"/>
              <a:gd name="connsiteY6" fmla="*/ 888459 h 911157"/>
              <a:gd name="connsiteX7" fmla="*/ 1311612 w 2018489"/>
              <a:gd name="connsiteY7" fmla="*/ 839820 h 911157"/>
              <a:gd name="connsiteX8" fmla="*/ 1175425 w 2018489"/>
              <a:gd name="connsiteY8" fmla="*/ 654995 h 911157"/>
              <a:gd name="connsiteX9" fmla="*/ 834957 w 2018489"/>
              <a:gd name="connsiteY9" fmla="*/ 596629 h 911157"/>
              <a:gd name="connsiteX10" fmla="*/ 659859 w 2018489"/>
              <a:gd name="connsiteY10" fmla="*/ 752271 h 911157"/>
              <a:gd name="connsiteX11" fmla="*/ 368029 w 2018489"/>
              <a:gd name="connsiteY11" fmla="*/ 810637 h 911157"/>
              <a:gd name="connsiteX12" fmla="*/ 124838 w 2018489"/>
              <a:gd name="connsiteY12" fmla="*/ 713361 h 911157"/>
              <a:gd name="connsiteX13" fmla="*/ 27561 w 2018489"/>
              <a:gd name="connsiteY13" fmla="*/ 411803 h 911157"/>
              <a:gd name="connsiteX14" fmla="*/ 95655 w 2018489"/>
              <a:gd name="connsiteY14" fmla="*/ 207522 h 911157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1289996 w 2006600"/>
              <a:gd name="connsiteY2" fmla="*/ 201578 h 924668"/>
              <a:gd name="connsiteX3" fmla="*/ 1708285 w 2006600"/>
              <a:gd name="connsiteY3" fmla="*/ 182123 h 924668"/>
              <a:gd name="connsiteX4" fmla="*/ 1970932 w 2006600"/>
              <a:gd name="connsiteY4" fmla="*/ 435042 h 924668"/>
              <a:gd name="connsiteX5" fmla="*/ 1922294 w 2006600"/>
              <a:gd name="connsiteY5" fmla="*/ 717144 h 924668"/>
              <a:gd name="connsiteX6" fmla="*/ 1718013 w 2006600"/>
              <a:gd name="connsiteY6" fmla="*/ 901970 h 924668"/>
              <a:gd name="connsiteX7" fmla="*/ 1299723 w 2006600"/>
              <a:gd name="connsiteY7" fmla="*/ 853331 h 924668"/>
              <a:gd name="connsiteX8" fmla="*/ 1163536 w 2006600"/>
              <a:gd name="connsiteY8" fmla="*/ 668506 h 924668"/>
              <a:gd name="connsiteX9" fmla="*/ 823068 w 2006600"/>
              <a:gd name="connsiteY9" fmla="*/ 610140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61979 w 2006600"/>
              <a:gd name="connsiteY2" fmla="*/ 104302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65094 w 2006600"/>
              <a:gd name="connsiteY4" fmla="*/ 242110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26183 w 2006600"/>
              <a:gd name="connsiteY4" fmla="*/ 169153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823068 w 2006600"/>
              <a:gd name="connsiteY11" fmla="*/ 610140 h 924668"/>
              <a:gd name="connsiteX12" fmla="*/ 647970 w 2006600"/>
              <a:gd name="connsiteY12" fmla="*/ 765782 h 924668"/>
              <a:gd name="connsiteX13" fmla="*/ 356140 w 2006600"/>
              <a:gd name="connsiteY13" fmla="*/ 824148 h 924668"/>
              <a:gd name="connsiteX14" fmla="*/ 112949 w 2006600"/>
              <a:gd name="connsiteY14" fmla="*/ 726872 h 924668"/>
              <a:gd name="connsiteX15" fmla="*/ 15672 w 2006600"/>
              <a:gd name="connsiteY15" fmla="*/ 425314 h 924668"/>
              <a:gd name="connsiteX16" fmla="*/ 206984 w 2006600"/>
              <a:gd name="connsiteY16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9689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92953 h 916562"/>
              <a:gd name="connsiteX1" fmla="*/ 511783 w 2006600"/>
              <a:gd name="connsiteY1" fmla="*/ 16753 h 916562"/>
              <a:gd name="connsiteX2" fmla="*/ 1045183 w 2006600"/>
              <a:gd name="connsiteY2" fmla="*/ 245353 h 916562"/>
              <a:gd name="connsiteX3" fmla="*/ 1426183 w 2006600"/>
              <a:gd name="connsiteY3" fmla="*/ 1691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647970 w 2006600"/>
              <a:gd name="connsiteY9" fmla="*/ 757676 h 916562"/>
              <a:gd name="connsiteX10" fmla="*/ 356140 w 2006600"/>
              <a:gd name="connsiteY10" fmla="*/ 816042 h 916562"/>
              <a:gd name="connsiteX11" fmla="*/ 112949 w 2006600"/>
              <a:gd name="connsiteY11" fmla="*/ 718766 h 916562"/>
              <a:gd name="connsiteX12" fmla="*/ 15672 w 2006600"/>
              <a:gd name="connsiteY12" fmla="*/ 417208 h 916562"/>
              <a:gd name="connsiteX13" fmla="*/ 206984 w 2006600"/>
              <a:gd name="connsiteY13" fmla="*/ 92953 h 916562"/>
              <a:gd name="connsiteX0" fmla="*/ 206984 w 2006600"/>
              <a:gd name="connsiteY0" fmla="*/ 101059 h 924668"/>
              <a:gd name="connsiteX1" fmla="*/ 511783 w 2006600"/>
              <a:gd name="connsiteY1" fmla="*/ 24859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38348 h 961957"/>
              <a:gd name="connsiteX1" fmla="*/ 511783 w 2006600"/>
              <a:gd name="connsiteY1" fmla="*/ 62148 h 961957"/>
              <a:gd name="connsiteX2" fmla="*/ 1045183 w 2006600"/>
              <a:gd name="connsiteY2" fmla="*/ 290748 h 961957"/>
              <a:gd name="connsiteX3" fmla="*/ 1426183 w 2006600"/>
              <a:gd name="connsiteY3" fmla="*/ 214548 h 961957"/>
              <a:gd name="connsiteX4" fmla="*/ 1708285 w 2006600"/>
              <a:gd name="connsiteY4" fmla="*/ 219412 h 961957"/>
              <a:gd name="connsiteX5" fmla="*/ 1970932 w 2006600"/>
              <a:gd name="connsiteY5" fmla="*/ 472331 h 961957"/>
              <a:gd name="connsiteX6" fmla="*/ 1922294 w 2006600"/>
              <a:gd name="connsiteY6" fmla="*/ 754433 h 961957"/>
              <a:gd name="connsiteX7" fmla="*/ 1718013 w 2006600"/>
              <a:gd name="connsiteY7" fmla="*/ 939259 h 961957"/>
              <a:gd name="connsiteX8" fmla="*/ 1299723 w 2006600"/>
              <a:gd name="connsiteY8" fmla="*/ 890620 h 961957"/>
              <a:gd name="connsiteX9" fmla="*/ 647970 w 2006600"/>
              <a:gd name="connsiteY9" fmla="*/ 803071 h 961957"/>
              <a:gd name="connsiteX10" fmla="*/ 356140 w 2006600"/>
              <a:gd name="connsiteY10" fmla="*/ 861437 h 961957"/>
              <a:gd name="connsiteX11" fmla="*/ 112949 w 2006600"/>
              <a:gd name="connsiteY11" fmla="*/ 764161 h 961957"/>
              <a:gd name="connsiteX12" fmla="*/ 15672 w 2006600"/>
              <a:gd name="connsiteY12" fmla="*/ 462603 h 961957"/>
              <a:gd name="connsiteX13" fmla="*/ 206984 w 2006600"/>
              <a:gd name="connsiteY13" fmla="*/ 138348 h 961957"/>
              <a:gd name="connsiteX0" fmla="*/ 206984 w 2006600"/>
              <a:gd name="connsiteY0" fmla="*/ 89710 h 913319"/>
              <a:gd name="connsiteX1" fmla="*/ 511783 w 2006600"/>
              <a:gd name="connsiteY1" fmla="*/ 13510 h 913319"/>
              <a:gd name="connsiteX2" fmla="*/ 1045183 w 2006600"/>
              <a:gd name="connsiteY2" fmla="*/ 242110 h 913319"/>
              <a:gd name="connsiteX3" fmla="*/ 1426183 w 2006600"/>
              <a:gd name="connsiteY3" fmla="*/ 165910 h 913319"/>
              <a:gd name="connsiteX4" fmla="*/ 1708285 w 2006600"/>
              <a:gd name="connsiteY4" fmla="*/ 170774 h 913319"/>
              <a:gd name="connsiteX5" fmla="*/ 1970932 w 2006600"/>
              <a:gd name="connsiteY5" fmla="*/ 423693 h 913319"/>
              <a:gd name="connsiteX6" fmla="*/ 1922294 w 2006600"/>
              <a:gd name="connsiteY6" fmla="*/ 705795 h 913319"/>
              <a:gd name="connsiteX7" fmla="*/ 1718013 w 2006600"/>
              <a:gd name="connsiteY7" fmla="*/ 890621 h 913319"/>
              <a:gd name="connsiteX8" fmla="*/ 1299723 w 2006600"/>
              <a:gd name="connsiteY8" fmla="*/ 841982 h 913319"/>
              <a:gd name="connsiteX9" fmla="*/ 647970 w 2006600"/>
              <a:gd name="connsiteY9" fmla="*/ 754433 h 913319"/>
              <a:gd name="connsiteX10" fmla="*/ 356140 w 2006600"/>
              <a:gd name="connsiteY10" fmla="*/ 812799 h 913319"/>
              <a:gd name="connsiteX11" fmla="*/ 112949 w 2006600"/>
              <a:gd name="connsiteY11" fmla="*/ 715523 h 913319"/>
              <a:gd name="connsiteX12" fmla="*/ 15672 w 2006600"/>
              <a:gd name="connsiteY12" fmla="*/ 413965 h 913319"/>
              <a:gd name="connsiteX13" fmla="*/ 206984 w 2006600"/>
              <a:gd name="connsiteY13" fmla="*/ 89710 h 91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6600" h="913319">
                <a:moveTo>
                  <a:pt x="206984" y="89710"/>
                </a:moveTo>
                <a:cubicBezTo>
                  <a:pt x="289669" y="22968"/>
                  <a:pt x="341008" y="0"/>
                  <a:pt x="511783" y="13510"/>
                </a:cubicBezTo>
                <a:cubicBezTo>
                  <a:pt x="792804" y="181041"/>
                  <a:pt x="892783" y="216710"/>
                  <a:pt x="1045183" y="242110"/>
                </a:cubicBezTo>
                <a:cubicBezTo>
                  <a:pt x="1197583" y="267510"/>
                  <a:pt x="1315666" y="177799"/>
                  <a:pt x="1426183" y="165910"/>
                </a:cubicBezTo>
                <a:cubicBezTo>
                  <a:pt x="1536700" y="154021"/>
                  <a:pt x="1617494" y="127810"/>
                  <a:pt x="1708285" y="170774"/>
                </a:cubicBezTo>
                <a:cubicBezTo>
                  <a:pt x="1799077" y="213738"/>
                  <a:pt x="1935264" y="334523"/>
                  <a:pt x="1970932" y="423693"/>
                </a:cubicBezTo>
                <a:cubicBezTo>
                  <a:pt x="2006600" y="512863"/>
                  <a:pt x="1964447" y="627974"/>
                  <a:pt x="1922294" y="705795"/>
                </a:cubicBezTo>
                <a:cubicBezTo>
                  <a:pt x="1880141" y="783616"/>
                  <a:pt x="1821775" y="867923"/>
                  <a:pt x="1718013" y="890621"/>
                </a:cubicBezTo>
                <a:cubicBezTo>
                  <a:pt x="1614251" y="913319"/>
                  <a:pt x="1478064" y="864680"/>
                  <a:pt x="1299723" y="841982"/>
                </a:cubicBezTo>
                <a:cubicBezTo>
                  <a:pt x="1121382" y="819284"/>
                  <a:pt x="805234" y="759297"/>
                  <a:pt x="647970" y="754433"/>
                </a:cubicBezTo>
                <a:cubicBezTo>
                  <a:pt x="490706" y="749569"/>
                  <a:pt x="445310" y="819284"/>
                  <a:pt x="356140" y="812799"/>
                </a:cubicBezTo>
                <a:cubicBezTo>
                  <a:pt x="266970" y="806314"/>
                  <a:pt x="169694" y="781995"/>
                  <a:pt x="112949" y="715523"/>
                </a:cubicBezTo>
                <a:cubicBezTo>
                  <a:pt x="56204" y="649051"/>
                  <a:pt x="0" y="518267"/>
                  <a:pt x="15672" y="413965"/>
                </a:cubicBezTo>
                <a:cubicBezTo>
                  <a:pt x="31345" y="309663"/>
                  <a:pt x="124299" y="156452"/>
                  <a:pt x="206984" y="89710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6096000" y="990600"/>
            <a:ext cx="2286000" cy="1629306"/>
          </a:xfrm>
          <a:prstGeom prst="wedgeRoundRectCallout">
            <a:avLst>
              <a:gd name="adj1" fmla="val -55320"/>
              <a:gd name="adj2" fmla="val 1316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Unconnected graph with two connected components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906463" y="4265612"/>
            <a:ext cx="3132137" cy="2135188"/>
          </a:xfrm>
          <a:custGeom>
            <a:avLst/>
            <a:gdLst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33475 w 3114675"/>
              <a:gd name="connsiteY9" fmla="*/ 192722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33375 w 3114675"/>
              <a:gd name="connsiteY12" fmla="*/ 122237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74612 w 3132137"/>
              <a:gd name="connsiteY0" fmla="*/ 403225 h 2214563"/>
              <a:gd name="connsiteX1" fmla="*/ 465137 w 3132137"/>
              <a:gd name="connsiteY1" fmla="*/ 127000 h 2214563"/>
              <a:gd name="connsiteX2" fmla="*/ 1731962 w 3132137"/>
              <a:gd name="connsiteY2" fmla="*/ 69850 h 2214563"/>
              <a:gd name="connsiteX3" fmla="*/ 2894012 w 3132137"/>
              <a:gd name="connsiteY3" fmla="*/ 546100 h 2214563"/>
              <a:gd name="connsiteX4" fmla="*/ 3094037 w 3132137"/>
              <a:gd name="connsiteY4" fmla="*/ 1022350 h 2214563"/>
              <a:gd name="connsiteX5" fmla="*/ 2665412 w 3132137"/>
              <a:gd name="connsiteY5" fmla="*/ 1498600 h 2214563"/>
              <a:gd name="connsiteX6" fmla="*/ 2446337 w 3132137"/>
              <a:gd name="connsiteY6" fmla="*/ 1965325 h 2214563"/>
              <a:gd name="connsiteX7" fmla="*/ 2046287 w 3132137"/>
              <a:gd name="connsiteY7" fmla="*/ 2203450 h 2214563"/>
              <a:gd name="connsiteX8" fmla="*/ 1579562 w 3132137"/>
              <a:gd name="connsiteY8" fmla="*/ 2032000 h 2214563"/>
              <a:gd name="connsiteX9" fmla="*/ 1189037 w 3132137"/>
              <a:gd name="connsiteY9" fmla="*/ 1984375 h 2214563"/>
              <a:gd name="connsiteX10" fmla="*/ 750887 w 3132137"/>
              <a:gd name="connsiteY10" fmla="*/ 2041525 h 2214563"/>
              <a:gd name="connsiteX11" fmla="*/ 427037 w 3132137"/>
              <a:gd name="connsiteY11" fmla="*/ 1755775 h 2214563"/>
              <a:gd name="connsiteX12" fmla="*/ 350837 w 3132137"/>
              <a:gd name="connsiteY12" fmla="*/ 1222375 h 2214563"/>
              <a:gd name="connsiteX13" fmla="*/ 46037 w 3132137"/>
              <a:gd name="connsiteY13" fmla="*/ 765175 h 2214563"/>
              <a:gd name="connsiteX14" fmla="*/ 74612 w 3132137"/>
              <a:gd name="connsiteY14" fmla="*/ 403225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137" h="2214563">
                <a:moveTo>
                  <a:pt x="74612" y="403225"/>
                </a:moveTo>
                <a:cubicBezTo>
                  <a:pt x="144462" y="296863"/>
                  <a:pt x="188912" y="182562"/>
                  <a:pt x="465137" y="127000"/>
                </a:cubicBezTo>
                <a:cubicBezTo>
                  <a:pt x="741362" y="71438"/>
                  <a:pt x="1327150" y="0"/>
                  <a:pt x="1731962" y="69850"/>
                </a:cubicBezTo>
                <a:cubicBezTo>
                  <a:pt x="2136774" y="139700"/>
                  <a:pt x="2667000" y="387350"/>
                  <a:pt x="2894012" y="546100"/>
                </a:cubicBezTo>
                <a:cubicBezTo>
                  <a:pt x="3121025" y="704850"/>
                  <a:pt x="3132137" y="863600"/>
                  <a:pt x="3094037" y="1022350"/>
                </a:cubicBezTo>
                <a:cubicBezTo>
                  <a:pt x="3055937" y="1181100"/>
                  <a:pt x="2773362" y="1341438"/>
                  <a:pt x="2665412" y="1498600"/>
                </a:cubicBezTo>
                <a:cubicBezTo>
                  <a:pt x="2557462" y="1655762"/>
                  <a:pt x="2549524" y="1847850"/>
                  <a:pt x="2446337" y="1965325"/>
                </a:cubicBezTo>
                <a:cubicBezTo>
                  <a:pt x="2343150" y="2082800"/>
                  <a:pt x="2190750" y="2192337"/>
                  <a:pt x="2046287" y="2203450"/>
                </a:cubicBezTo>
                <a:cubicBezTo>
                  <a:pt x="1901824" y="2214563"/>
                  <a:pt x="1722437" y="2068512"/>
                  <a:pt x="1579562" y="2032000"/>
                </a:cubicBezTo>
                <a:cubicBezTo>
                  <a:pt x="1436687" y="1995488"/>
                  <a:pt x="1327149" y="1982788"/>
                  <a:pt x="1189037" y="1984375"/>
                </a:cubicBezTo>
                <a:cubicBezTo>
                  <a:pt x="1050925" y="1985962"/>
                  <a:pt x="877887" y="2079625"/>
                  <a:pt x="750887" y="2041525"/>
                </a:cubicBezTo>
                <a:cubicBezTo>
                  <a:pt x="623887" y="2003425"/>
                  <a:pt x="493712" y="1892300"/>
                  <a:pt x="427037" y="1755775"/>
                </a:cubicBezTo>
                <a:cubicBezTo>
                  <a:pt x="360362" y="1619250"/>
                  <a:pt x="414337" y="1387475"/>
                  <a:pt x="350837" y="1222375"/>
                </a:cubicBezTo>
                <a:cubicBezTo>
                  <a:pt x="287337" y="1057275"/>
                  <a:pt x="92074" y="901700"/>
                  <a:pt x="46037" y="765175"/>
                </a:cubicBezTo>
                <a:cubicBezTo>
                  <a:pt x="0" y="628650"/>
                  <a:pt x="4762" y="509588"/>
                  <a:pt x="74612" y="403225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  <a:r>
              <a:rPr lang="en-US" dirty="0" smtClean="0"/>
              <a:t>Definitions (7)</a:t>
            </a:r>
            <a:endParaRPr 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Two nodes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reachable</a:t>
            </a:r>
            <a:r>
              <a:rPr lang="en-US" dirty="0" smtClean="0"/>
              <a:t> if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Path exists between them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Connected graph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 node is reachable from </a:t>
            </a:r>
            <a:r>
              <a:rPr lang="en-US" dirty="0" smtClean="0"/>
              <a:t>any other node</a:t>
            </a:r>
            <a:endParaRPr lang="en-US" dirty="0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2699584" y="5679361"/>
            <a:ext cx="438418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G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238500" y="4951412"/>
            <a:ext cx="487131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2324100" y="4570412"/>
            <a:ext cx="462233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1562100" y="5561012"/>
            <a:ext cx="438417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49" name="Straight Arrow Connector 48"/>
          <p:cNvCxnSpPr>
            <a:cxnSpLocks noChangeShapeType="1"/>
            <a:endCxn id="46" idx="3"/>
          </p:cNvCxnSpPr>
          <p:nvPr/>
        </p:nvCxnSpPr>
        <p:spPr bwMode="auto">
          <a:xfrm rot="5400000" flipH="1" flipV="1">
            <a:off x="2974868" y="5373979"/>
            <a:ext cx="388962" cy="280980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0" name="Straight Arrow Connector 49"/>
          <p:cNvCxnSpPr>
            <a:cxnSpLocks noChangeShapeType="1"/>
            <a:stCxn id="47" idx="6"/>
            <a:endCxn id="46" idx="1"/>
          </p:cNvCxnSpPr>
          <p:nvPr/>
        </p:nvCxnSpPr>
        <p:spPr bwMode="auto">
          <a:xfrm>
            <a:off x="2786333" y="4786319"/>
            <a:ext cx="523506" cy="228331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1" name="Straight Arrow Connector 50"/>
          <p:cNvCxnSpPr>
            <a:cxnSpLocks noChangeShapeType="1"/>
            <a:stCxn id="45" idx="1"/>
            <a:endCxn id="47" idx="4"/>
          </p:cNvCxnSpPr>
          <p:nvPr/>
        </p:nvCxnSpPr>
        <p:spPr bwMode="auto">
          <a:xfrm rot="16200000" flipV="1">
            <a:off x="2289317" y="5268127"/>
            <a:ext cx="740373" cy="208572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2" name="Straight Arrow Connector 51"/>
          <p:cNvCxnSpPr>
            <a:cxnSpLocks noChangeShapeType="1"/>
            <a:stCxn id="48" idx="6"/>
            <a:endCxn id="45" idx="2"/>
          </p:cNvCxnSpPr>
          <p:nvPr/>
        </p:nvCxnSpPr>
        <p:spPr bwMode="auto">
          <a:xfrm>
            <a:off x="2000517" y="5776920"/>
            <a:ext cx="699068" cy="118349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3" name="Straight Arrow Connector 52"/>
          <p:cNvCxnSpPr>
            <a:cxnSpLocks noChangeShapeType="1"/>
            <a:stCxn id="47" idx="3"/>
            <a:endCxn id="48" idx="7"/>
          </p:cNvCxnSpPr>
          <p:nvPr/>
        </p:nvCxnSpPr>
        <p:spPr bwMode="auto">
          <a:xfrm rot="5400000">
            <a:off x="1821422" y="5053879"/>
            <a:ext cx="685262" cy="455481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1219602" y="4614221"/>
            <a:ext cx="462233" cy="431814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  <a:stCxn id="54" idx="6"/>
            <a:endCxn id="47" idx="2"/>
          </p:cNvCxnSpPr>
          <p:nvPr/>
        </p:nvCxnSpPr>
        <p:spPr bwMode="auto">
          <a:xfrm flipV="1">
            <a:off x="1681835" y="4786319"/>
            <a:ext cx="642265" cy="43809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cxnSp>
        <p:nvCxnSpPr>
          <p:cNvPr id="56" name="Straight Arrow Connector 55"/>
          <p:cNvCxnSpPr>
            <a:cxnSpLocks noChangeShapeType="1"/>
            <a:stCxn id="48" idx="1"/>
            <a:endCxn id="54" idx="4"/>
          </p:cNvCxnSpPr>
          <p:nvPr/>
        </p:nvCxnSpPr>
        <p:spPr bwMode="auto">
          <a:xfrm rot="16200000" flipV="1">
            <a:off x="1249405" y="5247350"/>
            <a:ext cx="578214" cy="175586"/>
          </a:xfrm>
          <a:prstGeom prst="straightConnector1">
            <a:avLst/>
          </a:prstGeom>
          <a:noFill/>
          <a:ln w="38100" algn="ctr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med" len="med"/>
          </a:ln>
          <a:effectLst/>
        </p:spPr>
      </p:cxn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457200" y="3657600"/>
            <a:ext cx="2819400" cy="437491"/>
          </a:xfrm>
          <a:prstGeom prst="wedgeRoundRectCallout">
            <a:avLst>
              <a:gd name="adj1" fmla="val -1403"/>
              <a:gd name="adj2" fmla="val 12990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18000" rIns="36000" bIns="18000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Connected graph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876800" y="3657600"/>
            <a:ext cx="3124200" cy="2895600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181600" y="4038600"/>
            <a:ext cx="2481024" cy="2260614"/>
            <a:chOff x="5202866" y="3124200"/>
            <a:chExt cx="3157868" cy="2911033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G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J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1" name="Straight Arrow Connector 30"/>
            <p:cNvCxnSpPr>
              <a:cxnSpLocks noChangeShapeType="1"/>
              <a:stCxn id="28" idx="6"/>
              <a:endCxn id="27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26" idx="1"/>
              <a:endCxn id="2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29" idx="6"/>
              <a:endCxn id="26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A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cxnSpLocks noChangeShapeType="1"/>
              <a:stCxn id="35" idx="6"/>
              <a:endCxn id="2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29" idx="1"/>
              <a:endCxn id="35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657686" y="547917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H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cxnSpLocks noChangeShapeType="1"/>
              <a:stCxn id="26" idx="5"/>
              <a:endCxn id="40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2" name="Straight Arrow Connector 41"/>
            <p:cNvCxnSpPr>
              <a:cxnSpLocks noChangeShapeType="1"/>
              <a:stCxn id="39" idx="2"/>
              <a:endCxn id="38" idx="6"/>
            </p:cNvCxnSpPr>
            <p:nvPr/>
          </p:nvCxnSpPr>
          <p:spPr bwMode="auto">
            <a:xfrm rot="10800000">
              <a:off x="5791201" y="5589372"/>
              <a:ext cx="866486" cy="16783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4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and Their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Graphs have many real-world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Modeling a computer network like Internet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Routes are simple paths in the network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Modeling a city map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Streets are edges, crossings are vertices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Social networks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People are nodes and their connections are edges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State machines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States are nodes, transitions are edges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110594" name="Picture 2" descr="https://promo-manager.server-secure.com/download/files/01301/128743/socialnet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9050" y="2533650"/>
            <a:ext cx="1047750" cy="1611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63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4495800" y="3352800"/>
            <a:ext cx="2181225" cy="213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Graphs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41910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Adjacency list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Each node holds a   list of its neighbors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Adjacency matrix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Each cell keeps whether and how two nodes are connected</a:t>
            </a:r>
          </a:p>
          <a:p>
            <a:pPr>
              <a:lnSpc>
                <a:spcPct val="100000"/>
              </a:lnSpc>
              <a:spcBef>
                <a:spcPts val="60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 of edges</a:t>
            </a:r>
            <a:endParaRPr lang="en-US" sz="3000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76800" y="3747135"/>
          <a:ext cx="1524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</a:tblGrid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572000" y="376618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0" y="41281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450615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487763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24425" y="343935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07123" y="34423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88123" y="34423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57900" y="344233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en-US" sz="1400" b="1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95800" y="5791200"/>
            <a:ext cx="4191000" cy="5334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{1,2} {1,4} {2,3} {3,1} {4,2}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495800" y="1219200"/>
            <a:ext cx="1809750" cy="1524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72000" tIns="72000" rIns="72000" bIns="72000" anchor="ctr"/>
          <a:lstStyle/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{2, 4}</a:t>
            </a:r>
          </a:p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2  {3}</a:t>
            </a:r>
          </a:p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3  {1}</a:t>
            </a:r>
          </a:p>
          <a:p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4  {2}</a:t>
            </a:r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6477000" y="1066800"/>
            <a:ext cx="2438400" cy="2235200"/>
          </a:xfrm>
          <a:custGeom>
            <a:avLst/>
            <a:gdLst>
              <a:gd name="connsiteX0" fmla="*/ 338137 w 2776537"/>
              <a:gd name="connsiteY0" fmla="*/ 1223962 h 2362199"/>
              <a:gd name="connsiteX1" fmla="*/ 338137 w 2776537"/>
              <a:gd name="connsiteY1" fmla="*/ 357187 h 2362199"/>
              <a:gd name="connsiteX2" fmla="*/ 2366962 w 2776537"/>
              <a:gd name="connsiteY2" fmla="*/ 271462 h 2362199"/>
              <a:gd name="connsiteX3" fmla="*/ 2452687 w 2776537"/>
              <a:gd name="connsiteY3" fmla="*/ 1985962 h 2362199"/>
              <a:gd name="connsiteX4" fmla="*/ 423862 w 2776537"/>
              <a:gd name="connsiteY4" fmla="*/ 2224087 h 2362199"/>
              <a:gd name="connsiteX5" fmla="*/ 319087 w 2776537"/>
              <a:gd name="connsiteY5" fmla="*/ 1157287 h 2362199"/>
              <a:gd name="connsiteX0" fmla="*/ 338137 w 2776537"/>
              <a:gd name="connsiteY0" fmla="*/ 1223962 h 2362199"/>
              <a:gd name="connsiteX1" fmla="*/ 338137 w 2776537"/>
              <a:gd name="connsiteY1" fmla="*/ 357187 h 2362199"/>
              <a:gd name="connsiteX2" fmla="*/ 2366962 w 2776537"/>
              <a:gd name="connsiteY2" fmla="*/ 271462 h 2362199"/>
              <a:gd name="connsiteX3" fmla="*/ 2452687 w 2776537"/>
              <a:gd name="connsiteY3" fmla="*/ 1985962 h 2362199"/>
              <a:gd name="connsiteX4" fmla="*/ 423862 w 2776537"/>
              <a:gd name="connsiteY4" fmla="*/ 2224087 h 2362199"/>
              <a:gd name="connsiteX5" fmla="*/ 319087 w 2776537"/>
              <a:gd name="connsiteY5" fmla="*/ 1157287 h 2362199"/>
              <a:gd name="connsiteX6" fmla="*/ 338137 w 2776537"/>
              <a:gd name="connsiteY6" fmla="*/ 1223962 h 2362199"/>
              <a:gd name="connsiteX0" fmla="*/ 250825 w 2708275"/>
              <a:gd name="connsiteY0" fmla="*/ 1157287 h 2362199"/>
              <a:gd name="connsiteX1" fmla="*/ 269875 w 2708275"/>
              <a:gd name="connsiteY1" fmla="*/ 357187 h 2362199"/>
              <a:gd name="connsiteX2" fmla="*/ 2298700 w 2708275"/>
              <a:gd name="connsiteY2" fmla="*/ 271462 h 2362199"/>
              <a:gd name="connsiteX3" fmla="*/ 2384425 w 2708275"/>
              <a:gd name="connsiteY3" fmla="*/ 1985962 h 2362199"/>
              <a:gd name="connsiteX4" fmla="*/ 355600 w 2708275"/>
              <a:gd name="connsiteY4" fmla="*/ 2224087 h 2362199"/>
              <a:gd name="connsiteX5" fmla="*/ 250825 w 2708275"/>
              <a:gd name="connsiteY5" fmla="*/ 1157287 h 2362199"/>
              <a:gd name="connsiteX0" fmla="*/ 234950 w 2711450"/>
              <a:gd name="connsiteY0" fmla="*/ 347662 h 2497137"/>
              <a:gd name="connsiteX1" fmla="*/ 273050 w 2711450"/>
              <a:gd name="connsiteY1" fmla="*/ 357187 h 2497137"/>
              <a:gd name="connsiteX2" fmla="*/ 2301875 w 2711450"/>
              <a:gd name="connsiteY2" fmla="*/ 271462 h 2497137"/>
              <a:gd name="connsiteX3" fmla="*/ 2387600 w 2711450"/>
              <a:gd name="connsiteY3" fmla="*/ 1985962 h 2497137"/>
              <a:gd name="connsiteX4" fmla="*/ 358775 w 2711450"/>
              <a:gd name="connsiteY4" fmla="*/ 2224087 h 2497137"/>
              <a:gd name="connsiteX5" fmla="*/ 234950 w 2711450"/>
              <a:gd name="connsiteY5" fmla="*/ 347662 h 2497137"/>
              <a:gd name="connsiteX0" fmla="*/ 409575 w 2762250"/>
              <a:gd name="connsiteY0" fmla="*/ 2224087 h 2495549"/>
              <a:gd name="connsiteX1" fmla="*/ 323850 w 2762250"/>
              <a:gd name="connsiteY1" fmla="*/ 357187 h 2495549"/>
              <a:gd name="connsiteX2" fmla="*/ 2352675 w 2762250"/>
              <a:gd name="connsiteY2" fmla="*/ 271462 h 2495549"/>
              <a:gd name="connsiteX3" fmla="*/ 2438400 w 2762250"/>
              <a:gd name="connsiteY3" fmla="*/ 1985962 h 2495549"/>
              <a:gd name="connsiteX4" fmla="*/ 409575 w 2762250"/>
              <a:gd name="connsiteY4" fmla="*/ 2224087 h 2495549"/>
              <a:gd name="connsiteX0" fmla="*/ 333375 w 2686050"/>
              <a:gd name="connsiteY0" fmla="*/ 2212975 h 2473325"/>
              <a:gd name="connsiteX1" fmla="*/ 361950 w 2686050"/>
              <a:gd name="connsiteY1" fmla="*/ 412750 h 2473325"/>
              <a:gd name="connsiteX2" fmla="*/ 2276475 w 2686050"/>
              <a:gd name="connsiteY2" fmla="*/ 260350 h 2473325"/>
              <a:gd name="connsiteX3" fmla="*/ 2362200 w 2686050"/>
              <a:gd name="connsiteY3" fmla="*/ 1974850 h 2473325"/>
              <a:gd name="connsiteX4" fmla="*/ 333375 w 2686050"/>
              <a:gd name="connsiteY4" fmla="*/ 2212975 h 2473325"/>
              <a:gd name="connsiteX0" fmla="*/ 333375 w 2652712"/>
              <a:gd name="connsiteY0" fmla="*/ 2089150 h 2349500"/>
              <a:gd name="connsiteX1" fmla="*/ 333375 w 2652712"/>
              <a:gd name="connsiteY1" fmla="*/ 412750 h 2349500"/>
              <a:gd name="connsiteX2" fmla="*/ 2247900 w 2652712"/>
              <a:gd name="connsiteY2" fmla="*/ 260350 h 2349500"/>
              <a:gd name="connsiteX3" fmla="*/ 2333625 w 2652712"/>
              <a:gd name="connsiteY3" fmla="*/ 1974850 h 2349500"/>
              <a:gd name="connsiteX4" fmla="*/ 333375 w 2652712"/>
              <a:gd name="connsiteY4" fmla="*/ 2089150 h 2349500"/>
              <a:gd name="connsiteX0" fmla="*/ 319087 w 2538412"/>
              <a:gd name="connsiteY0" fmla="*/ 2108200 h 2413000"/>
              <a:gd name="connsiteX1" fmla="*/ 319087 w 2538412"/>
              <a:gd name="connsiteY1" fmla="*/ 431800 h 2413000"/>
              <a:gd name="connsiteX2" fmla="*/ 2233612 w 2538412"/>
              <a:gd name="connsiteY2" fmla="*/ 279400 h 2413000"/>
              <a:gd name="connsiteX3" fmla="*/ 2147887 w 2538412"/>
              <a:gd name="connsiteY3" fmla="*/ 2108200 h 2413000"/>
              <a:gd name="connsiteX4" fmla="*/ 319087 w 2538412"/>
              <a:gd name="connsiteY4" fmla="*/ 2108200 h 2413000"/>
              <a:gd name="connsiteX0" fmla="*/ 304800 w 2438400"/>
              <a:gd name="connsiteY0" fmla="*/ 1955800 h 2235200"/>
              <a:gd name="connsiteX1" fmla="*/ 304800 w 2438400"/>
              <a:gd name="connsiteY1" fmla="*/ 279400 h 2235200"/>
              <a:gd name="connsiteX2" fmla="*/ 2133600 w 2438400"/>
              <a:gd name="connsiteY2" fmla="*/ 279400 h 2235200"/>
              <a:gd name="connsiteX3" fmla="*/ 2133600 w 2438400"/>
              <a:gd name="connsiteY3" fmla="*/ 1955800 h 2235200"/>
              <a:gd name="connsiteX4" fmla="*/ 304800 w 2438400"/>
              <a:gd name="connsiteY4" fmla="*/ 195580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235200">
                <a:moveTo>
                  <a:pt x="304800" y="1955800"/>
                </a:moveTo>
                <a:cubicBezTo>
                  <a:pt x="0" y="1676400"/>
                  <a:pt x="0" y="558800"/>
                  <a:pt x="304800" y="279400"/>
                </a:cubicBezTo>
                <a:cubicBezTo>
                  <a:pt x="609600" y="0"/>
                  <a:pt x="1828800" y="0"/>
                  <a:pt x="2133600" y="279400"/>
                </a:cubicBezTo>
                <a:cubicBezTo>
                  <a:pt x="2438400" y="558800"/>
                  <a:pt x="2438400" y="1676400"/>
                  <a:pt x="2133600" y="1955800"/>
                </a:cubicBezTo>
                <a:cubicBezTo>
                  <a:pt x="1828800" y="2235200"/>
                  <a:pt x="609600" y="2235200"/>
                  <a:pt x="304800" y="195580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6000" rIns="36000" anchor="ctr"/>
          <a:lstStyle/>
          <a:p>
            <a:endParaRPr lang="en-US" sz="2000" b="1" dirty="0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57999" y="1422399"/>
            <a:ext cx="1676402" cy="1491865"/>
            <a:chOff x="5812704" y="5001881"/>
            <a:chExt cx="1885060" cy="1654933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7097973" y="5001881"/>
              <a:ext cx="599791" cy="59170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097971" y="6100760"/>
              <a:ext cx="599791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12704" y="6100759"/>
              <a:ext cx="59979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812705" y="5001883"/>
              <a:ext cx="599791" cy="5917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 rot="5400000">
              <a:off x="7144281" y="5847172"/>
              <a:ext cx="507174" cy="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7" idx="2"/>
              <a:endCxn id="8" idx="6"/>
            </p:cNvCxnSpPr>
            <p:nvPr/>
          </p:nvCxnSpPr>
          <p:spPr bwMode="auto">
            <a:xfrm rot="10800000">
              <a:off x="6412496" y="6378788"/>
              <a:ext cx="685476" cy="17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6" idx="3"/>
              <a:endCxn id="8" idx="7"/>
            </p:cNvCxnSpPr>
            <p:nvPr/>
          </p:nvCxnSpPr>
          <p:spPr bwMode="auto">
            <a:xfrm rot="5400000">
              <a:off x="6417606" y="5413985"/>
              <a:ext cx="675259" cy="86115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6412496" y="5297734"/>
              <a:ext cx="685477" cy="17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8" idx="0"/>
              <a:endCxn id="9" idx="4"/>
            </p:cNvCxnSpPr>
            <p:nvPr/>
          </p:nvCxnSpPr>
          <p:spPr bwMode="auto">
            <a:xfrm rot="5400000" flipH="1" flipV="1">
              <a:off x="5859014" y="5847161"/>
              <a:ext cx="507174" cy="17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</a:t>
            </a:r>
            <a:r>
              <a:rPr lang="en-US" dirty="0" smtClean="0"/>
              <a:t>Graphs in C#</a:t>
            </a:r>
            <a:endParaRPr lang="bg-BG" dirty="0"/>
          </a:p>
        </p:txBody>
      </p:sp>
      <p:sp>
        <p:nvSpPr>
          <p:cNvPr id="507908" name="Rectangle 4"/>
          <p:cNvSpPr>
            <a:spLocks noChangeArrowheads="1"/>
          </p:cNvSpPr>
          <p:nvPr/>
        </p:nvSpPr>
        <p:spPr bwMode="auto">
          <a:xfrm>
            <a:off x="583253" y="1066800"/>
            <a:ext cx="4327730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int[][]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childNodes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Graph(int[][] nodes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this.childNodes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nodes;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07909" name="Rectangle 5"/>
          <p:cNvSpPr>
            <a:spLocks noChangeArrowheads="1"/>
          </p:cNvSpPr>
          <p:nvPr/>
        </p:nvSpPr>
        <p:spPr bwMode="auto">
          <a:xfrm>
            <a:off x="609600" y="3721525"/>
            <a:ext cx="7848600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Graph g = new Graph(new int[][]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int[] {3, 6},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of vertice 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int[] {2, 3, 4, 5, 6},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vertice 1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int[] {1, 4, 5},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int[] {0, 1, 5},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3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int[] {1, 2, 6},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int[] {1, 2, 3},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int[] {0, 1, 4}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successors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vertice 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562600" y="1050925"/>
            <a:ext cx="2743200" cy="2378075"/>
            <a:chOff x="6387407" y="1779589"/>
            <a:chExt cx="2625969" cy="2378075"/>
          </a:xfrm>
        </p:grpSpPr>
        <p:sp>
          <p:nvSpPr>
            <p:cNvPr id="507910" name="Oval 6"/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</a:p>
          </p:txBody>
        </p:sp>
        <p:sp>
          <p:nvSpPr>
            <p:cNvPr id="507911" name="Oval 7"/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</a:p>
          </p:txBody>
        </p:sp>
        <p:sp>
          <p:nvSpPr>
            <p:cNvPr id="507912" name="Oval 8"/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</a:p>
          </p:txBody>
        </p:sp>
        <p:sp>
          <p:nvSpPr>
            <p:cNvPr id="507913" name="Oval 9"/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507914" name="Oval 10"/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</a:p>
          </p:txBody>
        </p:sp>
        <p:sp>
          <p:nvSpPr>
            <p:cNvPr id="507915" name="Oval 11"/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</a:p>
          </p:txBody>
        </p:sp>
        <p:cxnSp>
          <p:nvCxnSpPr>
            <p:cNvPr id="507916" name="AutoShape 12"/>
            <p:cNvCxnSpPr>
              <a:cxnSpLocks noChangeAspect="1" noChangeShapeType="1"/>
              <a:stCxn id="507910" idx="2"/>
              <a:endCxn id="507911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17" name="AutoShape 13"/>
            <p:cNvCxnSpPr>
              <a:cxnSpLocks noChangeAspect="1" noChangeShapeType="1"/>
              <a:stCxn id="507910" idx="6"/>
              <a:endCxn id="507934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18" name="AutoShape 14"/>
            <p:cNvCxnSpPr>
              <a:cxnSpLocks noChangeAspect="1" noChangeShapeType="1"/>
              <a:stCxn id="507934" idx="4"/>
              <a:endCxn id="507914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19" name="AutoShape 15"/>
            <p:cNvCxnSpPr>
              <a:cxnSpLocks noChangeAspect="1" noChangeShapeType="1"/>
              <a:stCxn id="507911" idx="5"/>
              <a:endCxn id="507913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20" name="AutoShape 16"/>
            <p:cNvCxnSpPr>
              <a:cxnSpLocks noChangeAspect="1" noChangeShapeType="1"/>
              <a:stCxn id="507911" idx="4"/>
              <a:endCxn id="507912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21" name="AutoShape 17"/>
            <p:cNvCxnSpPr>
              <a:cxnSpLocks noChangeAspect="1" noChangeShapeType="1"/>
              <a:stCxn id="507912" idx="5"/>
              <a:endCxn id="507915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29" name="AutoShape 25"/>
            <p:cNvCxnSpPr>
              <a:cxnSpLocks noChangeAspect="1" noChangeShapeType="1"/>
              <a:stCxn id="507934" idx="2"/>
              <a:endCxn id="507913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30" name="AutoShape 26"/>
            <p:cNvCxnSpPr>
              <a:cxnSpLocks noChangeAspect="1" noChangeShapeType="1"/>
              <a:stCxn id="507913" idx="4"/>
              <a:endCxn id="507915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31" name="AutoShape 27"/>
            <p:cNvCxnSpPr>
              <a:cxnSpLocks noChangeAspect="1" noChangeShapeType="1"/>
              <a:stCxn id="507914" idx="3"/>
              <a:endCxn id="507915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32" name="AutoShape 28"/>
            <p:cNvCxnSpPr>
              <a:cxnSpLocks noChangeAspect="1" noChangeShapeType="1"/>
              <a:stCxn id="507912" idx="6"/>
              <a:endCxn id="507913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507933" name="AutoShape 29"/>
            <p:cNvCxnSpPr>
              <a:cxnSpLocks noChangeAspect="1" noChangeShapeType="1"/>
              <a:stCxn id="507913" idx="5"/>
              <a:endCxn id="507914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</p:cxnSp>
        <p:sp>
          <p:nvSpPr>
            <p:cNvPr id="507934" name="Oval 30"/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78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Traversal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Depth-First Search (DFS) and Breadth-First Search (BFS) can traverse graphs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Each vertex should be is visited at most once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6250" y="2743200"/>
            <a:ext cx="381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true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if not 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 = true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0600" y="2743200"/>
            <a:ext cx="381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stack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true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stack not empty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if not 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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visited[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 = true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48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DFS Graph Traversal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5800" y="1199614"/>
            <a:ext cx="7696200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TraverseDFSRecursive(node)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(not visited[node])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visited[node] = true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child node </a:t>
            </a:r>
            <a:r>
              <a:rPr lang="en-US" sz="19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of node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TraverseDFSRecursive(</a:t>
            </a:r>
            <a:r>
              <a:rPr lang="en-US" sz="19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vois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TraverseDFS(firstNode);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5474" name="Picture 2" descr="http://corte.si/posts/code/hilbert/portrait/hilbert2d-o3-mark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9950" y="1066800"/>
            <a:ext cx="12954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99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http://www.openarchives.org/ore/0.2/datamodel-images/WebGraphB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118992"/>
            <a:ext cx="4267200" cy="2922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03525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Graphs and Traversals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29804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Trees are recursive data structure – node with set of children which are also nodes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Binary Search Trees are ordered binary trees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Balanced trees have weight of log(n)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Graphs are sets of nodes with many-to-many relationship between them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be directed/undirected, weighted / unweighted, connected / not connected, etc.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Tree / graph traversals can be done by Depth-First Search (DFS) and Breadth-First Search (BFS)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4648200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Implementing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374479"/>
            <a:ext cx="8229600" cy="569120"/>
          </a:xfrm>
        </p:spPr>
        <p:txBody>
          <a:bodyPr/>
          <a:lstStyle/>
          <a:p>
            <a:r>
              <a:rPr lang="en-US" dirty="0" smtClean="0"/>
              <a:t>Recursive Tree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and Graphs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48654" y="6400800"/>
            <a:ext cx="2977033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Tx/>
              <a:buAutoNum type="arabicPeriod"/>
              <a:tabLst/>
            </a:pPr>
            <a:r>
              <a:rPr lang="en-US" sz="2800" dirty="0" smtClean="0"/>
              <a:t>Write a program to traverse the directory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800" dirty="0" smtClean="0"/>
              <a:t> and all its subdirectories recursively and to display all files matching the mask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*.exe</a:t>
            </a:r>
            <a:r>
              <a:rPr lang="en-US" sz="2800" dirty="0" smtClean="0"/>
              <a:t>. Use the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System.IO.Directory</a:t>
            </a:r>
            <a:r>
              <a:rPr lang="en-US" sz="2800" dirty="0" smtClean="0"/>
              <a:t>.</a:t>
            </a:r>
          </a:p>
          <a:p>
            <a:pPr marL="361950" indent="-361950">
              <a:buFontTx/>
              <a:buAutoNum type="arabicPeriod"/>
              <a:tabLst/>
            </a:pPr>
            <a:r>
              <a:rPr lang="en-US" sz="2800" dirty="0" smtClean="0"/>
              <a:t>Define classes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/>
              <a:t> and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name,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File[] files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Folder[]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childFolders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/>
              <a:t>and using them build a tree keeping all files and folders on the hard drive starting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C:\WINDOWS</a:t>
            </a:r>
            <a:r>
              <a:rPr lang="en-US" sz="2800" dirty="0" smtClean="0"/>
              <a:t>. Implement a method that calculates the sum of the file sizes in given subtree of the tree and test it accordingly. Use recursive DFS traversal.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ts val="36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Implement the recursive Depth-First-Search (DFS) traversal algorithm. Test it with the sample graph from the demonstrations.</a:t>
            </a:r>
          </a:p>
          <a:p>
            <a:pPr marL="361950" indent="-361950">
              <a:lnSpc>
                <a:spcPts val="3600"/>
              </a:lnSpc>
              <a:buFontTx/>
              <a:buAutoNum type="arabicPeriod" startAt="3"/>
              <a:tabLst/>
            </a:pPr>
            <a:r>
              <a:rPr lang="en-US" sz="2800" dirty="0" smtClean="0"/>
              <a:t>Implement the queue-based Breath-First-Search (BFS) traversal algorithm. Test it with the sample graph from the demonstrations.</a:t>
            </a:r>
          </a:p>
          <a:p>
            <a:pPr marL="361950" indent="-361950">
              <a:lnSpc>
                <a:spcPts val="3600"/>
              </a:lnSpc>
              <a:buFontTx/>
              <a:buAutoNum type="arabicPeriod" startAt="3"/>
              <a:tabLst/>
            </a:pPr>
            <a:r>
              <a:rPr lang="en-US" sz="2800" dirty="0" smtClean="0"/>
              <a:t>Write a program for finding all cycles in given undirected graph using recursive DFS.</a:t>
            </a:r>
          </a:p>
          <a:p>
            <a:pPr marL="361950" indent="-361950">
              <a:lnSpc>
                <a:spcPts val="3600"/>
              </a:lnSpc>
              <a:buFontTx/>
              <a:buAutoNum type="arabicPeriod" startAt="3"/>
              <a:tabLst/>
            </a:pPr>
            <a:r>
              <a:rPr lang="en-US" sz="2800" dirty="0" smtClean="0"/>
              <a:t>Write a program for finding all connected components of given undirected graph. Use a sequence of DFS traversals.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Write a program for finding the shortest path between two vertices in a weighted directed graph. Hint: Use the </a:t>
            </a:r>
            <a:r>
              <a:rPr lang="en-US" sz="2800" dirty="0" smtClean="0">
                <a:hlinkClick r:id="rId2"/>
              </a:rPr>
              <a:t>Dijkstra's algorithm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  <a:tabLst/>
            </a:pPr>
            <a:r>
              <a:rPr lang="en-US" sz="2800" dirty="0" smtClean="0"/>
              <a:t>We are given a set of N tasks that should be executed in a sequence. Some of the tasks depend on other tasks. We are given a list of tasks { t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, t</a:t>
            </a:r>
            <a:r>
              <a:rPr lang="en-US" sz="2800" baseline="-25000" dirty="0" smtClean="0"/>
              <a:t>j</a:t>
            </a:r>
            <a:r>
              <a:rPr lang="en-US" sz="2800" dirty="0" smtClean="0"/>
              <a:t>} where t</a:t>
            </a:r>
            <a:r>
              <a:rPr lang="en-US" sz="2800" baseline="-25000" dirty="0" smtClean="0"/>
              <a:t>j</a:t>
            </a:r>
            <a:r>
              <a:rPr lang="en-US" sz="2800" dirty="0" smtClean="0"/>
              <a:t> depends on the result of t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and should be executed after it. Write a program that arranges the tasks in a sequence so that each task depending on another task is executed after it. If such arrangement is impossible indicate this fact.</a:t>
            </a:r>
          </a:p>
          <a:p>
            <a:pPr marL="514350" indent="-514350">
              <a:lnSpc>
                <a:spcPct val="100000"/>
              </a:lnSpc>
              <a:buNone/>
              <a:tabLst/>
            </a:pPr>
            <a:r>
              <a:rPr lang="en-US" sz="2800" dirty="0" smtClean="0"/>
              <a:t>	Example: {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}, {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}, {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dirty="0" smtClean="0"/>
              <a:t>}, {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}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2800" dirty="0" smtClean="0">
                <a:sym typeface="Wingdings" pitchFamily="2" charset="2"/>
              </a:rPr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1</a:t>
            </a:r>
            <a:r>
              <a:rPr lang="en-US" sz="2800" dirty="0" smtClean="0">
                <a:sym typeface="Wingdings" pitchFamily="2" charset="2"/>
              </a:rPr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2</a:t>
            </a:r>
            <a:r>
              <a:rPr lang="en-US" sz="2800" dirty="0" smtClean="0">
                <a:sym typeface="Wingdings" pitchFamily="2" charset="2"/>
              </a:rPr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5</a:t>
            </a:r>
            <a:r>
              <a:rPr lang="en-US" sz="2800" dirty="0" smtClean="0">
                <a:sym typeface="Wingdings" pitchFamily="2" charset="2"/>
              </a:rPr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4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Tree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recursive definition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</a:t>
            </a:r>
            <a:r>
              <a:rPr lang="en-US" dirty="0" smtClean="0"/>
              <a:t> data structure: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single node is tree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Tree nodes can have zero or multiple children that are also trees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Tree node definition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4237672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TreeNode&lt;T&gt;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T value;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List&lt;TreeNode&lt;T&gt;&gt; children;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14800" y="4038600"/>
            <a:ext cx="2971800" cy="931734"/>
          </a:xfrm>
          <a:prstGeom prst="wedgeRoundRectCallout">
            <a:avLst>
              <a:gd name="adj1" fmla="val -80381"/>
              <a:gd name="adj2" fmla="val 636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value contained in the node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810000" y="5638800"/>
            <a:ext cx="3581400" cy="931734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List of child nodes, which are of the same type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0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1270</TotalTime>
  <Words>4288</Words>
  <Application>Microsoft Office PowerPoint</Application>
  <PresentationFormat>On-screen Show (4:3)</PresentationFormat>
  <Paragraphs>1218</Paragraphs>
  <Slides>83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2" baseType="lpstr">
      <vt:lpstr>Calibri</vt:lpstr>
      <vt:lpstr>Cambria</vt:lpstr>
      <vt:lpstr>Consolas</vt:lpstr>
      <vt:lpstr>Corbel</vt:lpstr>
      <vt:lpstr>Symbol</vt:lpstr>
      <vt:lpstr>Times New Roman</vt:lpstr>
      <vt:lpstr>Wingdings</vt:lpstr>
      <vt:lpstr>Wingdings 2</vt:lpstr>
      <vt:lpstr>Telerik Academy</vt:lpstr>
      <vt:lpstr>Table of Contents</vt:lpstr>
      <vt:lpstr>Tree-like Data Structures</vt:lpstr>
      <vt:lpstr>Tree-like Data Structures</vt:lpstr>
      <vt:lpstr>Trees</vt:lpstr>
      <vt:lpstr>Binary Trees</vt:lpstr>
      <vt:lpstr>Binary Search Trees</vt:lpstr>
      <vt:lpstr>Binary Search Trees (2)</vt:lpstr>
      <vt:lpstr>Implementing Trees</vt:lpstr>
      <vt:lpstr>Recursive Tree Definition</vt:lpstr>
      <vt:lpstr>TreeNode&lt;int&gt; Structure</vt:lpstr>
      <vt:lpstr>Implementing TreeNode&lt;T&gt;</vt:lpstr>
      <vt:lpstr>Implementing Tree&lt;T&gt;</vt:lpstr>
      <vt:lpstr>Building a Tree</vt:lpstr>
      <vt:lpstr>Tree Traversals</vt:lpstr>
      <vt:lpstr>Tree Traversal Algorithms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16)</vt:lpstr>
      <vt:lpstr>BFS in Action (Step 17)</vt:lpstr>
      <vt:lpstr>Binary Trees DFS Traversals</vt:lpstr>
      <vt:lpstr>Iterative DFS and BFS</vt:lpstr>
      <vt:lpstr>Trees and Traversals</vt:lpstr>
      <vt:lpstr>Balanced Search Trees</vt:lpstr>
      <vt:lpstr>Balanced Binary Search Trees</vt:lpstr>
      <vt:lpstr>Balanced Binary Search Tree – Example</vt:lpstr>
      <vt:lpstr>Balanced Binary Search Trees</vt:lpstr>
      <vt:lpstr>B-Trees</vt:lpstr>
      <vt:lpstr>B-Tree – Example</vt:lpstr>
      <vt:lpstr>Balanced Trees in .NET</vt:lpstr>
      <vt:lpstr>Graphs</vt:lpstr>
      <vt:lpstr>Graph Data Structure</vt:lpstr>
      <vt:lpstr>Graph Definitions</vt:lpstr>
      <vt:lpstr>Graph Definitions (2)</vt:lpstr>
      <vt:lpstr>Graph Definitions (3)</vt:lpstr>
      <vt:lpstr>Graph Definitions (4)</vt:lpstr>
      <vt:lpstr>Graph Definitions (5)</vt:lpstr>
      <vt:lpstr>Graph Definitions (6)</vt:lpstr>
      <vt:lpstr>Graph Definitions (7)</vt:lpstr>
      <vt:lpstr>Graphs and Their Applications</vt:lpstr>
      <vt:lpstr>Representing Graphs</vt:lpstr>
      <vt:lpstr>Representing Graphs in C#</vt:lpstr>
      <vt:lpstr>Graph Traversal Algorithms</vt:lpstr>
      <vt:lpstr>Recursive DFS Graph Traversal</vt:lpstr>
      <vt:lpstr>Graphs and Traversals</vt:lpstr>
      <vt:lpstr>Summary</vt:lpstr>
      <vt:lpstr>Trees and Graphs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Graphs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code,</cp:keywords>
  <dc:description>Fundamentals of C# Programming Course @ Telerik Software Academy: 
http://csharpfundamentals.telerik.com</dc:description>
  <cp:lastModifiedBy>Srigopal Chitrapu</cp:lastModifiedBy>
  <cp:revision>313</cp:revision>
  <dcterms:created xsi:type="dcterms:W3CDTF">2007-12-08T16:03:35Z</dcterms:created>
  <dcterms:modified xsi:type="dcterms:W3CDTF">2014-04-25T03:08:14Z</dcterms:modified>
  <cp:category>Fundamentals of C# Programming Course</cp:category>
</cp:coreProperties>
</file>