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3" r:id="rId4"/>
    <p:sldId id="264" r:id="rId5"/>
    <p:sldId id="265" r:id="rId6"/>
    <p:sldId id="268" r:id="rId7"/>
    <p:sldId id="271" r:id="rId8"/>
    <p:sldId id="274" r:id="rId9"/>
    <p:sldId id="262" r:id="rId10"/>
    <p:sldId id="270" r:id="rId11"/>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50452" autoAdjust="0"/>
  </p:normalViewPr>
  <p:slideViewPr>
    <p:cSldViewPr snapToGrid="0">
      <p:cViewPr varScale="1">
        <p:scale>
          <a:sx n="57" d="100"/>
          <a:sy n="57" d="100"/>
        </p:scale>
        <p:origin x="19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06/01/2019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2 Fizz 4 Buzz Fizz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latin typeface="+mn-lt"/>
              <a:ea typeface="+mn-ea"/>
              <a:cs typeface="+mn-cs"/>
            </a:endParaRPr>
          </a:p>
          <a:p>
            <a:r>
              <a:rPr lang="pt-BR" sz="1200" kern="1200" dirty="0">
                <a:solidFill>
                  <a:schemeClr val="tx1"/>
                </a:solidFill>
                <a:latin typeface="+mn-lt"/>
                <a:ea typeface="+mn-ea"/>
                <a:cs typeface="+mn-cs"/>
              </a:rPr>
              <a:t> for (int n = 1; n &lt;= 100; n++)</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if (n % 15 == 0)</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FizzBuzz</a:t>
            </a:r>
            <a:r>
              <a:rPr lang="en-GB" sz="1200" kern="1200" dirty="0">
                <a:solidFill>
                  <a:schemeClr val="tx1"/>
                </a:solidFill>
                <a:latin typeface="+mn-lt"/>
                <a:ea typeface="+mn-ea"/>
                <a:cs typeface="+mn-cs"/>
              </a:rPr>
              <a:t>");</a:t>
            </a:r>
          </a:p>
          <a:p>
            <a:r>
              <a:rPr lang="en-GB" sz="1200" kern="1200" dirty="0">
                <a:solidFill>
                  <a:schemeClr val="tx1"/>
                </a:solidFill>
                <a:latin typeface="+mn-lt"/>
                <a:ea typeface="+mn-ea"/>
                <a:cs typeface="+mn-cs"/>
              </a:rPr>
              <a:t>                else if (n % 5 == 0)</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("Buzz");</a:t>
            </a:r>
          </a:p>
          <a:p>
            <a:r>
              <a:rPr lang="en-GB" sz="1200" kern="1200" dirty="0">
                <a:solidFill>
                  <a:schemeClr val="tx1"/>
                </a:solidFill>
                <a:latin typeface="+mn-lt"/>
                <a:ea typeface="+mn-ea"/>
                <a:cs typeface="+mn-cs"/>
              </a:rPr>
              <a:t>                else if (n % 3 == 0)</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("Fizz");</a:t>
            </a:r>
          </a:p>
          <a:p>
            <a:r>
              <a:rPr lang="en-GB" sz="1200" kern="1200" dirty="0">
                <a:solidFill>
                  <a:schemeClr val="tx1"/>
                </a:solidFill>
                <a:latin typeface="+mn-lt"/>
                <a:ea typeface="+mn-ea"/>
                <a:cs typeface="+mn-cs"/>
              </a:rPr>
              <a:t>                else</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(n);</a:t>
            </a:r>
          </a:p>
          <a:p>
            <a:r>
              <a:rPr lang="en-GB" sz="1200" kern="120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Remove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Rename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&lt;1 instead of ==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a:solidFill>
                  <a:schemeClr val="tx1"/>
                </a:solidFill>
                <a:latin typeface="+mn-lt"/>
                <a:ea typeface="+mn-ea"/>
                <a:cs typeface="+mn-cs"/>
              </a:rPr>
              <a:t>Console.Write</a:t>
            </a:r>
            <a:r>
              <a:rPr lang="en-GB" sz="1200" kern="1200" dirty="0">
                <a:solidFill>
                  <a:schemeClr val="tx1"/>
                </a:solidFill>
                <a:latin typeface="+mn-lt"/>
                <a:ea typeface="+mn-ea"/>
                <a:cs typeface="+mn-cs"/>
              </a:rPr>
              <a:t> \n instead of </a:t>
            </a:r>
            <a:r>
              <a:rPr lang="en-GB" sz="1200" kern="1200" dirty="0" err="1">
                <a:solidFill>
                  <a:schemeClr val="tx1"/>
                </a:solidFill>
                <a:latin typeface="+mn-lt"/>
                <a:ea typeface="+mn-ea"/>
                <a:cs typeface="+mn-cs"/>
              </a:rPr>
              <a:t>Console.WriteLine</a:t>
            </a:r>
            <a:endParaRPr lang="en-GB"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Single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No spaces or tabs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using </a:t>
            </a:r>
            <a:r>
              <a:rPr lang="en-GB" sz="1200" kern="1200" dirty="0" err="1">
                <a:solidFill>
                  <a:schemeClr val="tx1"/>
                </a:solidFill>
                <a:latin typeface="+mn-lt"/>
                <a:ea typeface="+mn-ea"/>
                <a:cs typeface="+mn-cs"/>
              </a:rPr>
              <a:t>System;class</a:t>
            </a:r>
            <a:r>
              <a:rPr lang="en-GB" sz="1200" kern="1200" dirty="0">
                <a:solidFill>
                  <a:schemeClr val="tx1"/>
                </a:solidFill>
                <a:latin typeface="+mn-lt"/>
                <a:ea typeface="+mn-ea"/>
                <a:cs typeface="+mn-cs"/>
              </a:rPr>
              <a:t> P{static void Main(){for(</a:t>
            </a:r>
            <a:r>
              <a:rPr lang="en-GB" sz="1200" kern="1200" dirty="0" err="1">
                <a:solidFill>
                  <a:schemeClr val="tx1"/>
                </a:solidFill>
                <a:latin typeface="+mn-lt"/>
                <a:ea typeface="+mn-ea"/>
                <a:cs typeface="+mn-cs"/>
              </a:rPr>
              <a:t>int</a:t>
            </a:r>
            <a:r>
              <a:rPr lang="en-GB" sz="1200" kern="1200" dirty="0">
                <a:solidFill>
                  <a:schemeClr val="tx1"/>
                </a:solidFill>
                <a:latin typeface="+mn-lt"/>
                <a:ea typeface="+mn-ea"/>
                <a:cs typeface="+mn-cs"/>
              </a:rPr>
              <a:t> n=1;n&lt;=100;n++)if(n%15&lt;1)</a:t>
            </a:r>
            <a:r>
              <a:rPr lang="en-GB" sz="1200" kern="1200" dirty="0" err="1">
                <a:solidFill>
                  <a:schemeClr val="tx1"/>
                </a:solidFill>
                <a:latin typeface="+mn-lt"/>
                <a:ea typeface="+mn-ea"/>
                <a:cs typeface="+mn-cs"/>
              </a:rPr>
              <a:t>Console.Write</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FizzBuzz</a:t>
            </a:r>
            <a:r>
              <a:rPr lang="en-GB" sz="1200" kern="1200" dirty="0">
                <a:solidFill>
                  <a:schemeClr val="tx1"/>
                </a:solidFill>
                <a:latin typeface="+mn-lt"/>
                <a:ea typeface="+mn-ea"/>
                <a:cs typeface="+mn-cs"/>
              </a:rPr>
              <a:t>\n"); else if (n % 5 == 0)</a:t>
            </a:r>
            <a:r>
              <a:rPr lang="en-GB" sz="1200" kern="1200" dirty="0" err="1">
                <a:solidFill>
                  <a:schemeClr val="tx1"/>
                </a:solidFill>
                <a:latin typeface="+mn-lt"/>
                <a:ea typeface="+mn-ea"/>
                <a:cs typeface="+mn-cs"/>
              </a:rPr>
              <a:t>Console.Write</a:t>
            </a:r>
            <a:r>
              <a:rPr lang="en-GB" sz="1200" kern="1200" dirty="0">
                <a:solidFill>
                  <a:schemeClr val="tx1"/>
                </a:solidFill>
                <a:latin typeface="+mn-lt"/>
                <a:ea typeface="+mn-ea"/>
                <a:cs typeface="+mn-cs"/>
              </a:rPr>
              <a:t>("Buzz\n"); else if (n % 3 == 0)</a:t>
            </a:r>
            <a:r>
              <a:rPr lang="en-GB" sz="1200" kern="1200" dirty="0" err="1">
                <a:solidFill>
                  <a:schemeClr val="tx1"/>
                </a:solidFill>
                <a:latin typeface="+mn-lt"/>
                <a:ea typeface="+mn-ea"/>
                <a:cs typeface="+mn-cs"/>
              </a:rPr>
              <a:t>Console.Write</a:t>
            </a:r>
            <a:r>
              <a:rPr lang="en-GB" sz="1200" kern="1200" dirty="0">
                <a:solidFill>
                  <a:schemeClr val="tx1"/>
                </a:solidFill>
                <a:latin typeface="+mn-lt"/>
                <a:ea typeface="+mn-ea"/>
                <a:cs typeface="+mn-cs"/>
              </a:rPr>
              <a:t>("Fizz\n"); else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(n); </a:t>
            </a:r>
            <a:r>
              <a:rPr lang="en-GB" sz="1200" kern="1200" dirty="0" err="1">
                <a:solidFill>
                  <a:schemeClr val="tx1"/>
                </a:solidFill>
                <a:latin typeface="+mn-lt"/>
                <a:ea typeface="+mn-ea"/>
                <a:cs typeface="+mn-cs"/>
              </a:rPr>
              <a:t>Console.ReadKey</a:t>
            </a:r>
            <a:r>
              <a:rPr lang="en-GB" sz="1200" kern="1200" dirty="0">
                <a:solidFill>
                  <a:schemeClr val="tx1"/>
                </a:solidFill>
                <a:latin typeface="+mn-lt"/>
                <a:ea typeface="+mn-ea"/>
                <a:cs typeface="+mn-cs"/>
              </a:rPr>
              <a:t>(true);}}</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124734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t>
            </a:r>
          </a:p>
          <a:p>
            <a:r>
              <a:rPr lang="en-GB" dirty="0"/>
              <a:t>API</a:t>
            </a:r>
          </a:p>
          <a:p>
            <a:r>
              <a:rPr lang="en-GB" dirty="0"/>
              <a:t>Phil </a:t>
            </a:r>
            <a:r>
              <a:rPr lang="en-GB" dirty="0" err="1"/>
              <a:t>Trelford</a:t>
            </a:r>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93075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only place that 7 can go in that row.</a:t>
            </a:r>
          </a:p>
          <a:p>
            <a:endParaRPr lang="en-GB" dirty="0"/>
          </a:p>
          <a:p>
            <a:r>
              <a:rPr lang="en-GB" dirty="0"/>
              <a:t>Show other sevens</a:t>
            </a:r>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07038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9</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06/01/2019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C286-43C2-4A40-899D-A4709CB815EA}"/>
              </a:ext>
            </a:extLst>
          </p:cNvPr>
          <p:cNvSpPr>
            <a:spLocks noGrp="1"/>
          </p:cNvSpPr>
          <p:nvPr>
            <p:ph type="title"/>
          </p:nvPr>
        </p:nvSpPr>
        <p:spPr>
          <a:xfrm>
            <a:off x="1506070" y="365125"/>
            <a:ext cx="9847729" cy="1325563"/>
          </a:xfrm>
        </p:spPr>
        <p:txBody>
          <a:bodyPr/>
          <a:lstStyle/>
          <a:p>
            <a:r>
              <a:rPr lang="en-GB" dirty="0"/>
              <a:t>York Developers</a:t>
            </a:r>
          </a:p>
        </p:txBody>
      </p:sp>
      <p:sp>
        <p:nvSpPr>
          <p:cNvPr id="3" name="Content Placeholder 2">
            <a:extLst>
              <a:ext uri="{FF2B5EF4-FFF2-40B4-BE49-F238E27FC236}">
                <a16:creationId xmlns:a16="http://schemas.microsoft.com/office/drawing/2014/main" id="{40BBDCF7-C3C7-4FE4-856A-650F33BC9905}"/>
              </a:ext>
            </a:extLst>
          </p:cNvPr>
          <p:cNvSpPr>
            <a:spLocks noGrp="1"/>
          </p:cNvSpPr>
          <p:nvPr>
            <p:ph idx="1"/>
          </p:nvPr>
        </p:nvSpPr>
        <p:spPr>
          <a:xfrm>
            <a:off x="1506070" y="1825625"/>
            <a:ext cx="9847730" cy="4351338"/>
          </a:xfrm>
        </p:spPr>
        <p:txBody>
          <a:bodyPr/>
          <a:lstStyle/>
          <a:p>
            <a:r>
              <a:rPr lang="en-GB" dirty="0"/>
              <a:t>Code and Coffee</a:t>
            </a:r>
          </a:p>
          <a:p>
            <a:endParaRPr lang="en-GB" dirty="0"/>
          </a:p>
          <a:p>
            <a:r>
              <a:rPr lang="en-GB" dirty="0"/>
              <a:t>Agile York</a:t>
            </a:r>
          </a:p>
          <a:p>
            <a:endParaRPr lang="en-GB" dirty="0"/>
          </a:p>
          <a:p>
            <a:r>
              <a:rPr lang="en-GB" dirty="0"/>
              <a:t>Games Developers</a:t>
            </a:r>
          </a:p>
          <a:p>
            <a:endParaRPr lang="en-GB" dirty="0"/>
          </a:p>
          <a:p>
            <a:r>
              <a:rPr lang="en-GB" dirty="0"/>
              <a:t>Dot Net York</a:t>
            </a:r>
          </a:p>
          <a:p>
            <a:endParaRPr lang="en-GB" dirty="0"/>
          </a:p>
          <a:p>
            <a:pPr marL="0" indent="0">
              <a:buNone/>
            </a:pPr>
            <a:endParaRPr lang="en-GB" dirty="0"/>
          </a:p>
          <a:p>
            <a:endParaRPr lang="en-GB" dirty="0"/>
          </a:p>
        </p:txBody>
      </p:sp>
    </p:spTree>
    <p:extLst>
      <p:ext uri="{BB962C8B-B14F-4D97-AF65-F5344CB8AC3E}">
        <p14:creationId xmlns:p14="http://schemas.microsoft.com/office/powerpoint/2010/main" val="417686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4223"/>
          </a:xfrm>
        </p:spPr>
        <p:txBody>
          <a:bodyPr/>
          <a:lstStyle/>
          <a:p>
            <a:pPr algn="ctr"/>
            <a:r>
              <a:rPr lang="en-GB" dirty="0"/>
              <a:t>Code Golf</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1754372" y="1624730"/>
            <a:ext cx="8683256" cy="4031873"/>
          </a:xfrm>
          <a:prstGeom prst="rect">
            <a:avLst/>
          </a:prstGeom>
          <a:noFill/>
        </p:spPr>
        <p:txBody>
          <a:bodyPr wrap="square" rtlCol="0">
            <a:spAutoFit/>
          </a:bodyPr>
          <a:lstStyle/>
          <a:p>
            <a:r>
              <a:rPr lang="en-GB" sz="3200" dirty="0"/>
              <a:t>The aim is try and make your source code as few as bytes as possible.</a:t>
            </a:r>
          </a:p>
          <a:p>
            <a:endParaRPr lang="en-GB" sz="3200" dirty="0"/>
          </a:p>
          <a:p>
            <a:r>
              <a:rPr lang="en-GB" sz="3200" dirty="0"/>
              <a:t>Your code must be self-contained – </a:t>
            </a:r>
            <a:r>
              <a:rPr lang="en-GB" sz="3200" dirty="0" err="1"/>
              <a:t>ie</a:t>
            </a:r>
            <a:r>
              <a:rPr lang="en-GB" sz="3200" dirty="0"/>
              <a:t>. Can’t load in a text file</a:t>
            </a:r>
          </a:p>
          <a:p>
            <a:endParaRPr lang="en-GB" sz="3200" dirty="0"/>
          </a:p>
          <a:p>
            <a:r>
              <a:rPr lang="en-GB" sz="3200" dirty="0"/>
              <a:t>Clever solutions are good,  but might not be counted if they aren’t in the spirit of things!</a:t>
            </a:r>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Fizz Buzz</a:t>
            </a:r>
          </a:p>
        </p:txBody>
      </p:sp>
      <p:sp>
        <p:nvSpPr>
          <p:cNvPr id="3" name="Content Placeholder 2"/>
          <p:cNvSpPr>
            <a:spLocks noGrp="1"/>
          </p:cNvSpPr>
          <p:nvPr>
            <p:ph idx="1"/>
          </p:nvPr>
        </p:nvSpPr>
        <p:spPr>
          <a:xfrm>
            <a:off x="1343608" y="1825625"/>
            <a:ext cx="10010192" cy="4439708"/>
          </a:xfrm>
        </p:spPr>
        <p:txBody>
          <a:bodyPr/>
          <a:lstStyle/>
          <a:p>
            <a:endParaRPr lang="en-GB" dirty="0"/>
          </a:p>
          <a:p>
            <a:r>
              <a:rPr lang="en-GB" dirty="0"/>
              <a:t>Print the numbers 1 to 100 unless</a:t>
            </a:r>
          </a:p>
          <a:p>
            <a:r>
              <a:rPr lang="en-GB" dirty="0"/>
              <a:t>If they are divisible by 3 then print Fizz</a:t>
            </a:r>
          </a:p>
          <a:p>
            <a:r>
              <a:rPr lang="en-GB" dirty="0"/>
              <a:t>If they are divisible by 5 then print Buzz</a:t>
            </a:r>
          </a:p>
          <a:p>
            <a:r>
              <a:rPr lang="en-GB" dirty="0"/>
              <a:t>If they are divisible by 3 and 5 then print </a:t>
            </a:r>
            <a:r>
              <a:rPr lang="en-GB" dirty="0" err="1"/>
              <a:t>FizzBuzz</a:t>
            </a:r>
            <a:endParaRPr lang="en-GB" dirty="0"/>
          </a:p>
          <a:p>
            <a:endParaRPr lang="en-GB" dirty="0"/>
          </a:p>
          <a:p>
            <a:r>
              <a:rPr lang="en-GB" dirty="0"/>
              <a:t>DEMO</a:t>
            </a:r>
          </a:p>
          <a:p>
            <a:endParaRPr lang="en-GB" dirty="0"/>
          </a:p>
          <a:p>
            <a:endParaRPr lang="en-GB" dirty="0"/>
          </a:p>
          <a:p>
            <a:endParaRPr lang="en-GB" dirty="0"/>
          </a:p>
          <a:p>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410355"/>
            <a:ext cx="8398934" cy="646331"/>
          </a:xfrm>
          <a:prstGeom prst="rect">
            <a:avLst/>
          </a:prstGeom>
          <a:noFill/>
        </p:spPr>
        <p:txBody>
          <a:bodyPr wrap="square" rtlCol="0">
            <a:spAutoFit/>
          </a:bodyPr>
          <a:lstStyle/>
          <a:p>
            <a:endParaRPr lang="en-GB" dirty="0"/>
          </a:p>
          <a:p>
            <a:endParaRPr lang="en-GB" dirty="0"/>
          </a:p>
        </p:txBody>
      </p:sp>
    </p:spTree>
    <p:extLst>
      <p:ext uri="{BB962C8B-B14F-4D97-AF65-F5344CB8AC3E}">
        <p14:creationId xmlns:p14="http://schemas.microsoft.com/office/powerpoint/2010/main" val="100712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Short Solutions</a:t>
            </a:r>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410355"/>
            <a:ext cx="8398934" cy="646331"/>
          </a:xfrm>
          <a:prstGeom prst="rect">
            <a:avLst/>
          </a:prstGeom>
          <a:noFill/>
        </p:spPr>
        <p:txBody>
          <a:bodyPr wrap="square" rtlCol="0">
            <a:spAutoFit/>
          </a:bodyPr>
          <a:lstStyle/>
          <a:p>
            <a:endParaRPr lang="en-GB" dirty="0"/>
          </a:p>
          <a:p>
            <a:endParaRPr lang="en-GB" dirty="0"/>
          </a:p>
        </p:txBody>
      </p:sp>
      <p:sp>
        <p:nvSpPr>
          <p:cNvPr id="6" name="Content Placeholder 2">
            <a:extLst>
              <a:ext uri="{FF2B5EF4-FFF2-40B4-BE49-F238E27FC236}">
                <a16:creationId xmlns:a16="http://schemas.microsoft.com/office/drawing/2014/main" id="{66A7EFA5-018A-4734-8970-1EE03C24EB78}"/>
              </a:ext>
            </a:extLst>
          </p:cNvPr>
          <p:cNvSpPr>
            <a:spLocks noGrp="1"/>
          </p:cNvSpPr>
          <p:nvPr>
            <p:ph idx="1"/>
          </p:nvPr>
        </p:nvSpPr>
        <p:spPr>
          <a:xfrm>
            <a:off x="1625600" y="5447645"/>
            <a:ext cx="9728200" cy="729318"/>
          </a:xfrm>
        </p:spPr>
        <p:txBody>
          <a:bodyPr/>
          <a:lstStyle/>
          <a:p>
            <a:r>
              <a:rPr lang="en-GB" dirty="0"/>
              <a:t>http://trelford.com/blog/post/golf.aspx</a:t>
            </a:r>
          </a:p>
        </p:txBody>
      </p:sp>
      <p:pic>
        <p:nvPicPr>
          <p:cNvPr id="3" name="Picture 2">
            <a:extLst>
              <a:ext uri="{FF2B5EF4-FFF2-40B4-BE49-F238E27FC236}">
                <a16:creationId xmlns:a16="http://schemas.microsoft.com/office/drawing/2014/main" id="{89C9185A-7E47-4E1F-8CD7-E363569202B3}"/>
              </a:ext>
            </a:extLst>
          </p:cNvPr>
          <p:cNvPicPr>
            <a:picLocks noChangeAspect="1"/>
          </p:cNvPicPr>
          <p:nvPr/>
        </p:nvPicPr>
        <p:blipFill>
          <a:blip r:embed="rId3"/>
          <a:stretch>
            <a:fillRect/>
          </a:stretch>
        </p:blipFill>
        <p:spPr>
          <a:xfrm>
            <a:off x="1476904" y="3631670"/>
            <a:ext cx="7449194" cy="1058863"/>
          </a:xfrm>
          <a:prstGeom prst="rect">
            <a:avLst/>
          </a:prstGeom>
        </p:spPr>
      </p:pic>
      <p:pic>
        <p:nvPicPr>
          <p:cNvPr id="4" name="Picture 3">
            <a:extLst>
              <a:ext uri="{FF2B5EF4-FFF2-40B4-BE49-F238E27FC236}">
                <a16:creationId xmlns:a16="http://schemas.microsoft.com/office/drawing/2014/main" id="{938C15AA-768A-4FFE-9F96-70898F583415}"/>
              </a:ext>
            </a:extLst>
          </p:cNvPr>
          <p:cNvPicPr>
            <a:picLocks noChangeAspect="1"/>
          </p:cNvPicPr>
          <p:nvPr/>
        </p:nvPicPr>
        <p:blipFill>
          <a:blip r:embed="rId4"/>
          <a:stretch>
            <a:fillRect/>
          </a:stretch>
        </p:blipFill>
        <p:spPr>
          <a:xfrm>
            <a:off x="1441185" y="1410355"/>
            <a:ext cx="9309629" cy="1764325"/>
          </a:xfrm>
          <a:prstGeom prst="rect">
            <a:avLst/>
          </a:prstGeom>
        </p:spPr>
      </p:pic>
    </p:spTree>
    <p:extLst>
      <p:ext uri="{BB962C8B-B14F-4D97-AF65-F5344CB8AC3E}">
        <p14:creationId xmlns:p14="http://schemas.microsoft.com/office/powerpoint/2010/main" val="382676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F7F-5D46-4E97-86EA-1D177582A85D}"/>
              </a:ext>
            </a:extLst>
          </p:cNvPr>
          <p:cNvSpPr>
            <a:spLocks noGrp="1"/>
          </p:cNvSpPr>
          <p:nvPr>
            <p:ph type="title"/>
          </p:nvPr>
        </p:nvSpPr>
        <p:spPr>
          <a:xfrm>
            <a:off x="1721224" y="365125"/>
            <a:ext cx="9632576" cy="1325563"/>
          </a:xfrm>
        </p:spPr>
        <p:txBody>
          <a:bodyPr/>
          <a:lstStyle/>
          <a:p>
            <a:r>
              <a:rPr lang="en-GB" dirty="0"/>
              <a:t>Tonight</a:t>
            </a:r>
          </a:p>
        </p:txBody>
      </p:sp>
      <p:sp>
        <p:nvSpPr>
          <p:cNvPr id="6" name="Content Placeholder 5">
            <a:extLst>
              <a:ext uri="{FF2B5EF4-FFF2-40B4-BE49-F238E27FC236}">
                <a16:creationId xmlns:a16="http://schemas.microsoft.com/office/drawing/2014/main" id="{B7F97D10-DA74-4C3C-91DD-CC0BA5D46018}"/>
              </a:ext>
            </a:extLst>
          </p:cNvPr>
          <p:cNvSpPr>
            <a:spLocks noGrp="1"/>
          </p:cNvSpPr>
          <p:nvPr>
            <p:ph idx="1"/>
          </p:nvPr>
        </p:nvSpPr>
        <p:spPr>
          <a:xfrm>
            <a:off x="1721222" y="1825625"/>
            <a:ext cx="9632577" cy="4351338"/>
          </a:xfrm>
        </p:spPr>
        <p:txBody>
          <a:bodyPr/>
          <a:lstStyle/>
          <a:p>
            <a:r>
              <a:rPr lang="en-GB" dirty="0"/>
              <a:t>You must write a program which generates the text from this classic piece of English literature</a:t>
            </a:r>
          </a:p>
          <a:p>
            <a:endParaRPr lang="en-GB" dirty="0"/>
          </a:p>
          <a:p>
            <a:r>
              <a:rPr lang="en-GB" dirty="0"/>
              <a:t>The correct text must be generated – would recommend writing a unit test early on.</a:t>
            </a:r>
          </a:p>
          <a:p>
            <a:endParaRPr lang="en-GB" dirty="0"/>
          </a:p>
          <a:p>
            <a:r>
              <a:rPr lang="en-GB" dirty="0"/>
              <a:t>The smallest source code file wins.  Measured in bytes</a:t>
            </a:r>
          </a:p>
        </p:txBody>
      </p:sp>
    </p:spTree>
    <p:extLst>
      <p:ext uri="{BB962C8B-B14F-4D97-AF65-F5344CB8AC3E}">
        <p14:creationId xmlns:p14="http://schemas.microsoft.com/office/powerpoint/2010/main" val="46963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0408-57ED-48B6-A5C3-328C9D3F6F60}"/>
              </a:ext>
            </a:extLst>
          </p:cNvPr>
          <p:cNvSpPr>
            <a:spLocks noGrp="1"/>
          </p:cNvSpPr>
          <p:nvPr>
            <p:ph type="title"/>
          </p:nvPr>
        </p:nvSpPr>
        <p:spPr>
          <a:xfrm>
            <a:off x="1591732" y="365125"/>
            <a:ext cx="9762067" cy="1325563"/>
          </a:xfrm>
        </p:spPr>
        <p:txBody>
          <a:bodyPr/>
          <a:lstStyle/>
          <a:p>
            <a:r>
              <a:rPr lang="en-GB" dirty="0"/>
              <a:t>GitHub</a:t>
            </a:r>
          </a:p>
        </p:txBody>
      </p:sp>
      <p:sp>
        <p:nvSpPr>
          <p:cNvPr id="3" name="Content Placeholder 2">
            <a:extLst>
              <a:ext uri="{FF2B5EF4-FFF2-40B4-BE49-F238E27FC236}">
                <a16:creationId xmlns:a16="http://schemas.microsoft.com/office/drawing/2014/main" id="{84B2467E-2DF9-4ECC-93D1-80CE0B173A73}"/>
              </a:ext>
            </a:extLst>
          </p:cNvPr>
          <p:cNvSpPr>
            <a:spLocks noGrp="1"/>
          </p:cNvSpPr>
          <p:nvPr>
            <p:ph idx="1"/>
          </p:nvPr>
        </p:nvSpPr>
        <p:spPr>
          <a:xfrm>
            <a:off x="1591732" y="1825625"/>
            <a:ext cx="9762068" cy="4351338"/>
          </a:xfrm>
        </p:spPr>
        <p:txBody>
          <a:bodyPr/>
          <a:lstStyle/>
          <a:p>
            <a:r>
              <a:rPr lang="en-GB" dirty="0"/>
              <a:t>Please add your solutions to our </a:t>
            </a:r>
            <a:r>
              <a:rPr lang="en-GB" dirty="0" err="1"/>
              <a:t>yorkcodedojo</a:t>
            </a:r>
            <a:r>
              <a:rPr lang="en-GB" dirty="0"/>
              <a:t> </a:t>
            </a:r>
            <a:r>
              <a:rPr lang="en-GB" dirty="0" err="1"/>
              <a:t>github</a:t>
            </a:r>
            <a:endParaRPr lang="en-GB" dirty="0"/>
          </a:p>
          <a:p>
            <a:endParaRPr lang="en-GB" dirty="0"/>
          </a:p>
          <a:p>
            <a:r>
              <a:rPr lang="en-GB" dirty="0"/>
              <a:t>Some instructions on the YorkDevelopers.org website.</a:t>
            </a:r>
          </a:p>
          <a:p>
            <a:pPr marL="0" indent="0">
              <a:buNone/>
            </a:pPr>
            <a:endParaRPr lang="en-GB"/>
          </a:p>
          <a:p>
            <a:pPr marL="0" indent="0">
              <a:buNone/>
            </a:pPr>
            <a:r>
              <a:rPr lang="en-GB"/>
              <a:t>Click on https://www.yorkdevelopers.org/blog/</a:t>
            </a:r>
            <a:endParaRPr lang="en-GB" dirty="0"/>
          </a:p>
          <a:p>
            <a:endParaRPr lang="en-GB" dirty="0"/>
          </a:p>
        </p:txBody>
      </p:sp>
    </p:spTree>
    <p:extLst>
      <p:ext uri="{BB962C8B-B14F-4D97-AF65-F5344CB8AC3E}">
        <p14:creationId xmlns:p14="http://schemas.microsoft.com/office/powerpoint/2010/main" val="155658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Code Dojo – 2</a:t>
            </a:r>
            <a:r>
              <a:rPr lang="en-GB" baseline="30000" dirty="0"/>
              <a:t>nd</a:t>
            </a:r>
            <a:r>
              <a:rPr lang="en-GB" dirty="0"/>
              <a:t> Wednesday</a:t>
            </a:r>
          </a:p>
        </p:txBody>
      </p:sp>
      <p:sp>
        <p:nvSpPr>
          <p:cNvPr id="3" name="Content Placeholder 2"/>
          <p:cNvSpPr>
            <a:spLocks noGrp="1"/>
          </p:cNvSpPr>
          <p:nvPr>
            <p:ph idx="1"/>
          </p:nvPr>
        </p:nvSpPr>
        <p:spPr>
          <a:xfrm>
            <a:off x="1424762" y="1825625"/>
            <a:ext cx="9929037" cy="4351338"/>
          </a:xfrm>
        </p:spPr>
        <p:txBody>
          <a:bodyPr/>
          <a:lstStyle/>
          <a:p>
            <a:r>
              <a:rPr lang="en-GB" dirty="0"/>
              <a:t>12</a:t>
            </a:r>
            <a:r>
              <a:rPr lang="en-GB" baseline="30000" dirty="0"/>
              <a:t>th</a:t>
            </a:r>
            <a:r>
              <a:rPr lang="en-GB" dirty="0"/>
              <a:t> December  2018 - Advent of Code Projects</a:t>
            </a:r>
          </a:p>
          <a:p>
            <a:endParaRPr lang="en-GB" dirty="0"/>
          </a:p>
          <a:p>
            <a:r>
              <a:rPr lang="en-GB" dirty="0"/>
              <a:t>9</a:t>
            </a:r>
            <a:r>
              <a:rPr lang="en-GB" baseline="30000" dirty="0"/>
              <a:t>th</a:t>
            </a:r>
            <a:r>
              <a:rPr lang="en-GB" dirty="0"/>
              <a:t> January 2019– Interview style coding problems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4946</TotalTime>
  <Words>662</Words>
  <Application>Microsoft Office PowerPoint</Application>
  <PresentationFormat>Widescreen</PresentationFormat>
  <Paragraphs>113</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Welcome To York Code Dojo</vt:lpstr>
      <vt:lpstr>Agenda</vt:lpstr>
      <vt:lpstr>Code Dojo</vt:lpstr>
      <vt:lpstr>Code Golf</vt:lpstr>
      <vt:lpstr>Fizz Buzz</vt:lpstr>
      <vt:lpstr>Short Solutions</vt:lpstr>
      <vt:lpstr>Tonight</vt:lpstr>
      <vt:lpstr>GitHub</vt:lpstr>
      <vt:lpstr>York Code Dojo – 2nd Wednesday</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88</cp:revision>
  <dcterms:created xsi:type="dcterms:W3CDTF">2016-03-25T23:14:04Z</dcterms:created>
  <dcterms:modified xsi:type="dcterms:W3CDTF">2019-01-06T22:13:10Z</dcterms:modified>
</cp:coreProperties>
</file>